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6" r:id="rId3"/>
    <p:sldId id="304" r:id="rId4"/>
    <p:sldId id="300" r:id="rId5"/>
    <p:sldId id="317" r:id="rId6"/>
    <p:sldId id="278" r:id="rId7"/>
    <p:sldId id="263" r:id="rId8"/>
    <p:sldId id="283" r:id="rId9"/>
    <p:sldId id="322" r:id="rId10"/>
    <p:sldId id="258" r:id="rId11"/>
    <p:sldId id="290" r:id="rId12"/>
    <p:sldId id="294" r:id="rId13"/>
    <p:sldId id="279" r:id="rId14"/>
    <p:sldId id="291" r:id="rId15"/>
    <p:sldId id="280" r:id="rId16"/>
    <p:sldId id="282" r:id="rId17"/>
    <p:sldId id="314" r:id="rId18"/>
    <p:sldId id="318" r:id="rId19"/>
    <p:sldId id="319" r:id="rId20"/>
    <p:sldId id="320" r:id="rId21"/>
    <p:sldId id="301" r:id="rId22"/>
    <p:sldId id="30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3961E9-CEEC-4052-A6DD-D21FB7EB91B9}" v="50" dt="2026-04-15T22:15:31.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7" autoAdjust="0"/>
    <p:restoredTop sz="71669" autoAdjust="0"/>
  </p:normalViewPr>
  <p:slideViewPr>
    <p:cSldViewPr snapToGrid="0">
      <p:cViewPr varScale="1">
        <p:scale>
          <a:sx n="50" d="100"/>
          <a:sy n="50" d="100"/>
        </p:scale>
        <p:origin x="588" y="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828"/>
    </p:cViewPr>
  </p:sorterViewPr>
  <p:notesViewPr>
    <p:cSldViewPr snapToGrid="0">
      <p:cViewPr varScale="1">
        <p:scale>
          <a:sx n="79" d="100"/>
          <a:sy n="79" d="100"/>
        </p:scale>
        <p:origin x="210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RFC\2023.02.28%20-%20NASUCA%20Cost%20of%20Capital%20(RFC%20Water%20PG).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Teresa%20Braun\Desktop\Rothschild%20Financial%20Consulting\5.%20Other%20Efforts\NASUCA%20Water%20CoC%20Presentation\2025.05.08\2025.03.31%20-%20RFC%20Water%20Proxy%20Group%2014.3YD%20Portfolio%20Performance.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eresa%20Braun\Desktop\Rothschild%20Financial%20Consulting\5.%20Other%20Efforts\NASUCA%20Water%20CoC%20Presentation\2026.04.17%20-%20Aaron%20Beta%20Presentation\2026.02%20-%20RFC%20FULL%20Electric%20PG%20Betas%20-%20COE%20CHART.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Teresa%20Braun\Desktop\Rothschild%20Financial%20Consulting\5.%20Other%20Efforts\NASUCA%20Water%20CoC%20Presentation\2025.05.08\2025.03%20-%20Consolidated%20WGE%20Cost%20of%20Capital.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Teresa%20Braun\Desktop\Rothschild%20Financial%20Consulting\5.%20Other%20Efforts\NASUCA%20Water%20CoC%20Presentation\2025.05.08\2025.03%20-%20RFC%20Water%20PG%20Betas%20-%20COE%20CHART.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Teresa%20Braun\Desktop\Rothschild%20Financial%20Consulting\5.%20Other%20Efforts\NASUCA%20Water%20CoC%20Presentation\2025.05.08\2025.03%20-%20SPX%20MRP%20and%20TS.xlsm"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Teresa%20Braun\Desktop\Rothschild%20Financial%20Consulting\5.%20Other%20Efforts\NASUCA%20Water%20CoC%20Presentation\2025.05.08\2025.03%20-%20SPX%20MRP%20and%20TS.xlsm"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file:///C:\Users\Teresa%20Braun\Desktop\Rothschild%20Financial%20Consulting\5.%20Other%20Efforts\NASUCA%20Water%20CoC%20Presentation\2025.05.08\2025.03%20-%20RFC%20Water%20PG%20Betas%20-%20COE%20CHART.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2.xml"/><Relationship Id="rId4" Type="http://schemas.openxmlformats.org/officeDocument/2006/relationships/oleObject" Target="file:///C:\Users\Teresa%20Braun\Desktop\Rothschild%20Financial%20Consulting\5.%20Other%20Efforts\NASUCA%20Water%20CoC%20Presentation\2025.05.08\2025.03%20-%20RFC%20Water%20PG%20Betas%20-%20COE%20CHART.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Teresa%20Braun\Desktop\Rothschild%20Financial%20Consulting\5.%20Other%20Efforts\NASUCA%20Water%20CoC%20Presentation\2025.05.08\2025.03%20-%20Consolidated%20WGE%20Cost%20of%20Capital.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Teresa%20Braun\Desktop\Rothschild%20Financial%20Consulting\5.%20Other%20Efforts\NASUCA%20Water%20CoC%20Presentation\2025.05.08\2025.03%20-%20Consolidated%20WGE%20Cost%20of%20Capital.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5-Year</c:v>
          </c:tx>
          <c:spPr>
            <a:ln w="28575" cap="rnd">
              <a:solidFill>
                <a:schemeClr val="tx1"/>
              </a:solidFill>
              <a:round/>
            </a:ln>
            <a:effectLst/>
          </c:spPr>
          <c:marker>
            <c:symbol val="none"/>
          </c:marker>
          <c:dLbls>
            <c:dLbl>
              <c:idx val="6"/>
              <c:layout>
                <c:manualLayout>
                  <c:x val="-0.27259868878775106"/>
                  <c:y val="-0.23000088663984045"/>
                </c:manualLayout>
              </c:layout>
              <c:tx>
                <c:rich>
                  <a:bodyPr/>
                  <a:lstStyle/>
                  <a:p>
                    <a:r>
                      <a:rPr lang="en-US" baseline="0" dirty="0"/>
                      <a:t>Paradise Camp Fire</a:t>
                    </a:r>
                    <a:endParaRPr lang="en-US" dirty="0"/>
                  </a:p>
                </c:rich>
              </c:tx>
              <c:showLegendKey val="0"/>
              <c:showVal val="1"/>
              <c:showCatName val="1"/>
              <c:showSerName val="0"/>
              <c:showPercent val="0"/>
              <c:showBubbleSize val="0"/>
              <c:extLst>
                <c:ext xmlns:c15="http://schemas.microsoft.com/office/drawing/2012/chart" uri="{CE6537A1-D6FC-4f65-9D91-7224C49458BB}">
                  <c15:layout>
                    <c:manualLayout>
                      <c:w val="0.19648332981113023"/>
                      <c:h val="0.13509435701329608"/>
                    </c:manualLayout>
                  </c15:layout>
                  <c15:showDataLabelsRange val="0"/>
                </c:ext>
                <c:ext xmlns:c16="http://schemas.microsoft.com/office/drawing/2014/chart" uri="{C3380CC4-5D6E-409C-BE32-E72D297353CC}">
                  <c16:uniqueId val="{00000000-8DC1-4D75-A374-D36FB4CD14B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PCG'!$C$21:$P$21</c:f>
              <c:numCache>
                <c:formatCode>0.0000</c:formatCode>
                <c:ptCount val="14"/>
                <c:pt idx="0">
                  <c:v>0.61397918991721212</c:v>
                </c:pt>
                <c:pt idx="1">
                  <c:v>0.61067037509993116</c:v>
                </c:pt>
                <c:pt idx="2">
                  <c:v>0.60276719349221941</c:v>
                </c:pt>
                <c:pt idx="3">
                  <c:v>0.60476807134994559</c:v>
                </c:pt>
                <c:pt idx="4">
                  <c:v>0.61064103700203076</c:v>
                </c:pt>
                <c:pt idx="5">
                  <c:v>0.61595433079306861</c:v>
                </c:pt>
                <c:pt idx="6">
                  <c:v>0.62605253952863249</c:v>
                </c:pt>
                <c:pt idx="7">
                  <c:v>0.77310134259918839</c:v>
                </c:pt>
                <c:pt idx="8">
                  <c:v>0.77704575378955187</c:v>
                </c:pt>
                <c:pt idx="9">
                  <c:v>0.79817193161743605</c:v>
                </c:pt>
                <c:pt idx="10">
                  <c:v>0.79989496385137437</c:v>
                </c:pt>
                <c:pt idx="11">
                  <c:v>0.80712408516384815</c:v>
                </c:pt>
                <c:pt idx="12">
                  <c:v>0.8297163775011609</c:v>
                </c:pt>
                <c:pt idx="13">
                  <c:v>0.82917516241178668</c:v>
                </c:pt>
              </c:numCache>
            </c:numRef>
          </c:val>
          <c:smooth val="0"/>
          <c:extLst>
            <c:ext xmlns:c16="http://schemas.microsoft.com/office/drawing/2014/chart" uri="{C3380CC4-5D6E-409C-BE32-E72D297353CC}">
              <c16:uniqueId val="{00000001-8DC1-4D75-A374-D36FB4CD14B2}"/>
            </c:ext>
          </c:extLst>
        </c:ser>
        <c:ser>
          <c:idx val="1"/>
          <c:order val="1"/>
          <c:tx>
            <c:v>2-Year</c:v>
          </c:tx>
          <c:spPr>
            <a:ln w="28575" cap="rnd">
              <a:solidFill>
                <a:schemeClr val="accent3"/>
              </a:solidFill>
              <a:round/>
            </a:ln>
            <a:effectLst/>
          </c:spPr>
          <c:marker>
            <c:symbol val="none"/>
          </c:marker>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PCG'!$C$22:$P$22</c:f>
              <c:numCache>
                <c:formatCode>0.0000</c:formatCode>
                <c:ptCount val="14"/>
                <c:pt idx="0">
                  <c:v>0.61876963780395111</c:v>
                </c:pt>
                <c:pt idx="1">
                  <c:v>0.60694853298139129</c:v>
                </c:pt>
                <c:pt idx="2">
                  <c:v>0.57933787529626746</c:v>
                </c:pt>
                <c:pt idx="3">
                  <c:v>0.58932575191362835</c:v>
                </c:pt>
                <c:pt idx="4">
                  <c:v>0.62378865899013736</c:v>
                </c:pt>
                <c:pt idx="5">
                  <c:v>0.64370157298496755</c:v>
                </c:pt>
                <c:pt idx="6">
                  <c:v>0.67619893761977079</c:v>
                </c:pt>
                <c:pt idx="7">
                  <c:v>1.1292813977719609</c:v>
                </c:pt>
                <c:pt idx="8">
                  <c:v>1.1313605737310266</c:v>
                </c:pt>
                <c:pt idx="9">
                  <c:v>1.1787461813245561</c:v>
                </c:pt>
                <c:pt idx="10">
                  <c:v>1.1543423736483294</c:v>
                </c:pt>
                <c:pt idx="11">
                  <c:v>1.1622885510223437</c:v>
                </c:pt>
                <c:pt idx="12">
                  <c:v>1.1642472139856697</c:v>
                </c:pt>
                <c:pt idx="13">
                  <c:v>1.1556257850602523</c:v>
                </c:pt>
              </c:numCache>
            </c:numRef>
          </c:val>
          <c:smooth val="0"/>
          <c:extLst>
            <c:ext xmlns:c16="http://schemas.microsoft.com/office/drawing/2014/chart" uri="{C3380CC4-5D6E-409C-BE32-E72D297353CC}">
              <c16:uniqueId val="{00000002-8DC1-4D75-A374-D36FB4CD14B2}"/>
            </c:ext>
          </c:extLst>
        </c:ser>
        <c:ser>
          <c:idx val="2"/>
          <c:order val="2"/>
          <c:tx>
            <c:v>1.5-Year</c:v>
          </c:tx>
          <c:spPr>
            <a:ln w="28575" cap="rnd">
              <a:solidFill>
                <a:schemeClr val="accent2">
                  <a:lumMod val="50000"/>
                </a:schemeClr>
              </a:solidFill>
              <a:round/>
            </a:ln>
            <a:effectLst/>
          </c:spPr>
          <c:marker>
            <c:symbol val="none"/>
          </c:marker>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PCG'!$C$23:$P$23</c:f>
              <c:numCache>
                <c:formatCode>0.0000</c:formatCode>
                <c:ptCount val="14"/>
                <c:pt idx="0">
                  <c:v>0.6717607282185053</c:v>
                </c:pt>
                <c:pt idx="1">
                  <c:v>0.6534837416414998</c:v>
                </c:pt>
                <c:pt idx="2">
                  <c:v>0.61180642400816976</c:v>
                </c:pt>
                <c:pt idx="3">
                  <c:v>0.61974444677573903</c:v>
                </c:pt>
                <c:pt idx="4">
                  <c:v>0.63160876156306633</c:v>
                </c:pt>
                <c:pt idx="5">
                  <c:v>0.64387965063827468</c:v>
                </c:pt>
                <c:pt idx="6">
                  <c:v>0.67539565327142503</c:v>
                </c:pt>
                <c:pt idx="7">
                  <c:v>1.158464203720748</c:v>
                </c:pt>
                <c:pt idx="8">
                  <c:v>1.1563241287309491</c:v>
                </c:pt>
                <c:pt idx="9">
                  <c:v>1.2150977747422194</c:v>
                </c:pt>
                <c:pt idx="10">
                  <c:v>1.1836340628781445</c:v>
                </c:pt>
                <c:pt idx="11">
                  <c:v>1.1855074829375392</c:v>
                </c:pt>
                <c:pt idx="12">
                  <c:v>1.179027388850574</c:v>
                </c:pt>
                <c:pt idx="13">
                  <c:v>1.1692252092234618</c:v>
                </c:pt>
              </c:numCache>
            </c:numRef>
          </c:val>
          <c:smooth val="0"/>
          <c:extLst>
            <c:ext xmlns:c16="http://schemas.microsoft.com/office/drawing/2014/chart" uri="{C3380CC4-5D6E-409C-BE32-E72D297353CC}">
              <c16:uniqueId val="{00000003-8DC1-4D75-A374-D36FB4CD14B2}"/>
            </c:ext>
          </c:extLst>
        </c:ser>
        <c:ser>
          <c:idx val="3"/>
          <c:order val="3"/>
          <c:tx>
            <c:v>1.25-Year</c:v>
          </c:tx>
          <c:spPr>
            <a:ln w="28575" cap="rnd">
              <a:solidFill>
                <a:schemeClr val="accent2">
                  <a:lumMod val="75000"/>
                </a:schemeClr>
              </a:solidFill>
              <a:round/>
            </a:ln>
            <a:effectLst/>
          </c:spPr>
          <c:marker>
            <c:symbol val="none"/>
          </c:marker>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PCG'!$C$24:$P$24</c:f>
              <c:numCache>
                <c:formatCode>0.0000</c:formatCode>
                <c:ptCount val="14"/>
                <c:pt idx="0">
                  <c:v>0.65292880282488586</c:v>
                </c:pt>
                <c:pt idx="1">
                  <c:v>0.62174527074806107</c:v>
                </c:pt>
                <c:pt idx="2">
                  <c:v>0.57815421768490138</c:v>
                </c:pt>
                <c:pt idx="3">
                  <c:v>0.58738149521638794</c:v>
                </c:pt>
                <c:pt idx="4">
                  <c:v>0.60463332945477644</c:v>
                </c:pt>
                <c:pt idx="5">
                  <c:v>0.62198075192752267</c:v>
                </c:pt>
                <c:pt idx="6">
                  <c:v>0.66389424516395357</c:v>
                </c:pt>
                <c:pt idx="7">
                  <c:v>1.164740807278009</c:v>
                </c:pt>
                <c:pt idx="8">
                  <c:v>1.1635281441248226</c:v>
                </c:pt>
                <c:pt idx="9">
                  <c:v>1.2267406227221169</c:v>
                </c:pt>
                <c:pt idx="10">
                  <c:v>1.1917606875771847</c:v>
                </c:pt>
                <c:pt idx="11">
                  <c:v>1.1921344656807396</c:v>
                </c:pt>
                <c:pt idx="12">
                  <c:v>1.1784370137116844</c:v>
                </c:pt>
                <c:pt idx="13">
                  <c:v>1.1679429116777154</c:v>
                </c:pt>
              </c:numCache>
            </c:numRef>
          </c:val>
          <c:smooth val="0"/>
          <c:extLst>
            <c:ext xmlns:c16="http://schemas.microsoft.com/office/drawing/2014/chart" uri="{C3380CC4-5D6E-409C-BE32-E72D297353CC}">
              <c16:uniqueId val="{00000004-8DC1-4D75-A374-D36FB4CD14B2}"/>
            </c:ext>
          </c:extLst>
        </c:ser>
        <c:ser>
          <c:idx val="4"/>
          <c:order val="4"/>
          <c:tx>
            <c:v>1-Year</c:v>
          </c:tx>
          <c:spPr>
            <a:ln w="28575" cap="rnd">
              <a:solidFill>
                <a:schemeClr val="accent2">
                  <a:lumMod val="60000"/>
                  <a:lumOff val="40000"/>
                </a:schemeClr>
              </a:solidFill>
              <a:round/>
            </a:ln>
            <a:effectLst/>
          </c:spPr>
          <c:marker>
            <c:symbol val="none"/>
          </c:marker>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PCG'!$C$25:$P$25</c:f>
              <c:numCache>
                <c:formatCode>0.0000</c:formatCode>
                <c:ptCount val="14"/>
                <c:pt idx="0">
                  <c:v>0.651517586570866</c:v>
                </c:pt>
                <c:pt idx="1">
                  <c:v>0.63996163058896061</c:v>
                </c:pt>
                <c:pt idx="2">
                  <c:v>0.59693013704471076</c:v>
                </c:pt>
                <c:pt idx="3">
                  <c:v>0.60490730678620586</c:v>
                </c:pt>
                <c:pt idx="4">
                  <c:v>0.62302852323851587</c:v>
                </c:pt>
                <c:pt idx="5">
                  <c:v>0.63636261481836187</c:v>
                </c:pt>
                <c:pt idx="6">
                  <c:v>0.67456501531296131</c:v>
                </c:pt>
                <c:pt idx="7">
                  <c:v>1.1739581964979635</c:v>
                </c:pt>
                <c:pt idx="8">
                  <c:v>1.1748950476053219</c:v>
                </c:pt>
                <c:pt idx="9">
                  <c:v>1.2384288497055409</c:v>
                </c:pt>
                <c:pt idx="10">
                  <c:v>1.2250999767086195</c:v>
                </c:pt>
                <c:pt idx="11">
                  <c:v>1.2271435525266203</c:v>
                </c:pt>
                <c:pt idx="12">
                  <c:v>1.2277739122284295</c:v>
                </c:pt>
                <c:pt idx="13">
                  <c:v>1.2133422431406231</c:v>
                </c:pt>
              </c:numCache>
            </c:numRef>
          </c:val>
          <c:smooth val="0"/>
          <c:extLst>
            <c:ext xmlns:c16="http://schemas.microsoft.com/office/drawing/2014/chart" uri="{C3380CC4-5D6E-409C-BE32-E72D297353CC}">
              <c16:uniqueId val="{00000005-8DC1-4D75-A374-D36FB4CD14B2}"/>
            </c:ext>
          </c:extLst>
        </c:ser>
        <c:ser>
          <c:idx val="5"/>
          <c:order val="5"/>
          <c:tx>
            <c:v>6-Month</c:v>
          </c:tx>
          <c:spPr>
            <a:ln w="28575" cap="rnd">
              <a:solidFill>
                <a:schemeClr val="accent1"/>
              </a:solidFill>
              <a:round/>
            </a:ln>
            <a:effectLst/>
          </c:spPr>
          <c:marker>
            <c:symbol val="none"/>
          </c:marker>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PCG'!$C$26:$P$26</c:f>
              <c:numCache>
                <c:formatCode>0.0000</c:formatCode>
                <c:ptCount val="14"/>
                <c:pt idx="0">
                  <c:v>0.27563126632535695</c:v>
                </c:pt>
                <c:pt idx="1">
                  <c:v>9.3729551071029427E-2</c:v>
                </c:pt>
                <c:pt idx="2">
                  <c:v>0.19838328295926436</c:v>
                </c:pt>
                <c:pt idx="3">
                  <c:v>0.21740640516195858</c:v>
                </c:pt>
                <c:pt idx="4">
                  <c:v>0.45311420600121238</c:v>
                </c:pt>
                <c:pt idx="5">
                  <c:v>0.50441333130391253</c:v>
                </c:pt>
                <c:pt idx="6">
                  <c:v>0.57685220252906455</c:v>
                </c:pt>
                <c:pt idx="7">
                  <c:v>1.7982410870038676</c:v>
                </c:pt>
                <c:pt idx="8">
                  <c:v>1.8301524565606977</c:v>
                </c:pt>
                <c:pt idx="9">
                  <c:v>1.929027771579122</c:v>
                </c:pt>
                <c:pt idx="10">
                  <c:v>1.7994596875010562</c:v>
                </c:pt>
                <c:pt idx="11">
                  <c:v>1.8690195511458541</c:v>
                </c:pt>
                <c:pt idx="12">
                  <c:v>1.6456734515603202</c:v>
                </c:pt>
                <c:pt idx="13">
                  <c:v>1.6313760582445722</c:v>
                </c:pt>
              </c:numCache>
            </c:numRef>
          </c:val>
          <c:smooth val="0"/>
          <c:extLst>
            <c:ext xmlns:c16="http://schemas.microsoft.com/office/drawing/2014/chart" uri="{C3380CC4-5D6E-409C-BE32-E72D297353CC}">
              <c16:uniqueId val="{00000006-8DC1-4D75-A374-D36FB4CD14B2}"/>
            </c:ext>
          </c:extLst>
        </c:ser>
        <c:ser>
          <c:idx val="6"/>
          <c:order val="6"/>
          <c:tx>
            <c:v>Option-Implied</c:v>
          </c:tx>
          <c:spPr>
            <a:ln w="28575" cap="rnd">
              <a:solidFill>
                <a:schemeClr val="accent4"/>
              </a:solidFill>
              <a:round/>
            </a:ln>
            <a:effectLst/>
          </c:spPr>
          <c:marker>
            <c:symbol val="none"/>
          </c:marker>
          <c:val>
            <c:numRef>
              <c:f>'Chrt PCG'!$C$34:$P$34</c:f>
              <c:numCache>
                <c:formatCode>0.0000</c:formatCode>
                <c:ptCount val="14"/>
                <c:pt idx="0">
                  <c:v>1.1000686606598054</c:v>
                </c:pt>
                <c:pt idx="1">
                  <c:v>1.2150755396986599</c:v>
                </c:pt>
                <c:pt idx="2">
                  <c:v>0.95609699668359938</c:v>
                </c:pt>
                <c:pt idx="3">
                  <c:v>0.97200360648808393</c:v>
                </c:pt>
                <c:pt idx="4">
                  <c:v>0.93067531365584355</c:v>
                </c:pt>
                <c:pt idx="5">
                  <c:v>0.98423092552176994</c:v>
                </c:pt>
                <c:pt idx="6">
                  <c:v>1.5782255079072689</c:v>
                </c:pt>
                <c:pt idx="7">
                  <c:v>4.8711501010039582</c:v>
                </c:pt>
                <c:pt idx="8">
                  <c:v>4.3943401536601385</c:v>
                </c:pt>
                <c:pt idx="9">
                  <c:v>3.1547844184950424</c:v>
                </c:pt>
                <c:pt idx="10">
                  <c:v>2.9400413977948952</c:v>
                </c:pt>
                <c:pt idx="11">
                  <c:v>2.898700098578729</c:v>
                </c:pt>
                <c:pt idx="12">
                  <c:v>2.9507573668142157</c:v>
                </c:pt>
                <c:pt idx="13">
                  <c:v>3.0028146350497029</c:v>
                </c:pt>
              </c:numCache>
            </c:numRef>
          </c:val>
          <c:smooth val="0"/>
          <c:extLst>
            <c:ext xmlns:c16="http://schemas.microsoft.com/office/drawing/2014/chart" uri="{C3380CC4-5D6E-409C-BE32-E72D297353CC}">
              <c16:uniqueId val="{00000007-8DC1-4D75-A374-D36FB4CD14B2}"/>
            </c:ext>
          </c:extLst>
        </c:ser>
        <c:dLbls>
          <c:showLegendKey val="0"/>
          <c:showVal val="0"/>
          <c:showCatName val="0"/>
          <c:showSerName val="0"/>
          <c:showPercent val="0"/>
          <c:showBubbleSize val="0"/>
        </c:dLbls>
        <c:smooth val="0"/>
        <c:axId val="763249983"/>
        <c:axId val="763249151"/>
      </c:lineChart>
      <c:dateAx>
        <c:axId val="763249983"/>
        <c:scaling>
          <c:orientation val="minMax"/>
          <c:min val="43374"/>
        </c:scaling>
        <c:delete val="0"/>
        <c:axPos val="b"/>
        <c:numFmt formatCode="mmm\ d\,\ yyyy" sourceLinked="0"/>
        <c:majorTickMark val="in"/>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3249151"/>
        <c:crosses val="autoZero"/>
        <c:auto val="1"/>
        <c:lblOffset val="100"/>
        <c:baseTimeUnit val="days"/>
        <c:majorUnit val="7"/>
        <c:majorTimeUnit val="days"/>
      </c:dateAx>
      <c:valAx>
        <c:axId val="7632491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3249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SPX_20250331_25.3YD!$J$4</c:f>
              <c:strCache>
                <c:ptCount val="1"/>
                <c:pt idx="0">
                  <c:v>Close</c:v>
                </c:pt>
              </c:strCache>
            </c:strRef>
          </c:tx>
          <c:spPr>
            <a:ln w="12700" cap="rnd">
              <a:solidFill>
                <a:schemeClr val="accent1"/>
              </a:solidFill>
              <a:round/>
            </a:ln>
            <a:effectLst/>
          </c:spPr>
          <c:marker>
            <c:symbol val="none"/>
          </c:marker>
          <c:cat>
            <c:numRef>
              <c:f>SPX_20250331_25.3YD!$I$5:$I$6353</c:f>
              <c:numCache>
                <c:formatCode>ddd\ mm/dd/yy</c:formatCode>
                <c:ptCount val="6349"/>
                <c:pt idx="0">
                  <c:v>36528</c:v>
                </c:pt>
                <c:pt idx="1">
                  <c:v>36529</c:v>
                </c:pt>
                <c:pt idx="2">
                  <c:v>36530</c:v>
                </c:pt>
                <c:pt idx="3">
                  <c:v>36531</c:v>
                </c:pt>
                <c:pt idx="4">
                  <c:v>36532</c:v>
                </c:pt>
                <c:pt idx="5">
                  <c:v>36535</c:v>
                </c:pt>
                <c:pt idx="6">
                  <c:v>36536</c:v>
                </c:pt>
                <c:pt idx="7">
                  <c:v>36537</c:v>
                </c:pt>
                <c:pt idx="8">
                  <c:v>36538</c:v>
                </c:pt>
                <c:pt idx="9">
                  <c:v>36539</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36578</c:v>
                </c:pt>
                <c:pt idx="35">
                  <c:v>36579</c:v>
                </c:pt>
                <c:pt idx="36">
                  <c:v>36580</c:v>
                </c:pt>
                <c:pt idx="37">
                  <c:v>36581</c:v>
                </c:pt>
                <c:pt idx="38">
                  <c:v>36584</c:v>
                </c:pt>
                <c:pt idx="39">
                  <c:v>36585</c:v>
                </c:pt>
                <c:pt idx="40">
                  <c:v>36586</c:v>
                </c:pt>
                <c:pt idx="41">
                  <c:v>36587</c:v>
                </c:pt>
                <c:pt idx="42">
                  <c:v>36588</c:v>
                </c:pt>
                <c:pt idx="43">
                  <c:v>36591</c:v>
                </c:pt>
                <c:pt idx="44">
                  <c:v>36592</c:v>
                </c:pt>
                <c:pt idx="45">
                  <c:v>36593</c:v>
                </c:pt>
                <c:pt idx="46">
                  <c:v>36594</c:v>
                </c:pt>
                <c:pt idx="47">
                  <c:v>36595</c:v>
                </c:pt>
                <c:pt idx="48">
                  <c:v>36598</c:v>
                </c:pt>
                <c:pt idx="49">
                  <c:v>36599</c:v>
                </c:pt>
                <c:pt idx="50">
                  <c:v>36600</c:v>
                </c:pt>
                <c:pt idx="51">
                  <c:v>36601</c:v>
                </c:pt>
                <c:pt idx="52">
                  <c:v>36602</c:v>
                </c:pt>
                <c:pt idx="53">
                  <c:v>36605</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36630</c:v>
                </c:pt>
                <c:pt idx="73">
                  <c:v>36633</c:v>
                </c:pt>
                <c:pt idx="74">
                  <c:v>36634</c:v>
                </c:pt>
                <c:pt idx="75">
                  <c:v>36635</c:v>
                </c:pt>
                <c:pt idx="76">
                  <c:v>36636</c:v>
                </c:pt>
                <c:pt idx="77">
                  <c:v>36640</c:v>
                </c:pt>
                <c:pt idx="78">
                  <c:v>36641</c:v>
                </c:pt>
                <c:pt idx="79">
                  <c:v>36642</c:v>
                </c:pt>
                <c:pt idx="80">
                  <c:v>36643</c:v>
                </c:pt>
                <c:pt idx="81">
                  <c:v>36644</c:v>
                </c:pt>
                <c:pt idx="82">
                  <c:v>36647</c:v>
                </c:pt>
                <c:pt idx="83">
                  <c:v>36648</c:v>
                </c:pt>
                <c:pt idx="84">
                  <c:v>36649</c:v>
                </c:pt>
                <c:pt idx="85">
                  <c:v>36650</c:v>
                </c:pt>
                <c:pt idx="86">
                  <c:v>36651</c:v>
                </c:pt>
                <c:pt idx="87">
                  <c:v>36654</c:v>
                </c:pt>
                <c:pt idx="88">
                  <c:v>36655</c:v>
                </c:pt>
                <c:pt idx="89">
                  <c:v>36656</c:v>
                </c:pt>
                <c:pt idx="90">
                  <c:v>36657</c:v>
                </c:pt>
                <c:pt idx="91">
                  <c:v>36658</c:v>
                </c:pt>
                <c:pt idx="92">
                  <c:v>36661</c:v>
                </c:pt>
                <c:pt idx="93">
                  <c:v>36662</c:v>
                </c:pt>
                <c:pt idx="94">
                  <c:v>36663</c:v>
                </c:pt>
                <c:pt idx="95">
                  <c:v>36664</c:v>
                </c:pt>
                <c:pt idx="96">
                  <c:v>36665</c:v>
                </c:pt>
                <c:pt idx="97">
                  <c:v>36668</c:v>
                </c:pt>
                <c:pt idx="98">
                  <c:v>36669</c:v>
                </c:pt>
                <c:pt idx="99">
                  <c:v>36670</c:v>
                </c:pt>
                <c:pt idx="100">
                  <c:v>36671</c:v>
                </c:pt>
                <c:pt idx="101">
                  <c:v>36672</c:v>
                </c:pt>
                <c:pt idx="102">
                  <c:v>36676</c:v>
                </c:pt>
                <c:pt idx="103">
                  <c:v>36677</c:v>
                </c:pt>
                <c:pt idx="104">
                  <c:v>36678</c:v>
                </c:pt>
                <c:pt idx="105">
                  <c:v>36679</c:v>
                </c:pt>
                <c:pt idx="106">
                  <c:v>36682</c:v>
                </c:pt>
                <c:pt idx="107">
                  <c:v>36683</c:v>
                </c:pt>
                <c:pt idx="108">
                  <c:v>36684</c:v>
                </c:pt>
                <c:pt idx="109">
                  <c:v>36685</c:v>
                </c:pt>
                <c:pt idx="110">
                  <c:v>36686</c:v>
                </c:pt>
                <c:pt idx="111">
                  <c:v>36689</c:v>
                </c:pt>
                <c:pt idx="112">
                  <c:v>36690</c:v>
                </c:pt>
                <c:pt idx="113">
                  <c:v>36691</c:v>
                </c:pt>
                <c:pt idx="114">
                  <c:v>36692</c:v>
                </c:pt>
                <c:pt idx="115">
                  <c:v>36693</c:v>
                </c:pt>
                <c:pt idx="116">
                  <c:v>36696</c:v>
                </c:pt>
                <c:pt idx="117">
                  <c:v>36697</c:v>
                </c:pt>
                <c:pt idx="118">
                  <c:v>36698</c:v>
                </c:pt>
                <c:pt idx="119">
                  <c:v>36699</c:v>
                </c:pt>
                <c:pt idx="120">
                  <c:v>36700</c:v>
                </c:pt>
                <c:pt idx="121">
                  <c:v>36703</c:v>
                </c:pt>
                <c:pt idx="122">
                  <c:v>36704</c:v>
                </c:pt>
                <c:pt idx="123">
                  <c:v>36705</c:v>
                </c:pt>
                <c:pt idx="124">
                  <c:v>36706</c:v>
                </c:pt>
                <c:pt idx="125">
                  <c:v>36707</c:v>
                </c:pt>
                <c:pt idx="126">
                  <c:v>36710</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36753</c:v>
                </c:pt>
                <c:pt idx="157">
                  <c:v>36754</c:v>
                </c:pt>
                <c:pt idx="158">
                  <c:v>36755</c:v>
                </c:pt>
                <c:pt idx="159">
                  <c:v>36756</c:v>
                </c:pt>
                <c:pt idx="160">
                  <c:v>36759</c:v>
                </c:pt>
                <c:pt idx="161">
                  <c:v>36760</c:v>
                </c:pt>
                <c:pt idx="162">
                  <c:v>36761</c:v>
                </c:pt>
                <c:pt idx="163">
                  <c:v>36762</c:v>
                </c:pt>
                <c:pt idx="164">
                  <c:v>36763</c:v>
                </c:pt>
                <c:pt idx="165">
                  <c:v>36766</c:v>
                </c:pt>
                <c:pt idx="166">
                  <c:v>36767</c:v>
                </c:pt>
                <c:pt idx="167">
                  <c:v>36768</c:v>
                </c:pt>
                <c:pt idx="168">
                  <c:v>36769</c:v>
                </c:pt>
                <c:pt idx="169">
                  <c:v>36770</c:v>
                </c:pt>
                <c:pt idx="170">
                  <c:v>36774</c:v>
                </c:pt>
                <c:pt idx="171">
                  <c:v>36775</c:v>
                </c:pt>
                <c:pt idx="172">
                  <c:v>36776</c:v>
                </c:pt>
                <c:pt idx="173">
                  <c:v>36777</c:v>
                </c:pt>
                <c:pt idx="174">
                  <c:v>36780</c:v>
                </c:pt>
                <c:pt idx="175">
                  <c:v>36781</c:v>
                </c:pt>
                <c:pt idx="176">
                  <c:v>36782</c:v>
                </c:pt>
                <c:pt idx="177">
                  <c:v>36783</c:v>
                </c:pt>
                <c:pt idx="178">
                  <c:v>36784</c:v>
                </c:pt>
                <c:pt idx="179">
                  <c:v>36787</c:v>
                </c:pt>
                <c:pt idx="180">
                  <c:v>36788</c:v>
                </c:pt>
                <c:pt idx="181">
                  <c:v>36789</c:v>
                </c:pt>
                <c:pt idx="182">
                  <c:v>36790</c:v>
                </c:pt>
                <c:pt idx="183">
                  <c:v>36791</c:v>
                </c:pt>
                <c:pt idx="184">
                  <c:v>36794</c:v>
                </c:pt>
                <c:pt idx="185">
                  <c:v>36795</c:v>
                </c:pt>
                <c:pt idx="186">
                  <c:v>36796</c:v>
                </c:pt>
                <c:pt idx="187">
                  <c:v>36797</c:v>
                </c:pt>
                <c:pt idx="188">
                  <c:v>36798</c:v>
                </c:pt>
                <c:pt idx="189">
                  <c:v>36801</c:v>
                </c:pt>
                <c:pt idx="190">
                  <c:v>36802</c:v>
                </c:pt>
                <c:pt idx="191">
                  <c:v>36803</c:v>
                </c:pt>
                <c:pt idx="192">
                  <c:v>36804</c:v>
                </c:pt>
                <c:pt idx="193">
                  <c:v>36805</c:v>
                </c:pt>
                <c:pt idx="194">
                  <c:v>36808</c:v>
                </c:pt>
                <c:pt idx="195">
                  <c:v>36809</c:v>
                </c:pt>
                <c:pt idx="196">
                  <c:v>36810</c:v>
                </c:pt>
                <c:pt idx="197">
                  <c:v>36811</c:v>
                </c:pt>
                <c:pt idx="198">
                  <c:v>36812</c:v>
                </c:pt>
                <c:pt idx="199">
                  <c:v>36815</c:v>
                </c:pt>
                <c:pt idx="200">
                  <c:v>36816</c:v>
                </c:pt>
                <c:pt idx="201">
                  <c:v>36817</c:v>
                </c:pt>
                <c:pt idx="202">
                  <c:v>36818</c:v>
                </c:pt>
                <c:pt idx="203">
                  <c:v>36819</c:v>
                </c:pt>
                <c:pt idx="204">
                  <c:v>36822</c:v>
                </c:pt>
                <c:pt idx="205">
                  <c:v>36823</c:v>
                </c:pt>
                <c:pt idx="206">
                  <c:v>36824</c:v>
                </c:pt>
                <c:pt idx="207">
                  <c:v>36825</c:v>
                </c:pt>
                <c:pt idx="208">
                  <c:v>36826</c:v>
                </c:pt>
                <c:pt idx="209">
                  <c:v>36829</c:v>
                </c:pt>
                <c:pt idx="210">
                  <c:v>36830</c:v>
                </c:pt>
                <c:pt idx="211">
                  <c:v>36831</c:v>
                </c:pt>
                <c:pt idx="212">
                  <c:v>36832</c:v>
                </c:pt>
                <c:pt idx="213">
                  <c:v>36833</c:v>
                </c:pt>
                <c:pt idx="214">
                  <c:v>36836</c:v>
                </c:pt>
                <c:pt idx="215">
                  <c:v>36837</c:v>
                </c:pt>
                <c:pt idx="216">
                  <c:v>36838</c:v>
                </c:pt>
                <c:pt idx="217">
                  <c:v>36839</c:v>
                </c:pt>
                <c:pt idx="218">
                  <c:v>36840</c:v>
                </c:pt>
                <c:pt idx="219">
                  <c:v>36843</c:v>
                </c:pt>
                <c:pt idx="220">
                  <c:v>36844</c:v>
                </c:pt>
                <c:pt idx="221">
                  <c:v>36845</c:v>
                </c:pt>
                <c:pt idx="222">
                  <c:v>36846</c:v>
                </c:pt>
                <c:pt idx="223">
                  <c:v>36847</c:v>
                </c:pt>
                <c:pt idx="224">
                  <c:v>36850</c:v>
                </c:pt>
                <c:pt idx="225">
                  <c:v>36851</c:v>
                </c:pt>
                <c:pt idx="226">
                  <c:v>36852</c:v>
                </c:pt>
                <c:pt idx="227">
                  <c:v>36854</c:v>
                </c:pt>
                <c:pt idx="228">
                  <c:v>36857</c:v>
                </c:pt>
                <c:pt idx="229">
                  <c:v>36858</c:v>
                </c:pt>
                <c:pt idx="230">
                  <c:v>36859</c:v>
                </c:pt>
                <c:pt idx="231">
                  <c:v>36860</c:v>
                </c:pt>
                <c:pt idx="232">
                  <c:v>36861</c:v>
                </c:pt>
                <c:pt idx="233">
                  <c:v>36864</c:v>
                </c:pt>
                <c:pt idx="234">
                  <c:v>36865</c:v>
                </c:pt>
                <c:pt idx="235">
                  <c:v>36866</c:v>
                </c:pt>
                <c:pt idx="236">
                  <c:v>36867</c:v>
                </c:pt>
                <c:pt idx="237">
                  <c:v>36868</c:v>
                </c:pt>
                <c:pt idx="238">
                  <c:v>36871</c:v>
                </c:pt>
                <c:pt idx="239">
                  <c:v>36872</c:v>
                </c:pt>
                <c:pt idx="240">
                  <c:v>36873</c:v>
                </c:pt>
                <c:pt idx="241">
                  <c:v>36874</c:v>
                </c:pt>
                <c:pt idx="242">
                  <c:v>36875</c:v>
                </c:pt>
                <c:pt idx="243">
                  <c:v>36878</c:v>
                </c:pt>
                <c:pt idx="244">
                  <c:v>36879</c:v>
                </c:pt>
                <c:pt idx="245">
                  <c:v>36880</c:v>
                </c:pt>
                <c:pt idx="246">
                  <c:v>36881</c:v>
                </c:pt>
                <c:pt idx="247">
                  <c:v>36882</c:v>
                </c:pt>
                <c:pt idx="248">
                  <c:v>36886</c:v>
                </c:pt>
                <c:pt idx="249">
                  <c:v>36887</c:v>
                </c:pt>
                <c:pt idx="250">
                  <c:v>36888</c:v>
                </c:pt>
                <c:pt idx="251">
                  <c:v>36889</c:v>
                </c:pt>
                <c:pt idx="252">
                  <c:v>36893</c:v>
                </c:pt>
                <c:pt idx="253">
                  <c:v>36894</c:v>
                </c:pt>
                <c:pt idx="254">
                  <c:v>36895</c:v>
                </c:pt>
                <c:pt idx="255">
                  <c:v>36896</c:v>
                </c:pt>
                <c:pt idx="256">
                  <c:v>36899</c:v>
                </c:pt>
                <c:pt idx="257">
                  <c:v>36900</c:v>
                </c:pt>
                <c:pt idx="258">
                  <c:v>36901</c:v>
                </c:pt>
                <c:pt idx="259">
                  <c:v>36902</c:v>
                </c:pt>
                <c:pt idx="260">
                  <c:v>36903</c:v>
                </c:pt>
                <c:pt idx="261">
                  <c:v>36907</c:v>
                </c:pt>
                <c:pt idx="262">
                  <c:v>36908</c:v>
                </c:pt>
                <c:pt idx="263">
                  <c:v>36909</c:v>
                </c:pt>
                <c:pt idx="264">
                  <c:v>36910</c:v>
                </c:pt>
                <c:pt idx="265">
                  <c:v>36913</c:v>
                </c:pt>
                <c:pt idx="266">
                  <c:v>36914</c:v>
                </c:pt>
                <c:pt idx="267">
                  <c:v>36915</c:v>
                </c:pt>
                <c:pt idx="268">
                  <c:v>36916</c:v>
                </c:pt>
                <c:pt idx="269">
                  <c:v>36917</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36942</c:v>
                </c:pt>
                <c:pt idx="286">
                  <c:v>36943</c:v>
                </c:pt>
                <c:pt idx="287">
                  <c:v>36944</c:v>
                </c:pt>
                <c:pt idx="288">
                  <c:v>36945</c:v>
                </c:pt>
                <c:pt idx="289">
                  <c:v>36948</c:v>
                </c:pt>
                <c:pt idx="290">
                  <c:v>36949</c:v>
                </c:pt>
                <c:pt idx="291">
                  <c:v>36950</c:v>
                </c:pt>
                <c:pt idx="292">
                  <c:v>36951</c:v>
                </c:pt>
                <c:pt idx="293">
                  <c:v>36952</c:v>
                </c:pt>
                <c:pt idx="294">
                  <c:v>36955</c:v>
                </c:pt>
                <c:pt idx="295">
                  <c:v>36956</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36986</c:v>
                </c:pt>
                <c:pt idx="318">
                  <c:v>36987</c:v>
                </c:pt>
                <c:pt idx="319">
                  <c:v>36990</c:v>
                </c:pt>
                <c:pt idx="320">
                  <c:v>36991</c:v>
                </c:pt>
                <c:pt idx="321">
                  <c:v>36992</c:v>
                </c:pt>
                <c:pt idx="322">
                  <c:v>36993</c:v>
                </c:pt>
                <c:pt idx="323">
                  <c:v>36997</c:v>
                </c:pt>
                <c:pt idx="324">
                  <c:v>36998</c:v>
                </c:pt>
                <c:pt idx="325">
                  <c:v>36999</c:v>
                </c:pt>
                <c:pt idx="326">
                  <c:v>37000</c:v>
                </c:pt>
                <c:pt idx="327">
                  <c:v>37001</c:v>
                </c:pt>
                <c:pt idx="328">
                  <c:v>37004</c:v>
                </c:pt>
                <c:pt idx="329">
                  <c:v>37005</c:v>
                </c:pt>
                <c:pt idx="330">
                  <c:v>37006</c:v>
                </c:pt>
                <c:pt idx="331">
                  <c:v>37007</c:v>
                </c:pt>
                <c:pt idx="332">
                  <c:v>37008</c:v>
                </c:pt>
                <c:pt idx="333">
                  <c:v>37011</c:v>
                </c:pt>
                <c:pt idx="334">
                  <c:v>37012</c:v>
                </c:pt>
                <c:pt idx="335">
                  <c:v>37013</c:v>
                </c:pt>
                <c:pt idx="336">
                  <c:v>37014</c:v>
                </c:pt>
                <c:pt idx="337">
                  <c:v>37015</c:v>
                </c:pt>
                <c:pt idx="338">
                  <c:v>37018</c:v>
                </c:pt>
                <c:pt idx="339">
                  <c:v>37019</c:v>
                </c:pt>
                <c:pt idx="340">
                  <c:v>37020</c:v>
                </c:pt>
                <c:pt idx="341">
                  <c:v>37021</c:v>
                </c:pt>
                <c:pt idx="342">
                  <c:v>37022</c:v>
                </c:pt>
                <c:pt idx="343">
                  <c:v>37025</c:v>
                </c:pt>
                <c:pt idx="344">
                  <c:v>37026</c:v>
                </c:pt>
                <c:pt idx="345">
                  <c:v>37027</c:v>
                </c:pt>
                <c:pt idx="346">
                  <c:v>37028</c:v>
                </c:pt>
                <c:pt idx="347">
                  <c:v>37029</c:v>
                </c:pt>
                <c:pt idx="348">
                  <c:v>37032</c:v>
                </c:pt>
                <c:pt idx="349">
                  <c:v>37033</c:v>
                </c:pt>
                <c:pt idx="350">
                  <c:v>37034</c:v>
                </c:pt>
                <c:pt idx="351">
                  <c:v>37035</c:v>
                </c:pt>
                <c:pt idx="352">
                  <c:v>37036</c:v>
                </c:pt>
                <c:pt idx="353">
                  <c:v>37040</c:v>
                </c:pt>
                <c:pt idx="354">
                  <c:v>37041</c:v>
                </c:pt>
                <c:pt idx="355">
                  <c:v>37042</c:v>
                </c:pt>
                <c:pt idx="356">
                  <c:v>37043</c:v>
                </c:pt>
                <c:pt idx="357">
                  <c:v>37046</c:v>
                </c:pt>
                <c:pt idx="358">
                  <c:v>37047</c:v>
                </c:pt>
                <c:pt idx="359">
                  <c:v>37048</c:v>
                </c:pt>
                <c:pt idx="360">
                  <c:v>37049</c:v>
                </c:pt>
                <c:pt idx="361">
                  <c:v>37050</c:v>
                </c:pt>
                <c:pt idx="362">
                  <c:v>37053</c:v>
                </c:pt>
                <c:pt idx="363">
                  <c:v>37054</c:v>
                </c:pt>
                <c:pt idx="364">
                  <c:v>37055</c:v>
                </c:pt>
                <c:pt idx="365">
                  <c:v>37056</c:v>
                </c:pt>
                <c:pt idx="366">
                  <c:v>37057</c:v>
                </c:pt>
                <c:pt idx="367">
                  <c:v>37060</c:v>
                </c:pt>
                <c:pt idx="368">
                  <c:v>37061</c:v>
                </c:pt>
                <c:pt idx="369">
                  <c:v>37062</c:v>
                </c:pt>
                <c:pt idx="370">
                  <c:v>37063</c:v>
                </c:pt>
                <c:pt idx="371">
                  <c:v>37064</c:v>
                </c:pt>
                <c:pt idx="372">
                  <c:v>37067</c:v>
                </c:pt>
                <c:pt idx="373">
                  <c:v>37068</c:v>
                </c:pt>
                <c:pt idx="374">
                  <c:v>37069</c:v>
                </c:pt>
                <c:pt idx="375">
                  <c:v>37070</c:v>
                </c:pt>
                <c:pt idx="376">
                  <c:v>37071</c:v>
                </c:pt>
                <c:pt idx="377">
                  <c:v>37074</c:v>
                </c:pt>
                <c:pt idx="378">
                  <c:v>37075</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37118</c:v>
                </c:pt>
                <c:pt idx="409">
                  <c:v>37119</c:v>
                </c:pt>
                <c:pt idx="410">
                  <c:v>37120</c:v>
                </c:pt>
                <c:pt idx="411">
                  <c:v>37123</c:v>
                </c:pt>
                <c:pt idx="412">
                  <c:v>37124</c:v>
                </c:pt>
                <c:pt idx="413">
                  <c:v>37125</c:v>
                </c:pt>
                <c:pt idx="414">
                  <c:v>37126</c:v>
                </c:pt>
                <c:pt idx="415">
                  <c:v>37127</c:v>
                </c:pt>
                <c:pt idx="416">
                  <c:v>37130</c:v>
                </c:pt>
                <c:pt idx="417">
                  <c:v>37131</c:v>
                </c:pt>
                <c:pt idx="418">
                  <c:v>37132</c:v>
                </c:pt>
                <c:pt idx="419">
                  <c:v>37133</c:v>
                </c:pt>
                <c:pt idx="420">
                  <c:v>37134</c:v>
                </c:pt>
                <c:pt idx="421">
                  <c:v>37138</c:v>
                </c:pt>
                <c:pt idx="422">
                  <c:v>37139</c:v>
                </c:pt>
                <c:pt idx="423">
                  <c:v>37140</c:v>
                </c:pt>
                <c:pt idx="424">
                  <c:v>37141</c:v>
                </c:pt>
                <c:pt idx="425">
                  <c:v>37144</c:v>
                </c:pt>
                <c:pt idx="426">
                  <c:v>37151</c:v>
                </c:pt>
                <c:pt idx="427">
                  <c:v>37152</c:v>
                </c:pt>
                <c:pt idx="428">
                  <c:v>37153</c:v>
                </c:pt>
                <c:pt idx="429">
                  <c:v>37154</c:v>
                </c:pt>
                <c:pt idx="430">
                  <c:v>37155</c:v>
                </c:pt>
                <c:pt idx="431">
                  <c:v>37158</c:v>
                </c:pt>
                <c:pt idx="432">
                  <c:v>37159</c:v>
                </c:pt>
                <c:pt idx="433">
                  <c:v>37160</c:v>
                </c:pt>
                <c:pt idx="434">
                  <c:v>37161</c:v>
                </c:pt>
                <c:pt idx="435">
                  <c:v>37162</c:v>
                </c:pt>
                <c:pt idx="436">
                  <c:v>37165</c:v>
                </c:pt>
                <c:pt idx="437">
                  <c:v>37166</c:v>
                </c:pt>
                <c:pt idx="438">
                  <c:v>37167</c:v>
                </c:pt>
                <c:pt idx="439">
                  <c:v>37168</c:v>
                </c:pt>
                <c:pt idx="440">
                  <c:v>37169</c:v>
                </c:pt>
                <c:pt idx="441">
                  <c:v>37172</c:v>
                </c:pt>
                <c:pt idx="442">
                  <c:v>37173</c:v>
                </c:pt>
                <c:pt idx="443">
                  <c:v>37174</c:v>
                </c:pt>
                <c:pt idx="444">
                  <c:v>37175</c:v>
                </c:pt>
                <c:pt idx="445">
                  <c:v>37176</c:v>
                </c:pt>
                <c:pt idx="446">
                  <c:v>37179</c:v>
                </c:pt>
                <c:pt idx="447">
                  <c:v>37180</c:v>
                </c:pt>
                <c:pt idx="448">
                  <c:v>37181</c:v>
                </c:pt>
                <c:pt idx="449">
                  <c:v>37182</c:v>
                </c:pt>
                <c:pt idx="450">
                  <c:v>37183</c:v>
                </c:pt>
                <c:pt idx="451">
                  <c:v>37186</c:v>
                </c:pt>
                <c:pt idx="452">
                  <c:v>37187</c:v>
                </c:pt>
                <c:pt idx="453">
                  <c:v>37188</c:v>
                </c:pt>
                <c:pt idx="454">
                  <c:v>37189</c:v>
                </c:pt>
                <c:pt idx="455">
                  <c:v>37190</c:v>
                </c:pt>
                <c:pt idx="456">
                  <c:v>37193</c:v>
                </c:pt>
                <c:pt idx="457">
                  <c:v>37194</c:v>
                </c:pt>
                <c:pt idx="458">
                  <c:v>37195</c:v>
                </c:pt>
                <c:pt idx="459">
                  <c:v>37196</c:v>
                </c:pt>
                <c:pt idx="460">
                  <c:v>37197</c:v>
                </c:pt>
                <c:pt idx="461">
                  <c:v>37200</c:v>
                </c:pt>
                <c:pt idx="462">
                  <c:v>37201</c:v>
                </c:pt>
                <c:pt idx="463">
                  <c:v>37202</c:v>
                </c:pt>
                <c:pt idx="464">
                  <c:v>37203</c:v>
                </c:pt>
                <c:pt idx="465">
                  <c:v>37204</c:v>
                </c:pt>
                <c:pt idx="466">
                  <c:v>37207</c:v>
                </c:pt>
                <c:pt idx="467">
                  <c:v>37208</c:v>
                </c:pt>
                <c:pt idx="468">
                  <c:v>37209</c:v>
                </c:pt>
                <c:pt idx="469">
                  <c:v>37210</c:v>
                </c:pt>
                <c:pt idx="470">
                  <c:v>37211</c:v>
                </c:pt>
                <c:pt idx="471">
                  <c:v>37214</c:v>
                </c:pt>
                <c:pt idx="472">
                  <c:v>37215</c:v>
                </c:pt>
                <c:pt idx="473">
                  <c:v>37216</c:v>
                </c:pt>
                <c:pt idx="474">
                  <c:v>37218</c:v>
                </c:pt>
                <c:pt idx="475">
                  <c:v>37221</c:v>
                </c:pt>
                <c:pt idx="476">
                  <c:v>37222</c:v>
                </c:pt>
                <c:pt idx="477">
                  <c:v>37223</c:v>
                </c:pt>
                <c:pt idx="478">
                  <c:v>37224</c:v>
                </c:pt>
                <c:pt idx="479">
                  <c:v>37225</c:v>
                </c:pt>
                <c:pt idx="480">
                  <c:v>37228</c:v>
                </c:pt>
                <c:pt idx="481">
                  <c:v>37229</c:v>
                </c:pt>
                <c:pt idx="482">
                  <c:v>37230</c:v>
                </c:pt>
                <c:pt idx="483">
                  <c:v>37231</c:v>
                </c:pt>
                <c:pt idx="484">
                  <c:v>37232</c:v>
                </c:pt>
                <c:pt idx="485">
                  <c:v>37235</c:v>
                </c:pt>
                <c:pt idx="486">
                  <c:v>37236</c:v>
                </c:pt>
                <c:pt idx="487">
                  <c:v>37237</c:v>
                </c:pt>
                <c:pt idx="488">
                  <c:v>37238</c:v>
                </c:pt>
                <c:pt idx="489">
                  <c:v>37239</c:v>
                </c:pt>
                <c:pt idx="490">
                  <c:v>37242</c:v>
                </c:pt>
                <c:pt idx="491">
                  <c:v>37243</c:v>
                </c:pt>
                <c:pt idx="492">
                  <c:v>37244</c:v>
                </c:pt>
                <c:pt idx="493">
                  <c:v>37245</c:v>
                </c:pt>
                <c:pt idx="494">
                  <c:v>37246</c:v>
                </c:pt>
                <c:pt idx="495">
                  <c:v>37249</c:v>
                </c:pt>
                <c:pt idx="496">
                  <c:v>37251</c:v>
                </c:pt>
                <c:pt idx="497">
                  <c:v>37252</c:v>
                </c:pt>
                <c:pt idx="498">
                  <c:v>37253</c:v>
                </c:pt>
                <c:pt idx="499">
                  <c:v>37256</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37278</c:v>
                </c:pt>
                <c:pt idx="514">
                  <c:v>37279</c:v>
                </c:pt>
                <c:pt idx="515">
                  <c:v>37280</c:v>
                </c:pt>
                <c:pt idx="516">
                  <c:v>37281</c:v>
                </c:pt>
                <c:pt idx="517">
                  <c:v>37284</c:v>
                </c:pt>
                <c:pt idx="518">
                  <c:v>37285</c:v>
                </c:pt>
                <c:pt idx="519">
                  <c:v>37286</c:v>
                </c:pt>
                <c:pt idx="520">
                  <c:v>37287</c:v>
                </c:pt>
                <c:pt idx="521">
                  <c:v>37288</c:v>
                </c:pt>
                <c:pt idx="522">
                  <c:v>37291</c:v>
                </c:pt>
                <c:pt idx="523">
                  <c:v>37292</c:v>
                </c:pt>
                <c:pt idx="524">
                  <c:v>37293</c:v>
                </c:pt>
                <c:pt idx="525">
                  <c:v>37294</c:v>
                </c:pt>
                <c:pt idx="526">
                  <c:v>37295</c:v>
                </c:pt>
                <c:pt idx="527">
                  <c:v>37298</c:v>
                </c:pt>
                <c:pt idx="528">
                  <c:v>37299</c:v>
                </c:pt>
                <c:pt idx="529">
                  <c:v>37300</c:v>
                </c:pt>
                <c:pt idx="530">
                  <c:v>37301</c:v>
                </c:pt>
                <c:pt idx="531">
                  <c:v>37302</c:v>
                </c:pt>
                <c:pt idx="532">
                  <c:v>37306</c:v>
                </c:pt>
                <c:pt idx="533">
                  <c:v>37307</c:v>
                </c:pt>
                <c:pt idx="534">
                  <c:v>37308</c:v>
                </c:pt>
                <c:pt idx="535">
                  <c:v>37309</c:v>
                </c:pt>
                <c:pt idx="536">
                  <c:v>37312</c:v>
                </c:pt>
                <c:pt idx="537">
                  <c:v>37313</c:v>
                </c:pt>
                <c:pt idx="538">
                  <c:v>37314</c:v>
                </c:pt>
                <c:pt idx="539">
                  <c:v>37315</c:v>
                </c:pt>
                <c:pt idx="540">
                  <c:v>37316</c:v>
                </c:pt>
                <c:pt idx="541">
                  <c:v>37319</c:v>
                </c:pt>
                <c:pt idx="542">
                  <c:v>37320</c:v>
                </c:pt>
                <c:pt idx="543">
                  <c:v>37321</c:v>
                </c:pt>
                <c:pt idx="544">
                  <c:v>37322</c:v>
                </c:pt>
                <c:pt idx="545">
                  <c:v>37323</c:v>
                </c:pt>
                <c:pt idx="546">
                  <c:v>37326</c:v>
                </c:pt>
                <c:pt idx="547">
                  <c:v>37327</c:v>
                </c:pt>
                <c:pt idx="548">
                  <c:v>37328</c:v>
                </c:pt>
                <c:pt idx="549">
                  <c:v>37329</c:v>
                </c:pt>
                <c:pt idx="550">
                  <c:v>37330</c:v>
                </c:pt>
                <c:pt idx="551">
                  <c:v>37333</c:v>
                </c:pt>
                <c:pt idx="552">
                  <c:v>37334</c:v>
                </c:pt>
                <c:pt idx="553">
                  <c:v>37335</c:v>
                </c:pt>
                <c:pt idx="554">
                  <c:v>37336</c:v>
                </c:pt>
                <c:pt idx="555">
                  <c:v>37337</c:v>
                </c:pt>
                <c:pt idx="556">
                  <c:v>37340</c:v>
                </c:pt>
                <c:pt idx="557">
                  <c:v>37341</c:v>
                </c:pt>
                <c:pt idx="558">
                  <c:v>37342</c:v>
                </c:pt>
                <c:pt idx="559">
                  <c:v>37343</c:v>
                </c:pt>
                <c:pt idx="560">
                  <c:v>37347</c:v>
                </c:pt>
                <c:pt idx="561">
                  <c:v>37348</c:v>
                </c:pt>
                <c:pt idx="562">
                  <c:v>37349</c:v>
                </c:pt>
                <c:pt idx="563">
                  <c:v>37350</c:v>
                </c:pt>
                <c:pt idx="564">
                  <c:v>37351</c:v>
                </c:pt>
                <c:pt idx="565">
                  <c:v>37354</c:v>
                </c:pt>
                <c:pt idx="566">
                  <c:v>37355</c:v>
                </c:pt>
                <c:pt idx="567">
                  <c:v>37356</c:v>
                </c:pt>
                <c:pt idx="568">
                  <c:v>37357</c:v>
                </c:pt>
                <c:pt idx="569">
                  <c:v>37358</c:v>
                </c:pt>
                <c:pt idx="570">
                  <c:v>37361</c:v>
                </c:pt>
                <c:pt idx="571">
                  <c:v>37362</c:v>
                </c:pt>
                <c:pt idx="572">
                  <c:v>37363</c:v>
                </c:pt>
                <c:pt idx="573">
                  <c:v>37364</c:v>
                </c:pt>
                <c:pt idx="574">
                  <c:v>37365</c:v>
                </c:pt>
                <c:pt idx="575">
                  <c:v>37368</c:v>
                </c:pt>
                <c:pt idx="576">
                  <c:v>37369</c:v>
                </c:pt>
                <c:pt idx="577">
                  <c:v>37370</c:v>
                </c:pt>
                <c:pt idx="578">
                  <c:v>37371</c:v>
                </c:pt>
                <c:pt idx="579">
                  <c:v>37372</c:v>
                </c:pt>
                <c:pt idx="580">
                  <c:v>37375</c:v>
                </c:pt>
                <c:pt idx="581">
                  <c:v>37376</c:v>
                </c:pt>
                <c:pt idx="582">
                  <c:v>37377</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37404</c:v>
                </c:pt>
                <c:pt idx="601">
                  <c:v>37405</c:v>
                </c:pt>
                <c:pt idx="602">
                  <c:v>37406</c:v>
                </c:pt>
                <c:pt idx="603">
                  <c:v>37407</c:v>
                </c:pt>
                <c:pt idx="604">
                  <c:v>37410</c:v>
                </c:pt>
                <c:pt idx="605">
                  <c:v>37411</c:v>
                </c:pt>
                <c:pt idx="606">
                  <c:v>37412</c:v>
                </c:pt>
                <c:pt idx="607">
                  <c:v>37413</c:v>
                </c:pt>
                <c:pt idx="608">
                  <c:v>37414</c:v>
                </c:pt>
                <c:pt idx="609">
                  <c:v>37417</c:v>
                </c:pt>
                <c:pt idx="610">
                  <c:v>37418</c:v>
                </c:pt>
                <c:pt idx="611">
                  <c:v>37419</c:v>
                </c:pt>
                <c:pt idx="612">
                  <c:v>37420</c:v>
                </c:pt>
                <c:pt idx="613">
                  <c:v>37421</c:v>
                </c:pt>
                <c:pt idx="614">
                  <c:v>37424</c:v>
                </c:pt>
                <c:pt idx="615">
                  <c:v>37425</c:v>
                </c:pt>
                <c:pt idx="616">
                  <c:v>37426</c:v>
                </c:pt>
                <c:pt idx="617">
                  <c:v>37427</c:v>
                </c:pt>
                <c:pt idx="618">
                  <c:v>37428</c:v>
                </c:pt>
                <c:pt idx="619">
                  <c:v>37431</c:v>
                </c:pt>
                <c:pt idx="620">
                  <c:v>37432</c:v>
                </c:pt>
                <c:pt idx="621">
                  <c:v>37433</c:v>
                </c:pt>
                <c:pt idx="622">
                  <c:v>37434</c:v>
                </c:pt>
                <c:pt idx="623">
                  <c:v>37435</c:v>
                </c:pt>
                <c:pt idx="624">
                  <c:v>37438</c:v>
                </c:pt>
                <c:pt idx="625">
                  <c:v>37439</c:v>
                </c:pt>
                <c:pt idx="626">
                  <c:v>37440</c:v>
                </c:pt>
                <c:pt idx="627">
                  <c:v>37442</c:v>
                </c:pt>
                <c:pt idx="628">
                  <c:v>37445</c:v>
                </c:pt>
                <c:pt idx="629">
                  <c:v>37446</c:v>
                </c:pt>
                <c:pt idx="630">
                  <c:v>37447</c:v>
                </c:pt>
                <c:pt idx="631">
                  <c:v>37448</c:v>
                </c:pt>
                <c:pt idx="632">
                  <c:v>37449</c:v>
                </c:pt>
                <c:pt idx="633">
                  <c:v>37452</c:v>
                </c:pt>
                <c:pt idx="634">
                  <c:v>37453</c:v>
                </c:pt>
                <c:pt idx="635">
                  <c:v>37454</c:v>
                </c:pt>
                <c:pt idx="636">
                  <c:v>37455</c:v>
                </c:pt>
                <c:pt idx="637">
                  <c:v>37456</c:v>
                </c:pt>
                <c:pt idx="638">
                  <c:v>37459</c:v>
                </c:pt>
                <c:pt idx="639">
                  <c:v>37460</c:v>
                </c:pt>
                <c:pt idx="640">
                  <c:v>37461</c:v>
                </c:pt>
                <c:pt idx="641">
                  <c:v>37462</c:v>
                </c:pt>
                <c:pt idx="642">
                  <c:v>37463</c:v>
                </c:pt>
                <c:pt idx="643">
                  <c:v>37466</c:v>
                </c:pt>
                <c:pt idx="644">
                  <c:v>37467</c:v>
                </c:pt>
                <c:pt idx="645">
                  <c:v>37468</c:v>
                </c:pt>
                <c:pt idx="646">
                  <c:v>37469</c:v>
                </c:pt>
                <c:pt idx="647">
                  <c:v>37470</c:v>
                </c:pt>
                <c:pt idx="648">
                  <c:v>37473</c:v>
                </c:pt>
                <c:pt idx="649">
                  <c:v>37474</c:v>
                </c:pt>
                <c:pt idx="650">
                  <c:v>37475</c:v>
                </c:pt>
                <c:pt idx="651">
                  <c:v>37476</c:v>
                </c:pt>
                <c:pt idx="652">
                  <c:v>37477</c:v>
                </c:pt>
                <c:pt idx="653">
                  <c:v>37480</c:v>
                </c:pt>
                <c:pt idx="654">
                  <c:v>37481</c:v>
                </c:pt>
                <c:pt idx="655">
                  <c:v>37482</c:v>
                </c:pt>
                <c:pt idx="656">
                  <c:v>37483</c:v>
                </c:pt>
                <c:pt idx="657">
                  <c:v>37484</c:v>
                </c:pt>
                <c:pt idx="658">
                  <c:v>37487</c:v>
                </c:pt>
                <c:pt idx="659">
                  <c:v>37488</c:v>
                </c:pt>
                <c:pt idx="660">
                  <c:v>37489</c:v>
                </c:pt>
                <c:pt idx="661">
                  <c:v>37490</c:v>
                </c:pt>
                <c:pt idx="662">
                  <c:v>37491</c:v>
                </c:pt>
                <c:pt idx="663">
                  <c:v>37494</c:v>
                </c:pt>
                <c:pt idx="664">
                  <c:v>37495</c:v>
                </c:pt>
                <c:pt idx="665">
                  <c:v>37496</c:v>
                </c:pt>
                <c:pt idx="666">
                  <c:v>37497</c:v>
                </c:pt>
                <c:pt idx="667">
                  <c:v>37498</c:v>
                </c:pt>
                <c:pt idx="668">
                  <c:v>37502</c:v>
                </c:pt>
                <c:pt idx="669">
                  <c:v>37503</c:v>
                </c:pt>
                <c:pt idx="670">
                  <c:v>37504</c:v>
                </c:pt>
                <c:pt idx="671">
                  <c:v>37505</c:v>
                </c:pt>
                <c:pt idx="672">
                  <c:v>37508</c:v>
                </c:pt>
                <c:pt idx="673">
                  <c:v>37509</c:v>
                </c:pt>
                <c:pt idx="674">
                  <c:v>37510</c:v>
                </c:pt>
                <c:pt idx="675">
                  <c:v>37511</c:v>
                </c:pt>
                <c:pt idx="676">
                  <c:v>37512</c:v>
                </c:pt>
                <c:pt idx="677">
                  <c:v>37515</c:v>
                </c:pt>
                <c:pt idx="678">
                  <c:v>37516</c:v>
                </c:pt>
                <c:pt idx="679">
                  <c:v>37517</c:v>
                </c:pt>
                <c:pt idx="680">
                  <c:v>37518</c:v>
                </c:pt>
                <c:pt idx="681">
                  <c:v>37519</c:v>
                </c:pt>
                <c:pt idx="682">
                  <c:v>37522</c:v>
                </c:pt>
                <c:pt idx="683">
                  <c:v>37523</c:v>
                </c:pt>
                <c:pt idx="684">
                  <c:v>37524</c:v>
                </c:pt>
                <c:pt idx="685">
                  <c:v>37525</c:v>
                </c:pt>
                <c:pt idx="686">
                  <c:v>37526</c:v>
                </c:pt>
                <c:pt idx="687">
                  <c:v>37529</c:v>
                </c:pt>
                <c:pt idx="688">
                  <c:v>37530</c:v>
                </c:pt>
                <c:pt idx="689">
                  <c:v>37531</c:v>
                </c:pt>
                <c:pt idx="690">
                  <c:v>37532</c:v>
                </c:pt>
                <c:pt idx="691">
                  <c:v>37533</c:v>
                </c:pt>
                <c:pt idx="692">
                  <c:v>37536</c:v>
                </c:pt>
                <c:pt idx="693">
                  <c:v>37537</c:v>
                </c:pt>
                <c:pt idx="694">
                  <c:v>37538</c:v>
                </c:pt>
                <c:pt idx="695">
                  <c:v>37539</c:v>
                </c:pt>
                <c:pt idx="696">
                  <c:v>37540</c:v>
                </c:pt>
                <c:pt idx="697">
                  <c:v>37543</c:v>
                </c:pt>
                <c:pt idx="698">
                  <c:v>37544</c:v>
                </c:pt>
                <c:pt idx="699">
                  <c:v>37545</c:v>
                </c:pt>
                <c:pt idx="700">
                  <c:v>37546</c:v>
                </c:pt>
                <c:pt idx="701">
                  <c:v>37547</c:v>
                </c:pt>
                <c:pt idx="702">
                  <c:v>37550</c:v>
                </c:pt>
                <c:pt idx="703">
                  <c:v>37551</c:v>
                </c:pt>
                <c:pt idx="704">
                  <c:v>37552</c:v>
                </c:pt>
                <c:pt idx="705">
                  <c:v>37553</c:v>
                </c:pt>
                <c:pt idx="706">
                  <c:v>37554</c:v>
                </c:pt>
                <c:pt idx="707">
                  <c:v>37557</c:v>
                </c:pt>
                <c:pt idx="708">
                  <c:v>37558</c:v>
                </c:pt>
                <c:pt idx="709">
                  <c:v>37559</c:v>
                </c:pt>
                <c:pt idx="710">
                  <c:v>37560</c:v>
                </c:pt>
                <c:pt idx="711">
                  <c:v>37561</c:v>
                </c:pt>
                <c:pt idx="712">
                  <c:v>37564</c:v>
                </c:pt>
                <c:pt idx="713">
                  <c:v>37565</c:v>
                </c:pt>
                <c:pt idx="714">
                  <c:v>37566</c:v>
                </c:pt>
                <c:pt idx="715">
                  <c:v>37567</c:v>
                </c:pt>
                <c:pt idx="716">
                  <c:v>37568</c:v>
                </c:pt>
                <c:pt idx="717">
                  <c:v>37571</c:v>
                </c:pt>
                <c:pt idx="718">
                  <c:v>37572</c:v>
                </c:pt>
                <c:pt idx="719">
                  <c:v>37573</c:v>
                </c:pt>
                <c:pt idx="720">
                  <c:v>37574</c:v>
                </c:pt>
                <c:pt idx="721">
                  <c:v>37575</c:v>
                </c:pt>
                <c:pt idx="722">
                  <c:v>37578</c:v>
                </c:pt>
                <c:pt idx="723">
                  <c:v>37579</c:v>
                </c:pt>
                <c:pt idx="724">
                  <c:v>37580</c:v>
                </c:pt>
                <c:pt idx="725">
                  <c:v>37581</c:v>
                </c:pt>
                <c:pt idx="726">
                  <c:v>37582</c:v>
                </c:pt>
                <c:pt idx="727">
                  <c:v>37585</c:v>
                </c:pt>
                <c:pt idx="728">
                  <c:v>37586</c:v>
                </c:pt>
                <c:pt idx="729">
                  <c:v>37587</c:v>
                </c:pt>
                <c:pt idx="730">
                  <c:v>37589</c:v>
                </c:pt>
                <c:pt idx="731">
                  <c:v>37592</c:v>
                </c:pt>
                <c:pt idx="732">
                  <c:v>37593</c:v>
                </c:pt>
                <c:pt idx="733">
                  <c:v>37594</c:v>
                </c:pt>
                <c:pt idx="734">
                  <c:v>37595</c:v>
                </c:pt>
                <c:pt idx="735">
                  <c:v>37596</c:v>
                </c:pt>
                <c:pt idx="736">
                  <c:v>37599</c:v>
                </c:pt>
                <c:pt idx="737">
                  <c:v>37600</c:v>
                </c:pt>
                <c:pt idx="738">
                  <c:v>37601</c:v>
                </c:pt>
                <c:pt idx="739">
                  <c:v>37602</c:v>
                </c:pt>
                <c:pt idx="740">
                  <c:v>37603</c:v>
                </c:pt>
                <c:pt idx="741">
                  <c:v>37606</c:v>
                </c:pt>
                <c:pt idx="742">
                  <c:v>37607</c:v>
                </c:pt>
                <c:pt idx="743">
                  <c:v>37608</c:v>
                </c:pt>
                <c:pt idx="744">
                  <c:v>37609</c:v>
                </c:pt>
                <c:pt idx="745">
                  <c:v>37610</c:v>
                </c:pt>
                <c:pt idx="746">
                  <c:v>37613</c:v>
                </c:pt>
                <c:pt idx="747">
                  <c:v>37614</c:v>
                </c:pt>
                <c:pt idx="748">
                  <c:v>37616</c:v>
                </c:pt>
                <c:pt idx="749">
                  <c:v>37617</c:v>
                </c:pt>
                <c:pt idx="750">
                  <c:v>37620</c:v>
                </c:pt>
                <c:pt idx="751">
                  <c:v>37621</c:v>
                </c:pt>
                <c:pt idx="752">
                  <c:v>37623</c:v>
                </c:pt>
                <c:pt idx="753">
                  <c:v>37624</c:v>
                </c:pt>
                <c:pt idx="754">
                  <c:v>37627</c:v>
                </c:pt>
                <c:pt idx="755">
                  <c:v>37628</c:v>
                </c:pt>
                <c:pt idx="756">
                  <c:v>37629</c:v>
                </c:pt>
                <c:pt idx="757">
                  <c:v>37630</c:v>
                </c:pt>
                <c:pt idx="758">
                  <c:v>37631</c:v>
                </c:pt>
                <c:pt idx="759">
                  <c:v>37634</c:v>
                </c:pt>
                <c:pt idx="760">
                  <c:v>37635</c:v>
                </c:pt>
                <c:pt idx="761">
                  <c:v>37636</c:v>
                </c:pt>
                <c:pt idx="762">
                  <c:v>37637</c:v>
                </c:pt>
                <c:pt idx="763">
                  <c:v>37638</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37665</c:v>
                </c:pt>
                <c:pt idx="782">
                  <c:v>37666</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37694</c:v>
                </c:pt>
                <c:pt idx="802">
                  <c:v>37697</c:v>
                </c:pt>
                <c:pt idx="803">
                  <c:v>37698</c:v>
                </c:pt>
                <c:pt idx="804">
                  <c:v>37699</c:v>
                </c:pt>
                <c:pt idx="805">
                  <c:v>37700</c:v>
                </c:pt>
                <c:pt idx="806">
                  <c:v>37701</c:v>
                </c:pt>
                <c:pt idx="807">
                  <c:v>37704</c:v>
                </c:pt>
                <c:pt idx="808">
                  <c:v>37705</c:v>
                </c:pt>
                <c:pt idx="809">
                  <c:v>37706</c:v>
                </c:pt>
                <c:pt idx="810">
                  <c:v>37707</c:v>
                </c:pt>
                <c:pt idx="811">
                  <c:v>37708</c:v>
                </c:pt>
                <c:pt idx="812">
                  <c:v>37711</c:v>
                </c:pt>
                <c:pt idx="813">
                  <c:v>37712</c:v>
                </c:pt>
                <c:pt idx="814">
                  <c:v>37713</c:v>
                </c:pt>
                <c:pt idx="815">
                  <c:v>37714</c:v>
                </c:pt>
                <c:pt idx="816">
                  <c:v>37715</c:v>
                </c:pt>
                <c:pt idx="817">
                  <c:v>37718</c:v>
                </c:pt>
                <c:pt idx="818">
                  <c:v>37719</c:v>
                </c:pt>
                <c:pt idx="819">
                  <c:v>37720</c:v>
                </c:pt>
                <c:pt idx="820">
                  <c:v>37721</c:v>
                </c:pt>
                <c:pt idx="821">
                  <c:v>37722</c:v>
                </c:pt>
                <c:pt idx="822">
                  <c:v>37725</c:v>
                </c:pt>
                <c:pt idx="823">
                  <c:v>37726</c:v>
                </c:pt>
                <c:pt idx="824">
                  <c:v>37727</c:v>
                </c:pt>
                <c:pt idx="825">
                  <c:v>37728</c:v>
                </c:pt>
                <c:pt idx="826">
                  <c:v>37732</c:v>
                </c:pt>
                <c:pt idx="827">
                  <c:v>37733</c:v>
                </c:pt>
                <c:pt idx="828">
                  <c:v>37734</c:v>
                </c:pt>
                <c:pt idx="829">
                  <c:v>37735</c:v>
                </c:pt>
                <c:pt idx="830">
                  <c:v>37736</c:v>
                </c:pt>
                <c:pt idx="831">
                  <c:v>37739</c:v>
                </c:pt>
                <c:pt idx="832">
                  <c:v>37740</c:v>
                </c:pt>
                <c:pt idx="833">
                  <c:v>37741</c:v>
                </c:pt>
                <c:pt idx="834">
                  <c:v>37742</c:v>
                </c:pt>
                <c:pt idx="835">
                  <c:v>37743</c:v>
                </c:pt>
                <c:pt idx="836">
                  <c:v>37746</c:v>
                </c:pt>
                <c:pt idx="837">
                  <c:v>37747</c:v>
                </c:pt>
                <c:pt idx="838">
                  <c:v>37748</c:v>
                </c:pt>
                <c:pt idx="839">
                  <c:v>37749</c:v>
                </c:pt>
                <c:pt idx="840">
                  <c:v>37750</c:v>
                </c:pt>
                <c:pt idx="841">
                  <c:v>37753</c:v>
                </c:pt>
                <c:pt idx="842">
                  <c:v>37754</c:v>
                </c:pt>
                <c:pt idx="843">
                  <c:v>37755</c:v>
                </c:pt>
                <c:pt idx="844">
                  <c:v>37756</c:v>
                </c:pt>
                <c:pt idx="845">
                  <c:v>37757</c:v>
                </c:pt>
                <c:pt idx="846">
                  <c:v>37760</c:v>
                </c:pt>
                <c:pt idx="847">
                  <c:v>37761</c:v>
                </c:pt>
                <c:pt idx="848">
                  <c:v>37762</c:v>
                </c:pt>
                <c:pt idx="849">
                  <c:v>37763</c:v>
                </c:pt>
                <c:pt idx="850">
                  <c:v>37764</c:v>
                </c:pt>
                <c:pt idx="851">
                  <c:v>37768</c:v>
                </c:pt>
                <c:pt idx="852">
                  <c:v>37769</c:v>
                </c:pt>
                <c:pt idx="853">
                  <c:v>37770</c:v>
                </c:pt>
                <c:pt idx="854">
                  <c:v>37771</c:v>
                </c:pt>
                <c:pt idx="855">
                  <c:v>37774</c:v>
                </c:pt>
                <c:pt idx="856">
                  <c:v>37775</c:v>
                </c:pt>
                <c:pt idx="857">
                  <c:v>37776</c:v>
                </c:pt>
                <c:pt idx="858">
                  <c:v>37777</c:v>
                </c:pt>
                <c:pt idx="859">
                  <c:v>37778</c:v>
                </c:pt>
                <c:pt idx="860">
                  <c:v>37781</c:v>
                </c:pt>
                <c:pt idx="861">
                  <c:v>37782</c:v>
                </c:pt>
                <c:pt idx="862">
                  <c:v>37783</c:v>
                </c:pt>
                <c:pt idx="863">
                  <c:v>37784</c:v>
                </c:pt>
                <c:pt idx="864">
                  <c:v>37785</c:v>
                </c:pt>
                <c:pt idx="865">
                  <c:v>37788</c:v>
                </c:pt>
                <c:pt idx="866">
                  <c:v>37789</c:v>
                </c:pt>
                <c:pt idx="867">
                  <c:v>37790</c:v>
                </c:pt>
                <c:pt idx="868">
                  <c:v>37791</c:v>
                </c:pt>
                <c:pt idx="869">
                  <c:v>37792</c:v>
                </c:pt>
                <c:pt idx="870">
                  <c:v>37795</c:v>
                </c:pt>
                <c:pt idx="871">
                  <c:v>37796</c:v>
                </c:pt>
                <c:pt idx="872">
                  <c:v>37797</c:v>
                </c:pt>
                <c:pt idx="873">
                  <c:v>37798</c:v>
                </c:pt>
                <c:pt idx="874">
                  <c:v>37799</c:v>
                </c:pt>
                <c:pt idx="875">
                  <c:v>37802</c:v>
                </c:pt>
                <c:pt idx="876">
                  <c:v>37803</c:v>
                </c:pt>
                <c:pt idx="877">
                  <c:v>37804</c:v>
                </c:pt>
                <c:pt idx="878">
                  <c:v>37805</c:v>
                </c:pt>
                <c:pt idx="879">
                  <c:v>37809</c:v>
                </c:pt>
                <c:pt idx="880">
                  <c:v>37810</c:v>
                </c:pt>
                <c:pt idx="881">
                  <c:v>37811</c:v>
                </c:pt>
                <c:pt idx="882">
                  <c:v>37812</c:v>
                </c:pt>
                <c:pt idx="883">
                  <c:v>37813</c:v>
                </c:pt>
                <c:pt idx="884">
                  <c:v>37816</c:v>
                </c:pt>
                <c:pt idx="885">
                  <c:v>37817</c:v>
                </c:pt>
                <c:pt idx="886">
                  <c:v>37818</c:v>
                </c:pt>
                <c:pt idx="887">
                  <c:v>37819</c:v>
                </c:pt>
                <c:pt idx="888">
                  <c:v>37820</c:v>
                </c:pt>
                <c:pt idx="889">
                  <c:v>37823</c:v>
                </c:pt>
                <c:pt idx="890">
                  <c:v>37824</c:v>
                </c:pt>
                <c:pt idx="891">
                  <c:v>37825</c:v>
                </c:pt>
                <c:pt idx="892">
                  <c:v>37826</c:v>
                </c:pt>
                <c:pt idx="893">
                  <c:v>37827</c:v>
                </c:pt>
                <c:pt idx="894">
                  <c:v>37830</c:v>
                </c:pt>
                <c:pt idx="895">
                  <c:v>37831</c:v>
                </c:pt>
                <c:pt idx="896">
                  <c:v>37832</c:v>
                </c:pt>
                <c:pt idx="897">
                  <c:v>37833</c:v>
                </c:pt>
                <c:pt idx="898">
                  <c:v>37834</c:v>
                </c:pt>
                <c:pt idx="899">
                  <c:v>37837</c:v>
                </c:pt>
                <c:pt idx="900">
                  <c:v>37838</c:v>
                </c:pt>
                <c:pt idx="901">
                  <c:v>37839</c:v>
                </c:pt>
                <c:pt idx="902">
                  <c:v>37840</c:v>
                </c:pt>
                <c:pt idx="903">
                  <c:v>37841</c:v>
                </c:pt>
                <c:pt idx="904">
                  <c:v>37844</c:v>
                </c:pt>
                <c:pt idx="905">
                  <c:v>37845</c:v>
                </c:pt>
                <c:pt idx="906">
                  <c:v>37846</c:v>
                </c:pt>
                <c:pt idx="907">
                  <c:v>37847</c:v>
                </c:pt>
                <c:pt idx="908">
                  <c:v>37848</c:v>
                </c:pt>
                <c:pt idx="909">
                  <c:v>37851</c:v>
                </c:pt>
                <c:pt idx="910">
                  <c:v>37852</c:v>
                </c:pt>
                <c:pt idx="911">
                  <c:v>37853</c:v>
                </c:pt>
                <c:pt idx="912">
                  <c:v>37854</c:v>
                </c:pt>
                <c:pt idx="913">
                  <c:v>37855</c:v>
                </c:pt>
                <c:pt idx="914">
                  <c:v>37858</c:v>
                </c:pt>
                <c:pt idx="915">
                  <c:v>37859</c:v>
                </c:pt>
                <c:pt idx="916">
                  <c:v>37860</c:v>
                </c:pt>
                <c:pt idx="917">
                  <c:v>37861</c:v>
                </c:pt>
                <c:pt idx="918">
                  <c:v>37862</c:v>
                </c:pt>
                <c:pt idx="919">
                  <c:v>37866</c:v>
                </c:pt>
                <c:pt idx="920">
                  <c:v>37867</c:v>
                </c:pt>
                <c:pt idx="921">
                  <c:v>37868</c:v>
                </c:pt>
                <c:pt idx="922">
                  <c:v>37869</c:v>
                </c:pt>
                <c:pt idx="923">
                  <c:v>37872</c:v>
                </c:pt>
                <c:pt idx="924">
                  <c:v>37873</c:v>
                </c:pt>
                <c:pt idx="925">
                  <c:v>37874</c:v>
                </c:pt>
                <c:pt idx="926">
                  <c:v>37875</c:v>
                </c:pt>
                <c:pt idx="927">
                  <c:v>37876</c:v>
                </c:pt>
                <c:pt idx="928">
                  <c:v>37879</c:v>
                </c:pt>
                <c:pt idx="929">
                  <c:v>37880</c:v>
                </c:pt>
                <c:pt idx="930">
                  <c:v>37881</c:v>
                </c:pt>
                <c:pt idx="931">
                  <c:v>37882</c:v>
                </c:pt>
                <c:pt idx="932">
                  <c:v>37883</c:v>
                </c:pt>
                <c:pt idx="933">
                  <c:v>37886</c:v>
                </c:pt>
                <c:pt idx="934">
                  <c:v>37887</c:v>
                </c:pt>
                <c:pt idx="935">
                  <c:v>37888</c:v>
                </c:pt>
                <c:pt idx="936">
                  <c:v>37889</c:v>
                </c:pt>
                <c:pt idx="937">
                  <c:v>37890</c:v>
                </c:pt>
                <c:pt idx="938">
                  <c:v>37893</c:v>
                </c:pt>
                <c:pt idx="939">
                  <c:v>37894</c:v>
                </c:pt>
                <c:pt idx="940">
                  <c:v>37895</c:v>
                </c:pt>
                <c:pt idx="941">
                  <c:v>37896</c:v>
                </c:pt>
                <c:pt idx="942">
                  <c:v>37897</c:v>
                </c:pt>
                <c:pt idx="943">
                  <c:v>37900</c:v>
                </c:pt>
                <c:pt idx="944">
                  <c:v>37901</c:v>
                </c:pt>
                <c:pt idx="945">
                  <c:v>37902</c:v>
                </c:pt>
                <c:pt idx="946">
                  <c:v>37903</c:v>
                </c:pt>
                <c:pt idx="947">
                  <c:v>37904</c:v>
                </c:pt>
                <c:pt idx="948">
                  <c:v>37907</c:v>
                </c:pt>
                <c:pt idx="949">
                  <c:v>37908</c:v>
                </c:pt>
                <c:pt idx="950">
                  <c:v>37909</c:v>
                </c:pt>
                <c:pt idx="951">
                  <c:v>37910</c:v>
                </c:pt>
                <c:pt idx="952">
                  <c:v>37911</c:v>
                </c:pt>
                <c:pt idx="953">
                  <c:v>37914</c:v>
                </c:pt>
                <c:pt idx="954">
                  <c:v>37915</c:v>
                </c:pt>
                <c:pt idx="955">
                  <c:v>37916</c:v>
                </c:pt>
                <c:pt idx="956">
                  <c:v>37917</c:v>
                </c:pt>
                <c:pt idx="957">
                  <c:v>37918</c:v>
                </c:pt>
                <c:pt idx="958">
                  <c:v>37921</c:v>
                </c:pt>
                <c:pt idx="959">
                  <c:v>37922</c:v>
                </c:pt>
                <c:pt idx="960">
                  <c:v>37923</c:v>
                </c:pt>
                <c:pt idx="961">
                  <c:v>37924</c:v>
                </c:pt>
                <c:pt idx="962">
                  <c:v>37925</c:v>
                </c:pt>
                <c:pt idx="963">
                  <c:v>37928</c:v>
                </c:pt>
                <c:pt idx="964">
                  <c:v>37929</c:v>
                </c:pt>
                <c:pt idx="965">
                  <c:v>37930</c:v>
                </c:pt>
                <c:pt idx="966">
                  <c:v>37931</c:v>
                </c:pt>
                <c:pt idx="967">
                  <c:v>37932</c:v>
                </c:pt>
                <c:pt idx="968">
                  <c:v>37935</c:v>
                </c:pt>
                <c:pt idx="969">
                  <c:v>37936</c:v>
                </c:pt>
                <c:pt idx="970">
                  <c:v>37937</c:v>
                </c:pt>
                <c:pt idx="971">
                  <c:v>37938</c:v>
                </c:pt>
                <c:pt idx="972">
                  <c:v>37939</c:v>
                </c:pt>
                <c:pt idx="973">
                  <c:v>37942</c:v>
                </c:pt>
                <c:pt idx="974">
                  <c:v>37943</c:v>
                </c:pt>
                <c:pt idx="975">
                  <c:v>37944</c:v>
                </c:pt>
                <c:pt idx="976">
                  <c:v>37945</c:v>
                </c:pt>
                <c:pt idx="977">
                  <c:v>37946</c:v>
                </c:pt>
                <c:pt idx="978">
                  <c:v>37949</c:v>
                </c:pt>
                <c:pt idx="979">
                  <c:v>37950</c:v>
                </c:pt>
                <c:pt idx="980">
                  <c:v>37951</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37988</c:v>
                </c:pt>
                <c:pt idx="1005">
                  <c:v>37991</c:v>
                </c:pt>
                <c:pt idx="1006">
                  <c:v>37992</c:v>
                </c:pt>
                <c:pt idx="1007">
                  <c:v>37993</c:v>
                </c:pt>
                <c:pt idx="1008">
                  <c:v>37994</c:v>
                </c:pt>
                <c:pt idx="1009">
                  <c:v>37995</c:v>
                </c:pt>
                <c:pt idx="1010">
                  <c:v>37998</c:v>
                </c:pt>
                <c:pt idx="1011">
                  <c:v>37999</c:v>
                </c:pt>
                <c:pt idx="1012">
                  <c:v>38000</c:v>
                </c:pt>
                <c:pt idx="1013">
                  <c:v>38001</c:v>
                </c:pt>
                <c:pt idx="1014">
                  <c:v>38002</c:v>
                </c:pt>
                <c:pt idx="1015">
                  <c:v>38006</c:v>
                </c:pt>
                <c:pt idx="1016">
                  <c:v>38007</c:v>
                </c:pt>
                <c:pt idx="1017">
                  <c:v>38008</c:v>
                </c:pt>
                <c:pt idx="1018">
                  <c:v>38009</c:v>
                </c:pt>
                <c:pt idx="1019">
                  <c:v>38012</c:v>
                </c:pt>
                <c:pt idx="1020">
                  <c:v>38013</c:v>
                </c:pt>
                <c:pt idx="1021">
                  <c:v>38014</c:v>
                </c:pt>
                <c:pt idx="1022">
                  <c:v>38015</c:v>
                </c:pt>
                <c:pt idx="1023">
                  <c:v>38016</c:v>
                </c:pt>
                <c:pt idx="1024">
                  <c:v>38019</c:v>
                </c:pt>
                <c:pt idx="1025">
                  <c:v>38020</c:v>
                </c:pt>
                <c:pt idx="1026">
                  <c:v>38021</c:v>
                </c:pt>
                <c:pt idx="1027">
                  <c:v>38022</c:v>
                </c:pt>
                <c:pt idx="1028">
                  <c:v>38023</c:v>
                </c:pt>
                <c:pt idx="1029">
                  <c:v>38026</c:v>
                </c:pt>
                <c:pt idx="1030">
                  <c:v>38027</c:v>
                </c:pt>
                <c:pt idx="1031">
                  <c:v>38028</c:v>
                </c:pt>
                <c:pt idx="1032">
                  <c:v>38029</c:v>
                </c:pt>
                <c:pt idx="1033">
                  <c:v>38030</c:v>
                </c:pt>
                <c:pt idx="1034">
                  <c:v>38034</c:v>
                </c:pt>
                <c:pt idx="1035">
                  <c:v>38035</c:v>
                </c:pt>
                <c:pt idx="1036">
                  <c:v>38036</c:v>
                </c:pt>
                <c:pt idx="1037">
                  <c:v>38037</c:v>
                </c:pt>
                <c:pt idx="1038">
                  <c:v>38040</c:v>
                </c:pt>
                <c:pt idx="1039">
                  <c:v>38041</c:v>
                </c:pt>
                <c:pt idx="1040">
                  <c:v>38042</c:v>
                </c:pt>
                <c:pt idx="1041">
                  <c:v>38043</c:v>
                </c:pt>
                <c:pt idx="1042">
                  <c:v>38044</c:v>
                </c:pt>
                <c:pt idx="1043">
                  <c:v>38047</c:v>
                </c:pt>
                <c:pt idx="1044">
                  <c:v>38048</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38091</c:v>
                </c:pt>
                <c:pt idx="1075">
                  <c:v>38092</c:v>
                </c:pt>
                <c:pt idx="1076">
                  <c:v>38093</c:v>
                </c:pt>
                <c:pt idx="1077">
                  <c:v>38096</c:v>
                </c:pt>
                <c:pt idx="1078">
                  <c:v>38097</c:v>
                </c:pt>
                <c:pt idx="1079">
                  <c:v>38098</c:v>
                </c:pt>
                <c:pt idx="1080">
                  <c:v>38099</c:v>
                </c:pt>
                <c:pt idx="1081">
                  <c:v>38100</c:v>
                </c:pt>
                <c:pt idx="1082">
                  <c:v>38103</c:v>
                </c:pt>
                <c:pt idx="1083">
                  <c:v>38104</c:v>
                </c:pt>
                <c:pt idx="1084">
                  <c:v>38105</c:v>
                </c:pt>
                <c:pt idx="1085">
                  <c:v>38106</c:v>
                </c:pt>
                <c:pt idx="1086">
                  <c:v>38107</c:v>
                </c:pt>
                <c:pt idx="1087">
                  <c:v>38110</c:v>
                </c:pt>
                <c:pt idx="1088">
                  <c:v>38111</c:v>
                </c:pt>
                <c:pt idx="1089">
                  <c:v>38112</c:v>
                </c:pt>
                <c:pt idx="1090">
                  <c:v>38113</c:v>
                </c:pt>
                <c:pt idx="1091">
                  <c:v>38114</c:v>
                </c:pt>
                <c:pt idx="1092">
                  <c:v>38117</c:v>
                </c:pt>
                <c:pt idx="1093">
                  <c:v>38118</c:v>
                </c:pt>
                <c:pt idx="1094">
                  <c:v>38119</c:v>
                </c:pt>
                <c:pt idx="1095">
                  <c:v>38120</c:v>
                </c:pt>
                <c:pt idx="1096">
                  <c:v>38121</c:v>
                </c:pt>
                <c:pt idx="1097">
                  <c:v>38124</c:v>
                </c:pt>
                <c:pt idx="1098">
                  <c:v>38125</c:v>
                </c:pt>
                <c:pt idx="1099">
                  <c:v>38126</c:v>
                </c:pt>
                <c:pt idx="1100">
                  <c:v>38127</c:v>
                </c:pt>
                <c:pt idx="1101">
                  <c:v>38128</c:v>
                </c:pt>
                <c:pt idx="1102">
                  <c:v>38131</c:v>
                </c:pt>
                <c:pt idx="1103">
                  <c:v>38132</c:v>
                </c:pt>
                <c:pt idx="1104">
                  <c:v>38133</c:v>
                </c:pt>
                <c:pt idx="1105">
                  <c:v>38134</c:v>
                </c:pt>
                <c:pt idx="1106">
                  <c:v>38135</c:v>
                </c:pt>
                <c:pt idx="1107">
                  <c:v>38139</c:v>
                </c:pt>
                <c:pt idx="1108">
                  <c:v>38140</c:v>
                </c:pt>
                <c:pt idx="1109">
                  <c:v>38141</c:v>
                </c:pt>
                <c:pt idx="1110">
                  <c:v>38142</c:v>
                </c:pt>
                <c:pt idx="1111">
                  <c:v>38145</c:v>
                </c:pt>
                <c:pt idx="1112">
                  <c:v>38146</c:v>
                </c:pt>
                <c:pt idx="1113">
                  <c:v>38147</c:v>
                </c:pt>
                <c:pt idx="1114">
                  <c:v>38148</c:v>
                </c:pt>
                <c:pt idx="1115">
                  <c:v>38152</c:v>
                </c:pt>
                <c:pt idx="1116">
                  <c:v>38153</c:v>
                </c:pt>
                <c:pt idx="1117">
                  <c:v>38154</c:v>
                </c:pt>
                <c:pt idx="1118">
                  <c:v>38155</c:v>
                </c:pt>
                <c:pt idx="1119">
                  <c:v>38156</c:v>
                </c:pt>
                <c:pt idx="1120">
                  <c:v>38159</c:v>
                </c:pt>
                <c:pt idx="1121">
                  <c:v>38160</c:v>
                </c:pt>
                <c:pt idx="1122">
                  <c:v>38161</c:v>
                </c:pt>
                <c:pt idx="1123">
                  <c:v>38162</c:v>
                </c:pt>
                <c:pt idx="1124">
                  <c:v>38163</c:v>
                </c:pt>
                <c:pt idx="1125">
                  <c:v>38166</c:v>
                </c:pt>
                <c:pt idx="1126">
                  <c:v>38167</c:v>
                </c:pt>
                <c:pt idx="1127">
                  <c:v>38168</c:v>
                </c:pt>
                <c:pt idx="1128">
                  <c:v>38169</c:v>
                </c:pt>
                <c:pt idx="1129">
                  <c:v>38170</c:v>
                </c:pt>
                <c:pt idx="1130">
                  <c:v>38174</c:v>
                </c:pt>
                <c:pt idx="1131">
                  <c:v>38175</c:v>
                </c:pt>
                <c:pt idx="1132">
                  <c:v>38176</c:v>
                </c:pt>
                <c:pt idx="1133">
                  <c:v>38177</c:v>
                </c:pt>
                <c:pt idx="1134">
                  <c:v>38180</c:v>
                </c:pt>
                <c:pt idx="1135">
                  <c:v>38181</c:v>
                </c:pt>
                <c:pt idx="1136">
                  <c:v>38182</c:v>
                </c:pt>
                <c:pt idx="1137">
                  <c:v>38183</c:v>
                </c:pt>
                <c:pt idx="1138">
                  <c:v>38184</c:v>
                </c:pt>
                <c:pt idx="1139">
                  <c:v>38187</c:v>
                </c:pt>
                <c:pt idx="1140">
                  <c:v>38188</c:v>
                </c:pt>
                <c:pt idx="1141">
                  <c:v>38189</c:v>
                </c:pt>
                <c:pt idx="1142">
                  <c:v>38190</c:v>
                </c:pt>
                <c:pt idx="1143">
                  <c:v>38191</c:v>
                </c:pt>
                <c:pt idx="1144">
                  <c:v>38194</c:v>
                </c:pt>
                <c:pt idx="1145">
                  <c:v>38195</c:v>
                </c:pt>
                <c:pt idx="1146">
                  <c:v>38196</c:v>
                </c:pt>
                <c:pt idx="1147">
                  <c:v>38197</c:v>
                </c:pt>
                <c:pt idx="1148">
                  <c:v>38198</c:v>
                </c:pt>
                <c:pt idx="1149">
                  <c:v>38201</c:v>
                </c:pt>
                <c:pt idx="1150">
                  <c:v>38202</c:v>
                </c:pt>
                <c:pt idx="1151">
                  <c:v>38203</c:v>
                </c:pt>
                <c:pt idx="1152">
                  <c:v>38204</c:v>
                </c:pt>
                <c:pt idx="1153">
                  <c:v>38205</c:v>
                </c:pt>
                <c:pt idx="1154">
                  <c:v>38208</c:v>
                </c:pt>
                <c:pt idx="1155">
                  <c:v>38209</c:v>
                </c:pt>
                <c:pt idx="1156">
                  <c:v>38210</c:v>
                </c:pt>
                <c:pt idx="1157">
                  <c:v>38211</c:v>
                </c:pt>
                <c:pt idx="1158">
                  <c:v>38212</c:v>
                </c:pt>
                <c:pt idx="1159">
                  <c:v>38215</c:v>
                </c:pt>
                <c:pt idx="1160">
                  <c:v>38216</c:v>
                </c:pt>
                <c:pt idx="1161">
                  <c:v>38217</c:v>
                </c:pt>
                <c:pt idx="1162">
                  <c:v>38218</c:v>
                </c:pt>
                <c:pt idx="1163">
                  <c:v>38219</c:v>
                </c:pt>
                <c:pt idx="1164">
                  <c:v>38222</c:v>
                </c:pt>
                <c:pt idx="1165">
                  <c:v>38223</c:v>
                </c:pt>
                <c:pt idx="1166">
                  <c:v>38224</c:v>
                </c:pt>
                <c:pt idx="1167">
                  <c:v>38225</c:v>
                </c:pt>
                <c:pt idx="1168">
                  <c:v>38226</c:v>
                </c:pt>
                <c:pt idx="1169">
                  <c:v>38229</c:v>
                </c:pt>
                <c:pt idx="1170">
                  <c:v>38230</c:v>
                </c:pt>
                <c:pt idx="1171">
                  <c:v>38231</c:v>
                </c:pt>
                <c:pt idx="1172">
                  <c:v>38232</c:v>
                </c:pt>
                <c:pt idx="1173">
                  <c:v>38233</c:v>
                </c:pt>
                <c:pt idx="1174">
                  <c:v>38237</c:v>
                </c:pt>
                <c:pt idx="1175">
                  <c:v>38238</c:v>
                </c:pt>
                <c:pt idx="1176">
                  <c:v>38239</c:v>
                </c:pt>
                <c:pt idx="1177">
                  <c:v>38240</c:v>
                </c:pt>
                <c:pt idx="1178">
                  <c:v>38243</c:v>
                </c:pt>
                <c:pt idx="1179">
                  <c:v>38244</c:v>
                </c:pt>
                <c:pt idx="1180">
                  <c:v>38245</c:v>
                </c:pt>
                <c:pt idx="1181">
                  <c:v>38246</c:v>
                </c:pt>
                <c:pt idx="1182">
                  <c:v>38247</c:v>
                </c:pt>
                <c:pt idx="1183">
                  <c:v>38250</c:v>
                </c:pt>
                <c:pt idx="1184">
                  <c:v>38251</c:v>
                </c:pt>
                <c:pt idx="1185">
                  <c:v>38252</c:v>
                </c:pt>
                <c:pt idx="1186">
                  <c:v>38253</c:v>
                </c:pt>
                <c:pt idx="1187">
                  <c:v>38254</c:v>
                </c:pt>
                <c:pt idx="1188">
                  <c:v>38257</c:v>
                </c:pt>
                <c:pt idx="1189">
                  <c:v>38258</c:v>
                </c:pt>
                <c:pt idx="1190">
                  <c:v>38259</c:v>
                </c:pt>
                <c:pt idx="1191">
                  <c:v>38260</c:v>
                </c:pt>
                <c:pt idx="1192">
                  <c:v>38261</c:v>
                </c:pt>
                <c:pt idx="1193">
                  <c:v>38264</c:v>
                </c:pt>
                <c:pt idx="1194">
                  <c:v>38265</c:v>
                </c:pt>
                <c:pt idx="1195">
                  <c:v>38266</c:v>
                </c:pt>
                <c:pt idx="1196">
                  <c:v>38267</c:v>
                </c:pt>
                <c:pt idx="1197">
                  <c:v>38268</c:v>
                </c:pt>
                <c:pt idx="1198">
                  <c:v>38271</c:v>
                </c:pt>
                <c:pt idx="1199">
                  <c:v>38272</c:v>
                </c:pt>
                <c:pt idx="1200">
                  <c:v>38273</c:v>
                </c:pt>
                <c:pt idx="1201">
                  <c:v>38274</c:v>
                </c:pt>
                <c:pt idx="1202">
                  <c:v>38275</c:v>
                </c:pt>
                <c:pt idx="1203">
                  <c:v>38278</c:v>
                </c:pt>
                <c:pt idx="1204">
                  <c:v>38279</c:v>
                </c:pt>
                <c:pt idx="1205">
                  <c:v>38280</c:v>
                </c:pt>
                <c:pt idx="1206">
                  <c:v>38281</c:v>
                </c:pt>
                <c:pt idx="1207">
                  <c:v>38282</c:v>
                </c:pt>
                <c:pt idx="1208">
                  <c:v>38285</c:v>
                </c:pt>
                <c:pt idx="1209">
                  <c:v>38286</c:v>
                </c:pt>
                <c:pt idx="1210">
                  <c:v>38287</c:v>
                </c:pt>
                <c:pt idx="1211">
                  <c:v>38288</c:v>
                </c:pt>
                <c:pt idx="1212">
                  <c:v>38289</c:v>
                </c:pt>
                <c:pt idx="1213">
                  <c:v>38292</c:v>
                </c:pt>
                <c:pt idx="1214">
                  <c:v>38293</c:v>
                </c:pt>
                <c:pt idx="1215">
                  <c:v>38294</c:v>
                </c:pt>
                <c:pt idx="1216">
                  <c:v>38295</c:v>
                </c:pt>
                <c:pt idx="1217">
                  <c:v>38296</c:v>
                </c:pt>
                <c:pt idx="1218">
                  <c:v>38299</c:v>
                </c:pt>
                <c:pt idx="1219">
                  <c:v>38300</c:v>
                </c:pt>
                <c:pt idx="1220">
                  <c:v>38301</c:v>
                </c:pt>
                <c:pt idx="1221">
                  <c:v>38302</c:v>
                </c:pt>
                <c:pt idx="1222">
                  <c:v>38303</c:v>
                </c:pt>
                <c:pt idx="1223">
                  <c:v>38306</c:v>
                </c:pt>
                <c:pt idx="1224">
                  <c:v>38307</c:v>
                </c:pt>
                <c:pt idx="1225">
                  <c:v>38308</c:v>
                </c:pt>
                <c:pt idx="1226">
                  <c:v>38309</c:v>
                </c:pt>
                <c:pt idx="1227">
                  <c:v>38310</c:v>
                </c:pt>
                <c:pt idx="1228">
                  <c:v>38313</c:v>
                </c:pt>
                <c:pt idx="1229">
                  <c:v>38314</c:v>
                </c:pt>
                <c:pt idx="1230">
                  <c:v>38315</c:v>
                </c:pt>
                <c:pt idx="1231">
                  <c:v>38317</c:v>
                </c:pt>
                <c:pt idx="1232">
                  <c:v>38320</c:v>
                </c:pt>
                <c:pt idx="1233">
                  <c:v>38321</c:v>
                </c:pt>
                <c:pt idx="1234">
                  <c:v>38322</c:v>
                </c:pt>
                <c:pt idx="1235">
                  <c:v>38323</c:v>
                </c:pt>
                <c:pt idx="1236">
                  <c:v>38324</c:v>
                </c:pt>
                <c:pt idx="1237">
                  <c:v>38327</c:v>
                </c:pt>
                <c:pt idx="1238">
                  <c:v>38328</c:v>
                </c:pt>
                <c:pt idx="1239">
                  <c:v>38329</c:v>
                </c:pt>
                <c:pt idx="1240">
                  <c:v>38330</c:v>
                </c:pt>
                <c:pt idx="1241">
                  <c:v>38331</c:v>
                </c:pt>
                <c:pt idx="1242">
                  <c:v>38334</c:v>
                </c:pt>
                <c:pt idx="1243">
                  <c:v>38335</c:v>
                </c:pt>
                <c:pt idx="1244">
                  <c:v>38336</c:v>
                </c:pt>
                <c:pt idx="1245">
                  <c:v>38337</c:v>
                </c:pt>
                <c:pt idx="1246">
                  <c:v>38338</c:v>
                </c:pt>
                <c:pt idx="1247">
                  <c:v>38341</c:v>
                </c:pt>
                <c:pt idx="1248">
                  <c:v>38342</c:v>
                </c:pt>
                <c:pt idx="1249">
                  <c:v>38343</c:v>
                </c:pt>
                <c:pt idx="1250">
                  <c:v>38344</c:v>
                </c:pt>
                <c:pt idx="1251">
                  <c:v>38348</c:v>
                </c:pt>
                <c:pt idx="1252">
                  <c:v>38349</c:v>
                </c:pt>
                <c:pt idx="1253">
                  <c:v>38350</c:v>
                </c:pt>
                <c:pt idx="1254">
                  <c:v>38351</c:v>
                </c:pt>
                <c:pt idx="1255">
                  <c:v>38352</c:v>
                </c:pt>
                <c:pt idx="1256">
                  <c:v>38355</c:v>
                </c:pt>
                <c:pt idx="1257">
                  <c:v>38356</c:v>
                </c:pt>
                <c:pt idx="1258">
                  <c:v>38357</c:v>
                </c:pt>
                <c:pt idx="1259">
                  <c:v>38358</c:v>
                </c:pt>
                <c:pt idx="1260">
                  <c:v>38359</c:v>
                </c:pt>
                <c:pt idx="1261">
                  <c:v>38362</c:v>
                </c:pt>
                <c:pt idx="1262">
                  <c:v>38363</c:v>
                </c:pt>
                <c:pt idx="1263">
                  <c:v>38364</c:v>
                </c:pt>
                <c:pt idx="1264">
                  <c:v>38365</c:v>
                </c:pt>
                <c:pt idx="1265">
                  <c:v>38366</c:v>
                </c:pt>
                <c:pt idx="1266">
                  <c:v>38370</c:v>
                </c:pt>
                <c:pt idx="1267">
                  <c:v>38371</c:v>
                </c:pt>
                <c:pt idx="1268">
                  <c:v>38372</c:v>
                </c:pt>
                <c:pt idx="1269">
                  <c:v>38373</c:v>
                </c:pt>
                <c:pt idx="1270">
                  <c:v>38376</c:v>
                </c:pt>
                <c:pt idx="1271">
                  <c:v>38377</c:v>
                </c:pt>
                <c:pt idx="1272">
                  <c:v>38378</c:v>
                </c:pt>
                <c:pt idx="1273">
                  <c:v>38379</c:v>
                </c:pt>
                <c:pt idx="1274">
                  <c:v>38380</c:v>
                </c:pt>
                <c:pt idx="1275">
                  <c:v>38383</c:v>
                </c:pt>
                <c:pt idx="1276">
                  <c:v>38384</c:v>
                </c:pt>
                <c:pt idx="1277">
                  <c:v>38385</c:v>
                </c:pt>
                <c:pt idx="1278">
                  <c:v>38386</c:v>
                </c:pt>
                <c:pt idx="1279">
                  <c:v>38387</c:v>
                </c:pt>
                <c:pt idx="1280">
                  <c:v>38390</c:v>
                </c:pt>
                <c:pt idx="1281">
                  <c:v>38391</c:v>
                </c:pt>
                <c:pt idx="1282">
                  <c:v>38392</c:v>
                </c:pt>
                <c:pt idx="1283">
                  <c:v>38393</c:v>
                </c:pt>
                <c:pt idx="1284">
                  <c:v>38394</c:v>
                </c:pt>
                <c:pt idx="1285">
                  <c:v>38397</c:v>
                </c:pt>
                <c:pt idx="1286">
                  <c:v>38398</c:v>
                </c:pt>
                <c:pt idx="1287">
                  <c:v>38399</c:v>
                </c:pt>
                <c:pt idx="1288">
                  <c:v>38400</c:v>
                </c:pt>
                <c:pt idx="1289">
                  <c:v>38401</c:v>
                </c:pt>
                <c:pt idx="1290">
                  <c:v>38405</c:v>
                </c:pt>
                <c:pt idx="1291">
                  <c:v>38406</c:v>
                </c:pt>
                <c:pt idx="1292">
                  <c:v>38407</c:v>
                </c:pt>
                <c:pt idx="1293">
                  <c:v>38408</c:v>
                </c:pt>
                <c:pt idx="1294">
                  <c:v>38411</c:v>
                </c:pt>
                <c:pt idx="1295">
                  <c:v>38412</c:v>
                </c:pt>
                <c:pt idx="1296">
                  <c:v>38413</c:v>
                </c:pt>
                <c:pt idx="1297">
                  <c:v>38414</c:v>
                </c:pt>
                <c:pt idx="1298">
                  <c:v>38415</c:v>
                </c:pt>
                <c:pt idx="1299">
                  <c:v>38418</c:v>
                </c:pt>
                <c:pt idx="1300">
                  <c:v>38419</c:v>
                </c:pt>
                <c:pt idx="1301">
                  <c:v>38420</c:v>
                </c:pt>
                <c:pt idx="1302">
                  <c:v>38421</c:v>
                </c:pt>
                <c:pt idx="1303">
                  <c:v>38422</c:v>
                </c:pt>
                <c:pt idx="1304">
                  <c:v>38425</c:v>
                </c:pt>
                <c:pt idx="1305">
                  <c:v>38426</c:v>
                </c:pt>
                <c:pt idx="1306">
                  <c:v>38427</c:v>
                </c:pt>
                <c:pt idx="1307">
                  <c:v>38428</c:v>
                </c:pt>
                <c:pt idx="1308">
                  <c:v>38429</c:v>
                </c:pt>
                <c:pt idx="1309">
                  <c:v>38432</c:v>
                </c:pt>
                <c:pt idx="1310">
                  <c:v>38433</c:v>
                </c:pt>
                <c:pt idx="1311">
                  <c:v>38434</c:v>
                </c:pt>
                <c:pt idx="1312">
                  <c:v>38435</c:v>
                </c:pt>
                <c:pt idx="1313">
                  <c:v>38439</c:v>
                </c:pt>
                <c:pt idx="1314">
                  <c:v>38440</c:v>
                </c:pt>
                <c:pt idx="1315">
                  <c:v>38441</c:v>
                </c:pt>
                <c:pt idx="1316">
                  <c:v>38442</c:v>
                </c:pt>
                <c:pt idx="1317">
                  <c:v>38443</c:v>
                </c:pt>
                <c:pt idx="1318">
                  <c:v>38446</c:v>
                </c:pt>
                <c:pt idx="1319">
                  <c:v>38447</c:v>
                </c:pt>
                <c:pt idx="1320">
                  <c:v>38448</c:v>
                </c:pt>
                <c:pt idx="1321">
                  <c:v>38449</c:v>
                </c:pt>
                <c:pt idx="1322">
                  <c:v>38450</c:v>
                </c:pt>
                <c:pt idx="1323">
                  <c:v>38453</c:v>
                </c:pt>
                <c:pt idx="1324">
                  <c:v>38454</c:v>
                </c:pt>
                <c:pt idx="1325">
                  <c:v>38455</c:v>
                </c:pt>
                <c:pt idx="1326">
                  <c:v>38456</c:v>
                </c:pt>
                <c:pt idx="1327">
                  <c:v>38457</c:v>
                </c:pt>
                <c:pt idx="1328">
                  <c:v>38460</c:v>
                </c:pt>
                <c:pt idx="1329">
                  <c:v>38461</c:v>
                </c:pt>
                <c:pt idx="1330">
                  <c:v>38462</c:v>
                </c:pt>
                <c:pt idx="1331">
                  <c:v>38463</c:v>
                </c:pt>
                <c:pt idx="1332">
                  <c:v>38464</c:v>
                </c:pt>
                <c:pt idx="1333">
                  <c:v>38467</c:v>
                </c:pt>
                <c:pt idx="1334">
                  <c:v>38468</c:v>
                </c:pt>
                <c:pt idx="1335">
                  <c:v>38469</c:v>
                </c:pt>
                <c:pt idx="1336">
                  <c:v>38470</c:v>
                </c:pt>
                <c:pt idx="1337">
                  <c:v>38471</c:v>
                </c:pt>
                <c:pt idx="1338">
                  <c:v>38474</c:v>
                </c:pt>
                <c:pt idx="1339">
                  <c:v>38475</c:v>
                </c:pt>
                <c:pt idx="1340">
                  <c:v>38476</c:v>
                </c:pt>
                <c:pt idx="1341">
                  <c:v>38477</c:v>
                </c:pt>
                <c:pt idx="1342">
                  <c:v>38478</c:v>
                </c:pt>
                <c:pt idx="1343">
                  <c:v>38481</c:v>
                </c:pt>
                <c:pt idx="1344">
                  <c:v>38482</c:v>
                </c:pt>
                <c:pt idx="1345">
                  <c:v>38483</c:v>
                </c:pt>
                <c:pt idx="1346">
                  <c:v>38484</c:v>
                </c:pt>
                <c:pt idx="1347">
                  <c:v>38485</c:v>
                </c:pt>
                <c:pt idx="1348">
                  <c:v>38488</c:v>
                </c:pt>
                <c:pt idx="1349">
                  <c:v>38489</c:v>
                </c:pt>
                <c:pt idx="1350">
                  <c:v>38490</c:v>
                </c:pt>
                <c:pt idx="1351">
                  <c:v>38491</c:v>
                </c:pt>
                <c:pt idx="1352">
                  <c:v>38492</c:v>
                </c:pt>
                <c:pt idx="1353">
                  <c:v>38495</c:v>
                </c:pt>
                <c:pt idx="1354">
                  <c:v>38496</c:v>
                </c:pt>
                <c:pt idx="1355">
                  <c:v>38497</c:v>
                </c:pt>
                <c:pt idx="1356">
                  <c:v>38498</c:v>
                </c:pt>
                <c:pt idx="1357">
                  <c:v>38499</c:v>
                </c:pt>
                <c:pt idx="1358">
                  <c:v>38503</c:v>
                </c:pt>
                <c:pt idx="1359">
                  <c:v>38504</c:v>
                </c:pt>
                <c:pt idx="1360">
                  <c:v>38505</c:v>
                </c:pt>
                <c:pt idx="1361">
                  <c:v>38506</c:v>
                </c:pt>
                <c:pt idx="1362">
                  <c:v>38509</c:v>
                </c:pt>
                <c:pt idx="1363">
                  <c:v>38510</c:v>
                </c:pt>
                <c:pt idx="1364">
                  <c:v>38511</c:v>
                </c:pt>
                <c:pt idx="1365">
                  <c:v>38512</c:v>
                </c:pt>
                <c:pt idx="1366">
                  <c:v>38513</c:v>
                </c:pt>
                <c:pt idx="1367">
                  <c:v>38516</c:v>
                </c:pt>
                <c:pt idx="1368">
                  <c:v>38517</c:v>
                </c:pt>
                <c:pt idx="1369">
                  <c:v>38518</c:v>
                </c:pt>
                <c:pt idx="1370">
                  <c:v>38519</c:v>
                </c:pt>
                <c:pt idx="1371">
                  <c:v>38520</c:v>
                </c:pt>
                <c:pt idx="1372">
                  <c:v>38523</c:v>
                </c:pt>
                <c:pt idx="1373">
                  <c:v>38524</c:v>
                </c:pt>
                <c:pt idx="1374">
                  <c:v>38525</c:v>
                </c:pt>
                <c:pt idx="1375">
                  <c:v>38526</c:v>
                </c:pt>
                <c:pt idx="1376">
                  <c:v>38527</c:v>
                </c:pt>
                <c:pt idx="1377">
                  <c:v>38530</c:v>
                </c:pt>
                <c:pt idx="1378">
                  <c:v>38531</c:v>
                </c:pt>
                <c:pt idx="1379">
                  <c:v>38532</c:v>
                </c:pt>
                <c:pt idx="1380">
                  <c:v>38533</c:v>
                </c:pt>
                <c:pt idx="1381">
                  <c:v>38534</c:v>
                </c:pt>
                <c:pt idx="1382">
                  <c:v>38538</c:v>
                </c:pt>
                <c:pt idx="1383">
                  <c:v>38539</c:v>
                </c:pt>
                <c:pt idx="1384">
                  <c:v>38540</c:v>
                </c:pt>
                <c:pt idx="1385">
                  <c:v>38541</c:v>
                </c:pt>
                <c:pt idx="1386">
                  <c:v>38544</c:v>
                </c:pt>
                <c:pt idx="1387">
                  <c:v>38545</c:v>
                </c:pt>
                <c:pt idx="1388">
                  <c:v>38546</c:v>
                </c:pt>
                <c:pt idx="1389">
                  <c:v>38547</c:v>
                </c:pt>
                <c:pt idx="1390">
                  <c:v>38548</c:v>
                </c:pt>
                <c:pt idx="1391">
                  <c:v>38551</c:v>
                </c:pt>
                <c:pt idx="1392">
                  <c:v>38552</c:v>
                </c:pt>
                <c:pt idx="1393">
                  <c:v>38553</c:v>
                </c:pt>
                <c:pt idx="1394">
                  <c:v>38554</c:v>
                </c:pt>
                <c:pt idx="1395">
                  <c:v>38555</c:v>
                </c:pt>
                <c:pt idx="1396">
                  <c:v>38558</c:v>
                </c:pt>
                <c:pt idx="1397">
                  <c:v>38559</c:v>
                </c:pt>
                <c:pt idx="1398">
                  <c:v>38560</c:v>
                </c:pt>
                <c:pt idx="1399">
                  <c:v>38561</c:v>
                </c:pt>
                <c:pt idx="1400">
                  <c:v>38562</c:v>
                </c:pt>
                <c:pt idx="1401">
                  <c:v>38565</c:v>
                </c:pt>
                <c:pt idx="1402">
                  <c:v>38566</c:v>
                </c:pt>
                <c:pt idx="1403">
                  <c:v>38567</c:v>
                </c:pt>
                <c:pt idx="1404">
                  <c:v>38568</c:v>
                </c:pt>
                <c:pt idx="1405">
                  <c:v>38569</c:v>
                </c:pt>
                <c:pt idx="1406">
                  <c:v>38572</c:v>
                </c:pt>
                <c:pt idx="1407">
                  <c:v>38573</c:v>
                </c:pt>
                <c:pt idx="1408">
                  <c:v>38574</c:v>
                </c:pt>
                <c:pt idx="1409">
                  <c:v>38575</c:v>
                </c:pt>
                <c:pt idx="1410">
                  <c:v>38576</c:v>
                </c:pt>
                <c:pt idx="1411">
                  <c:v>38579</c:v>
                </c:pt>
                <c:pt idx="1412">
                  <c:v>38580</c:v>
                </c:pt>
                <c:pt idx="1413">
                  <c:v>38581</c:v>
                </c:pt>
                <c:pt idx="1414">
                  <c:v>38582</c:v>
                </c:pt>
                <c:pt idx="1415">
                  <c:v>38583</c:v>
                </c:pt>
                <c:pt idx="1416">
                  <c:v>38586</c:v>
                </c:pt>
                <c:pt idx="1417">
                  <c:v>38587</c:v>
                </c:pt>
                <c:pt idx="1418">
                  <c:v>38588</c:v>
                </c:pt>
                <c:pt idx="1419">
                  <c:v>38589</c:v>
                </c:pt>
                <c:pt idx="1420">
                  <c:v>38590</c:v>
                </c:pt>
                <c:pt idx="1421">
                  <c:v>38593</c:v>
                </c:pt>
                <c:pt idx="1422">
                  <c:v>38594</c:v>
                </c:pt>
                <c:pt idx="1423">
                  <c:v>38595</c:v>
                </c:pt>
                <c:pt idx="1424">
                  <c:v>38596</c:v>
                </c:pt>
                <c:pt idx="1425">
                  <c:v>38597</c:v>
                </c:pt>
                <c:pt idx="1426">
                  <c:v>38601</c:v>
                </c:pt>
                <c:pt idx="1427">
                  <c:v>38602</c:v>
                </c:pt>
                <c:pt idx="1428">
                  <c:v>38603</c:v>
                </c:pt>
                <c:pt idx="1429">
                  <c:v>38604</c:v>
                </c:pt>
                <c:pt idx="1430">
                  <c:v>38607</c:v>
                </c:pt>
                <c:pt idx="1431">
                  <c:v>38608</c:v>
                </c:pt>
                <c:pt idx="1432">
                  <c:v>38609</c:v>
                </c:pt>
                <c:pt idx="1433">
                  <c:v>38610</c:v>
                </c:pt>
                <c:pt idx="1434">
                  <c:v>38611</c:v>
                </c:pt>
                <c:pt idx="1435">
                  <c:v>38614</c:v>
                </c:pt>
                <c:pt idx="1436">
                  <c:v>38615</c:v>
                </c:pt>
                <c:pt idx="1437">
                  <c:v>38616</c:v>
                </c:pt>
                <c:pt idx="1438">
                  <c:v>38617</c:v>
                </c:pt>
                <c:pt idx="1439">
                  <c:v>38618</c:v>
                </c:pt>
                <c:pt idx="1440">
                  <c:v>38621</c:v>
                </c:pt>
                <c:pt idx="1441">
                  <c:v>38622</c:v>
                </c:pt>
                <c:pt idx="1442">
                  <c:v>38623</c:v>
                </c:pt>
                <c:pt idx="1443">
                  <c:v>38624</c:v>
                </c:pt>
                <c:pt idx="1444">
                  <c:v>38625</c:v>
                </c:pt>
                <c:pt idx="1445">
                  <c:v>38628</c:v>
                </c:pt>
                <c:pt idx="1446">
                  <c:v>38629</c:v>
                </c:pt>
                <c:pt idx="1447">
                  <c:v>38630</c:v>
                </c:pt>
                <c:pt idx="1448">
                  <c:v>38631</c:v>
                </c:pt>
                <c:pt idx="1449">
                  <c:v>38632</c:v>
                </c:pt>
                <c:pt idx="1450">
                  <c:v>38635</c:v>
                </c:pt>
                <c:pt idx="1451">
                  <c:v>38636</c:v>
                </c:pt>
                <c:pt idx="1452">
                  <c:v>38637</c:v>
                </c:pt>
                <c:pt idx="1453">
                  <c:v>38638</c:v>
                </c:pt>
                <c:pt idx="1454">
                  <c:v>38639</c:v>
                </c:pt>
                <c:pt idx="1455">
                  <c:v>38642</c:v>
                </c:pt>
                <c:pt idx="1456">
                  <c:v>38643</c:v>
                </c:pt>
                <c:pt idx="1457">
                  <c:v>38644</c:v>
                </c:pt>
                <c:pt idx="1458">
                  <c:v>38645</c:v>
                </c:pt>
                <c:pt idx="1459">
                  <c:v>38646</c:v>
                </c:pt>
                <c:pt idx="1460">
                  <c:v>38649</c:v>
                </c:pt>
                <c:pt idx="1461">
                  <c:v>38650</c:v>
                </c:pt>
                <c:pt idx="1462">
                  <c:v>38651</c:v>
                </c:pt>
                <c:pt idx="1463">
                  <c:v>38652</c:v>
                </c:pt>
                <c:pt idx="1464">
                  <c:v>38653</c:v>
                </c:pt>
                <c:pt idx="1465">
                  <c:v>38656</c:v>
                </c:pt>
                <c:pt idx="1466">
                  <c:v>38657</c:v>
                </c:pt>
                <c:pt idx="1467">
                  <c:v>38658</c:v>
                </c:pt>
                <c:pt idx="1468">
                  <c:v>38659</c:v>
                </c:pt>
                <c:pt idx="1469">
                  <c:v>38660</c:v>
                </c:pt>
                <c:pt idx="1470">
                  <c:v>38663</c:v>
                </c:pt>
                <c:pt idx="1471">
                  <c:v>38664</c:v>
                </c:pt>
                <c:pt idx="1472">
                  <c:v>38665</c:v>
                </c:pt>
                <c:pt idx="1473">
                  <c:v>38666</c:v>
                </c:pt>
                <c:pt idx="1474">
                  <c:v>38667</c:v>
                </c:pt>
                <c:pt idx="1475">
                  <c:v>38670</c:v>
                </c:pt>
                <c:pt idx="1476">
                  <c:v>38671</c:v>
                </c:pt>
                <c:pt idx="1477">
                  <c:v>38672</c:v>
                </c:pt>
                <c:pt idx="1478">
                  <c:v>38673</c:v>
                </c:pt>
                <c:pt idx="1479">
                  <c:v>38674</c:v>
                </c:pt>
                <c:pt idx="1480">
                  <c:v>38677</c:v>
                </c:pt>
                <c:pt idx="1481">
                  <c:v>38678</c:v>
                </c:pt>
                <c:pt idx="1482">
                  <c:v>38679</c:v>
                </c:pt>
                <c:pt idx="1483">
                  <c:v>38681</c:v>
                </c:pt>
                <c:pt idx="1484">
                  <c:v>38684</c:v>
                </c:pt>
                <c:pt idx="1485">
                  <c:v>38685</c:v>
                </c:pt>
                <c:pt idx="1486">
                  <c:v>38686</c:v>
                </c:pt>
                <c:pt idx="1487">
                  <c:v>38687</c:v>
                </c:pt>
                <c:pt idx="1488">
                  <c:v>38688</c:v>
                </c:pt>
                <c:pt idx="1489">
                  <c:v>38691</c:v>
                </c:pt>
                <c:pt idx="1490">
                  <c:v>38692</c:v>
                </c:pt>
                <c:pt idx="1491">
                  <c:v>38693</c:v>
                </c:pt>
                <c:pt idx="1492">
                  <c:v>38694</c:v>
                </c:pt>
                <c:pt idx="1493">
                  <c:v>38695</c:v>
                </c:pt>
                <c:pt idx="1494">
                  <c:v>38698</c:v>
                </c:pt>
                <c:pt idx="1495">
                  <c:v>38699</c:v>
                </c:pt>
                <c:pt idx="1496">
                  <c:v>38700</c:v>
                </c:pt>
                <c:pt idx="1497">
                  <c:v>38701</c:v>
                </c:pt>
                <c:pt idx="1498">
                  <c:v>38702</c:v>
                </c:pt>
                <c:pt idx="1499">
                  <c:v>38705</c:v>
                </c:pt>
                <c:pt idx="1500">
                  <c:v>38706</c:v>
                </c:pt>
                <c:pt idx="1501">
                  <c:v>38707</c:v>
                </c:pt>
                <c:pt idx="1502">
                  <c:v>38708</c:v>
                </c:pt>
                <c:pt idx="1503">
                  <c:v>38709</c:v>
                </c:pt>
                <c:pt idx="1504">
                  <c:v>38713</c:v>
                </c:pt>
                <c:pt idx="1505">
                  <c:v>38714</c:v>
                </c:pt>
                <c:pt idx="1506">
                  <c:v>38715</c:v>
                </c:pt>
                <c:pt idx="1507">
                  <c:v>38716</c:v>
                </c:pt>
                <c:pt idx="1508">
                  <c:v>38720</c:v>
                </c:pt>
                <c:pt idx="1509">
                  <c:v>38721</c:v>
                </c:pt>
                <c:pt idx="1510">
                  <c:v>38722</c:v>
                </c:pt>
                <c:pt idx="1511">
                  <c:v>38723</c:v>
                </c:pt>
                <c:pt idx="1512">
                  <c:v>38726</c:v>
                </c:pt>
                <c:pt idx="1513">
                  <c:v>38727</c:v>
                </c:pt>
                <c:pt idx="1514">
                  <c:v>38728</c:v>
                </c:pt>
                <c:pt idx="1515">
                  <c:v>38729</c:v>
                </c:pt>
                <c:pt idx="1516">
                  <c:v>38730</c:v>
                </c:pt>
                <c:pt idx="1517">
                  <c:v>38734</c:v>
                </c:pt>
                <c:pt idx="1518">
                  <c:v>38735</c:v>
                </c:pt>
                <c:pt idx="1519">
                  <c:v>38736</c:v>
                </c:pt>
                <c:pt idx="1520">
                  <c:v>38737</c:v>
                </c:pt>
                <c:pt idx="1521">
                  <c:v>38740</c:v>
                </c:pt>
                <c:pt idx="1522">
                  <c:v>38741</c:v>
                </c:pt>
                <c:pt idx="1523">
                  <c:v>38742</c:v>
                </c:pt>
                <c:pt idx="1524">
                  <c:v>38743</c:v>
                </c:pt>
                <c:pt idx="1525">
                  <c:v>38744</c:v>
                </c:pt>
                <c:pt idx="1526">
                  <c:v>38747</c:v>
                </c:pt>
                <c:pt idx="1527">
                  <c:v>38748</c:v>
                </c:pt>
                <c:pt idx="1528">
                  <c:v>38749</c:v>
                </c:pt>
                <c:pt idx="1529">
                  <c:v>38750</c:v>
                </c:pt>
                <c:pt idx="1530">
                  <c:v>38751</c:v>
                </c:pt>
                <c:pt idx="1531">
                  <c:v>38754</c:v>
                </c:pt>
                <c:pt idx="1532">
                  <c:v>38755</c:v>
                </c:pt>
                <c:pt idx="1533">
                  <c:v>38756</c:v>
                </c:pt>
                <c:pt idx="1534">
                  <c:v>38757</c:v>
                </c:pt>
                <c:pt idx="1535">
                  <c:v>38758</c:v>
                </c:pt>
                <c:pt idx="1536">
                  <c:v>38761</c:v>
                </c:pt>
                <c:pt idx="1537">
                  <c:v>38762</c:v>
                </c:pt>
                <c:pt idx="1538">
                  <c:v>38763</c:v>
                </c:pt>
                <c:pt idx="1539">
                  <c:v>38764</c:v>
                </c:pt>
                <c:pt idx="1540">
                  <c:v>38765</c:v>
                </c:pt>
                <c:pt idx="1541">
                  <c:v>38769</c:v>
                </c:pt>
                <c:pt idx="1542">
                  <c:v>38770</c:v>
                </c:pt>
                <c:pt idx="1543">
                  <c:v>38771</c:v>
                </c:pt>
                <c:pt idx="1544">
                  <c:v>38772</c:v>
                </c:pt>
                <c:pt idx="1545">
                  <c:v>38775</c:v>
                </c:pt>
                <c:pt idx="1546">
                  <c:v>38776</c:v>
                </c:pt>
                <c:pt idx="1547">
                  <c:v>38777</c:v>
                </c:pt>
                <c:pt idx="1548">
                  <c:v>38778</c:v>
                </c:pt>
                <c:pt idx="1549">
                  <c:v>38779</c:v>
                </c:pt>
                <c:pt idx="1550">
                  <c:v>38782</c:v>
                </c:pt>
                <c:pt idx="1551">
                  <c:v>38783</c:v>
                </c:pt>
                <c:pt idx="1552">
                  <c:v>38784</c:v>
                </c:pt>
                <c:pt idx="1553">
                  <c:v>38785</c:v>
                </c:pt>
                <c:pt idx="1554">
                  <c:v>38786</c:v>
                </c:pt>
                <c:pt idx="1555">
                  <c:v>38789</c:v>
                </c:pt>
                <c:pt idx="1556">
                  <c:v>38790</c:v>
                </c:pt>
                <c:pt idx="1557">
                  <c:v>38791</c:v>
                </c:pt>
                <c:pt idx="1558">
                  <c:v>38792</c:v>
                </c:pt>
                <c:pt idx="1559">
                  <c:v>38793</c:v>
                </c:pt>
                <c:pt idx="1560">
                  <c:v>38796</c:v>
                </c:pt>
                <c:pt idx="1561">
                  <c:v>38797</c:v>
                </c:pt>
                <c:pt idx="1562">
                  <c:v>38798</c:v>
                </c:pt>
                <c:pt idx="1563">
                  <c:v>38799</c:v>
                </c:pt>
                <c:pt idx="1564">
                  <c:v>38800</c:v>
                </c:pt>
                <c:pt idx="1565">
                  <c:v>38803</c:v>
                </c:pt>
                <c:pt idx="1566">
                  <c:v>38804</c:v>
                </c:pt>
                <c:pt idx="1567">
                  <c:v>38805</c:v>
                </c:pt>
                <c:pt idx="1568">
                  <c:v>38806</c:v>
                </c:pt>
                <c:pt idx="1569">
                  <c:v>38807</c:v>
                </c:pt>
                <c:pt idx="1570">
                  <c:v>38810</c:v>
                </c:pt>
                <c:pt idx="1571">
                  <c:v>38811</c:v>
                </c:pt>
                <c:pt idx="1572">
                  <c:v>38812</c:v>
                </c:pt>
                <c:pt idx="1573">
                  <c:v>38813</c:v>
                </c:pt>
                <c:pt idx="1574">
                  <c:v>38814</c:v>
                </c:pt>
                <c:pt idx="1575">
                  <c:v>38817</c:v>
                </c:pt>
                <c:pt idx="1576">
                  <c:v>38818</c:v>
                </c:pt>
                <c:pt idx="1577">
                  <c:v>38819</c:v>
                </c:pt>
                <c:pt idx="1578">
                  <c:v>38820</c:v>
                </c:pt>
                <c:pt idx="1579">
                  <c:v>38824</c:v>
                </c:pt>
                <c:pt idx="1580">
                  <c:v>38825</c:v>
                </c:pt>
                <c:pt idx="1581">
                  <c:v>38826</c:v>
                </c:pt>
                <c:pt idx="1582">
                  <c:v>38827</c:v>
                </c:pt>
                <c:pt idx="1583">
                  <c:v>38828</c:v>
                </c:pt>
                <c:pt idx="1584">
                  <c:v>38831</c:v>
                </c:pt>
                <c:pt idx="1585">
                  <c:v>38832</c:v>
                </c:pt>
                <c:pt idx="1586">
                  <c:v>38833</c:v>
                </c:pt>
                <c:pt idx="1587">
                  <c:v>38834</c:v>
                </c:pt>
                <c:pt idx="1588">
                  <c:v>38835</c:v>
                </c:pt>
                <c:pt idx="1589">
                  <c:v>38838</c:v>
                </c:pt>
                <c:pt idx="1590">
                  <c:v>38839</c:v>
                </c:pt>
                <c:pt idx="1591">
                  <c:v>38840</c:v>
                </c:pt>
                <c:pt idx="1592">
                  <c:v>38841</c:v>
                </c:pt>
                <c:pt idx="1593">
                  <c:v>38842</c:v>
                </c:pt>
                <c:pt idx="1594">
                  <c:v>38845</c:v>
                </c:pt>
                <c:pt idx="1595">
                  <c:v>38846</c:v>
                </c:pt>
                <c:pt idx="1596">
                  <c:v>38847</c:v>
                </c:pt>
                <c:pt idx="1597">
                  <c:v>38848</c:v>
                </c:pt>
                <c:pt idx="1598">
                  <c:v>38849</c:v>
                </c:pt>
                <c:pt idx="1599">
                  <c:v>38852</c:v>
                </c:pt>
                <c:pt idx="1600">
                  <c:v>38853</c:v>
                </c:pt>
                <c:pt idx="1601">
                  <c:v>38854</c:v>
                </c:pt>
                <c:pt idx="1602">
                  <c:v>38855</c:v>
                </c:pt>
                <c:pt idx="1603">
                  <c:v>38856</c:v>
                </c:pt>
                <c:pt idx="1604">
                  <c:v>38859</c:v>
                </c:pt>
                <c:pt idx="1605">
                  <c:v>38860</c:v>
                </c:pt>
                <c:pt idx="1606">
                  <c:v>38861</c:v>
                </c:pt>
                <c:pt idx="1607">
                  <c:v>38862</c:v>
                </c:pt>
                <c:pt idx="1608">
                  <c:v>38863</c:v>
                </c:pt>
                <c:pt idx="1609">
                  <c:v>38867</c:v>
                </c:pt>
                <c:pt idx="1610">
                  <c:v>38868</c:v>
                </c:pt>
                <c:pt idx="1611">
                  <c:v>38869</c:v>
                </c:pt>
                <c:pt idx="1612">
                  <c:v>38870</c:v>
                </c:pt>
                <c:pt idx="1613">
                  <c:v>38873</c:v>
                </c:pt>
                <c:pt idx="1614">
                  <c:v>38874</c:v>
                </c:pt>
                <c:pt idx="1615">
                  <c:v>38875</c:v>
                </c:pt>
                <c:pt idx="1616">
                  <c:v>38876</c:v>
                </c:pt>
                <c:pt idx="1617">
                  <c:v>38877</c:v>
                </c:pt>
                <c:pt idx="1618">
                  <c:v>38880</c:v>
                </c:pt>
                <c:pt idx="1619">
                  <c:v>38881</c:v>
                </c:pt>
                <c:pt idx="1620">
                  <c:v>38882</c:v>
                </c:pt>
                <c:pt idx="1621">
                  <c:v>38883</c:v>
                </c:pt>
                <c:pt idx="1622">
                  <c:v>38884</c:v>
                </c:pt>
                <c:pt idx="1623">
                  <c:v>38887</c:v>
                </c:pt>
                <c:pt idx="1624">
                  <c:v>38888</c:v>
                </c:pt>
                <c:pt idx="1625">
                  <c:v>38889</c:v>
                </c:pt>
                <c:pt idx="1626">
                  <c:v>38890</c:v>
                </c:pt>
                <c:pt idx="1627">
                  <c:v>38891</c:v>
                </c:pt>
                <c:pt idx="1628">
                  <c:v>38894</c:v>
                </c:pt>
                <c:pt idx="1629">
                  <c:v>38895</c:v>
                </c:pt>
                <c:pt idx="1630">
                  <c:v>38896</c:v>
                </c:pt>
                <c:pt idx="1631">
                  <c:v>38897</c:v>
                </c:pt>
                <c:pt idx="1632">
                  <c:v>38898</c:v>
                </c:pt>
                <c:pt idx="1633">
                  <c:v>38901</c:v>
                </c:pt>
                <c:pt idx="1634">
                  <c:v>38903</c:v>
                </c:pt>
                <c:pt idx="1635">
                  <c:v>38904</c:v>
                </c:pt>
                <c:pt idx="1636">
                  <c:v>38905</c:v>
                </c:pt>
                <c:pt idx="1637">
                  <c:v>38908</c:v>
                </c:pt>
                <c:pt idx="1638">
                  <c:v>38909</c:v>
                </c:pt>
                <c:pt idx="1639">
                  <c:v>38910</c:v>
                </c:pt>
                <c:pt idx="1640">
                  <c:v>38911</c:v>
                </c:pt>
                <c:pt idx="1641">
                  <c:v>38912</c:v>
                </c:pt>
                <c:pt idx="1642">
                  <c:v>38915</c:v>
                </c:pt>
                <c:pt idx="1643">
                  <c:v>38916</c:v>
                </c:pt>
                <c:pt idx="1644">
                  <c:v>38917</c:v>
                </c:pt>
                <c:pt idx="1645">
                  <c:v>38918</c:v>
                </c:pt>
                <c:pt idx="1646">
                  <c:v>38919</c:v>
                </c:pt>
                <c:pt idx="1647">
                  <c:v>38922</c:v>
                </c:pt>
                <c:pt idx="1648">
                  <c:v>38923</c:v>
                </c:pt>
                <c:pt idx="1649">
                  <c:v>38924</c:v>
                </c:pt>
                <c:pt idx="1650">
                  <c:v>38925</c:v>
                </c:pt>
                <c:pt idx="1651">
                  <c:v>38926</c:v>
                </c:pt>
                <c:pt idx="1652">
                  <c:v>38929</c:v>
                </c:pt>
                <c:pt idx="1653">
                  <c:v>38930</c:v>
                </c:pt>
                <c:pt idx="1654">
                  <c:v>38931</c:v>
                </c:pt>
                <c:pt idx="1655">
                  <c:v>38932</c:v>
                </c:pt>
                <c:pt idx="1656">
                  <c:v>38933</c:v>
                </c:pt>
                <c:pt idx="1657">
                  <c:v>38936</c:v>
                </c:pt>
                <c:pt idx="1658">
                  <c:v>38937</c:v>
                </c:pt>
                <c:pt idx="1659">
                  <c:v>38938</c:v>
                </c:pt>
                <c:pt idx="1660">
                  <c:v>38939</c:v>
                </c:pt>
                <c:pt idx="1661">
                  <c:v>38940</c:v>
                </c:pt>
                <c:pt idx="1662">
                  <c:v>38943</c:v>
                </c:pt>
                <c:pt idx="1663">
                  <c:v>38944</c:v>
                </c:pt>
                <c:pt idx="1664">
                  <c:v>38945</c:v>
                </c:pt>
                <c:pt idx="1665">
                  <c:v>38946</c:v>
                </c:pt>
                <c:pt idx="1666">
                  <c:v>38947</c:v>
                </c:pt>
                <c:pt idx="1667">
                  <c:v>38950</c:v>
                </c:pt>
                <c:pt idx="1668">
                  <c:v>38951</c:v>
                </c:pt>
                <c:pt idx="1669">
                  <c:v>38952</c:v>
                </c:pt>
                <c:pt idx="1670">
                  <c:v>38953</c:v>
                </c:pt>
                <c:pt idx="1671">
                  <c:v>38954</c:v>
                </c:pt>
                <c:pt idx="1672">
                  <c:v>38957</c:v>
                </c:pt>
                <c:pt idx="1673">
                  <c:v>38958</c:v>
                </c:pt>
                <c:pt idx="1674">
                  <c:v>38959</c:v>
                </c:pt>
                <c:pt idx="1675">
                  <c:v>38960</c:v>
                </c:pt>
                <c:pt idx="1676">
                  <c:v>38961</c:v>
                </c:pt>
                <c:pt idx="1677">
                  <c:v>38965</c:v>
                </c:pt>
                <c:pt idx="1678">
                  <c:v>38966</c:v>
                </c:pt>
                <c:pt idx="1679">
                  <c:v>38967</c:v>
                </c:pt>
                <c:pt idx="1680">
                  <c:v>38968</c:v>
                </c:pt>
                <c:pt idx="1681">
                  <c:v>38971</c:v>
                </c:pt>
                <c:pt idx="1682">
                  <c:v>38972</c:v>
                </c:pt>
                <c:pt idx="1683">
                  <c:v>38973</c:v>
                </c:pt>
                <c:pt idx="1684">
                  <c:v>38974</c:v>
                </c:pt>
                <c:pt idx="1685">
                  <c:v>38975</c:v>
                </c:pt>
                <c:pt idx="1686">
                  <c:v>38978</c:v>
                </c:pt>
                <c:pt idx="1687">
                  <c:v>38979</c:v>
                </c:pt>
                <c:pt idx="1688">
                  <c:v>38980</c:v>
                </c:pt>
                <c:pt idx="1689">
                  <c:v>38981</c:v>
                </c:pt>
                <c:pt idx="1690">
                  <c:v>38982</c:v>
                </c:pt>
                <c:pt idx="1691">
                  <c:v>38985</c:v>
                </c:pt>
                <c:pt idx="1692">
                  <c:v>38986</c:v>
                </c:pt>
                <c:pt idx="1693">
                  <c:v>38987</c:v>
                </c:pt>
                <c:pt idx="1694">
                  <c:v>38988</c:v>
                </c:pt>
                <c:pt idx="1695">
                  <c:v>38989</c:v>
                </c:pt>
                <c:pt idx="1696">
                  <c:v>38992</c:v>
                </c:pt>
                <c:pt idx="1697">
                  <c:v>38993</c:v>
                </c:pt>
                <c:pt idx="1698">
                  <c:v>38994</c:v>
                </c:pt>
                <c:pt idx="1699">
                  <c:v>38995</c:v>
                </c:pt>
                <c:pt idx="1700">
                  <c:v>38996</c:v>
                </c:pt>
                <c:pt idx="1701">
                  <c:v>38999</c:v>
                </c:pt>
                <c:pt idx="1702">
                  <c:v>39000</c:v>
                </c:pt>
                <c:pt idx="1703">
                  <c:v>39001</c:v>
                </c:pt>
                <c:pt idx="1704">
                  <c:v>39002</c:v>
                </c:pt>
                <c:pt idx="1705">
                  <c:v>39003</c:v>
                </c:pt>
                <c:pt idx="1706">
                  <c:v>39006</c:v>
                </c:pt>
                <c:pt idx="1707">
                  <c:v>39007</c:v>
                </c:pt>
                <c:pt idx="1708">
                  <c:v>39008</c:v>
                </c:pt>
                <c:pt idx="1709">
                  <c:v>39009</c:v>
                </c:pt>
                <c:pt idx="1710">
                  <c:v>39010</c:v>
                </c:pt>
                <c:pt idx="1711">
                  <c:v>39013</c:v>
                </c:pt>
                <c:pt idx="1712">
                  <c:v>39014</c:v>
                </c:pt>
                <c:pt idx="1713">
                  <c:v>39015</c:v>
                </c:pt>
                <c:pt idx="1714">
                  <c:v>39016</c:v>
                </c:pt>
                <c:pt idx="1715">
                  <c:v>39017</c:v>
                </c:pt>
                <c:pt idx="1716">
                  <c:v>39020</c:v>
                </c:pt>
                <c:pt idx="1717">
                  <c:v>39021</c:v>
                </c:pt>
                <c:pt idx="1718">
                  <c:v>39022</c:v>
                </c:pt>
                <c:pt idx="1719">
                  <c:v>39023</c:v>
                </c:pt>
                <c:pt idx="1720">
                  <c:v>39024</c:v>
                </c:pt>
                <c:pt idx="1721">
                  <c:v>39027</c:v>
                </c:pt>
                <c:pt idx="1722">
                  <c:v>39028</c:v>
                </c:pt>
                <c:pt idx="1723">
                  <c:v>39029</c:v>
                </c:pt>
                <c:pt idx="1724">
                  <c:v>39030</c:v>
                </c:pt>
                <c:pt idx="1725">
                  <c:v>39031</c:v>
                </c:pt>
                <c:pt idx="1726">
                  <c:v>39034</c:v>
                </c:pt>
                <c:pt idx="1727">
                  <c:v>39035</c:v>
                </c:pt>
                <c:pt idx="1728">
                  <c:v>39036</c:v>
                </c:pt>
                <c:pt idx="1729">
                  <c:v>39037</c:v>
                </c:pt>
                <c:pt idx="1730">
                  <c:v>39038</c:v>
                </c:pt>
                <c:pt idx="1731">
                  <c:v>39041</c:v>
                </c:pt>
                <c:pt idx="1732">
                  <c:v>39042</c:v>
                </c:pt>
                <c:pt idx="1733">
                  <c:v>39043</c:v>
                </c:pt>
                <c:pt idx="1734">
                  <c:v>39045</c:v>
                </c:pt>
                <c:pt idx="1735">
                  <c:v>39048</c:v>
                </c:pt>
                <c:pt idx="1736">
                  <c:v>39049</c:v>
                </c:pt>
                <c:pt idx="1737">
                  <c:v>39050</c:v>
                </c:pt>
                <c:pt idx="1738">
                  <c:v>39051</c:v>
                </c:pt>
                <c:pt idx="1739">
                  <c:v>39052</c:v>
                </c:pt>
                <c:pt idx="1740">
                  <c:v>39055</c:v>
                </c:pt>
                <c:pt idx="1741">
                  <c:v>39056</c:v>
                </c:pt>
                <c:pt idx="1742">
                  <c:v>39057</c:v>
                </c:pt>
                <c:pt idx="1743">
                  <c:v>39058</c:v>
                </c:pt>
                <c:pt idx="1744">
                  <c:v>39059</c:v>
                </c:pt>
                <c:pt idx="1745">
                  <c:v>39062</c:v>
                </c:pt>
                <c:pt idx="1746">
                  <c:v>39063</c:v>
                </c:pt>
                <c:pt idx="1747">
                  <c:v>39064</c:v>
                </c:pt>
                <c:pt idx="1748">
                  <c:v>39065</c:v>
                </c:pt>
                <c:pt idx="1749">
                  <c:v>39066</c:v>
                </c:pt>
                <c:pt idx="1750">
                  <c:v>39069</c:v>
                </c:pt>
                <c:pt idx="1751">
                  <c:v>39070</c:v>
                </c:pt>
                <c:pt idx="1752">
                  <c:v>39071</c:v>
                </c:pt>
                <c:pt idx="1753">
                  <c:v>39072</c:v>
                </c:pt>
                <c:pt idx="1754">
                  <c:v>39073</c:v>
                </c:pt>
                <c:pt idx="1755">
                  <c:v>39077</c:v>
                </c:pt>
                <c:pt idx="1756">
                  <c:v>39078</c:v>
                </c:pt>
                <c:pt idx="1757">
                  <c:v>39079</c:v>
                </c:pt>
                <c:pt idx="1758">
                  <c:v>39080</c:v>
                </c:pt>
                <c:pt idx="1759">
                  <c:v>39085</c:v>
                </c:pt>
                <c:pt idx="1760">
                  <c:v>39086</c:v>
                </c:pt>
                <c:pt idx="1761">
                  <c:v>39087</c:v>
                </c:pt>
                <c:pt idx="1762">
                  <c:v>39090</c:v>
                </c:pt>
                <c:pt idx="1763">
                  <c:v>39091</c:v>
                </c:pt>
                <c:pt idx="1764">
                  <c:v>39092</c:v>
                </c:pt>
                <c:pt idx="1765">
                  <c:v>39093</c:v>
                </c:pt>
                <c:pt idx="1766">
                  <c:v>39094</c:v>
                </c:pt>
                <c:pt idx="1767">
                  <c:v>39098</c:v>
                </c:pt>
                <c:pt idx="1768">
                  <c:v>39099</c:v>
                </c:pt>
                <c:pt idx="1769">
                  <c:v>39100</c:v>
                </c:pt>
                <c:pt idx="1770">
                  <c:v>39101</c:v>
                </c:pt>
                <c:pt idx="1771">
                  <c:v>39104</c:v>
                </c:pt>
                <c:pt idx="1772">
                  <c:v>39105</c:v>
                </c:pt>
                <c:pt idx="1773">
                  <c:v>39106</c:v>
                </c:pt>
                <c:pt idx="1774">
                  <c:v>39107</c:v>
                </c:pt>
                <c:pt idx="1775">
                  <c:v>39108</c:v>
                </c:pt>
                <c:pt idx="1776">
                  <c:v>39111</c:v>
                </c:pt>
                <c:pt idx="1777">
                  <c:v>39112</c:v>
                </c:pt>
                <c:pt idx="1778">
                  <c:v>39113</c:v>
                </c:pt>
                <c:pt idx="1779">
                  <c:v>39114</c:v>
                </c:pt>
                <c:pt idx="1780">
                  <c:v>39115</c:v>
                </c:pt>
                <c:pt idx="1781">
                  <c:v>39118</c:v>
                </c:pt>
                <c:pt idx="1782">
                  <c:v>39119</c:v>
                </c:pt>
                <c:pt idx="1783">
                  <c:v>39120</c:v>
                </c:pt>
                <c:pt idx="1784">
                  <c:v>39121</c:v>
                </c:pt>
                <c:pt idx="1785">
                  <c:v>39122</c:v>
                </c:pt>
                <c:pt idx="1786">
                  <c:v>39125</c:v>
                </c:pt>
                <c:pt idx="1787">
                  <c:v>39126</c:v>
                </c:pt>
                <c:pt idx="1788">
                  <c:v>39127</c:v>
                </c:pt>
                <c:pt idx="1789">
                  <c:v>39128</c:v>
                </c:pt>
                <c:pt idx="1790">
                  <c:v>39129</c:v>
                </c:pt>
                <c:pt idx="1791">
                  <c:v>39133</c:v>
                </c:pt>
                <c:pt idx="1792">
                  <c:v>39134</c:v>
                </c:pt>
                <c:pt idx="1793">
                  <c:v>39135</c:v>
                </c:pt>
                <c:pt idx="1794">
                  <c:v>39136</c:v>
                </c:pt>
                <c:pt idx="1795">
                  <c:v>39139</c:v>
                </c:pt>
                <c:pt idx="1796">
                  <c:v>39140</c:v>
                </c:pt>
                <c:pt idx="1797">
                  <c:v>39141</c:v>
                </c:pt>
                <c:pt idx="1798">
                  <c:v>39142</c:v>
                </c:pt>
                <c:pt idx="1799">
                  <c:v>39143</c:v>
                </c:pt>
                <c:pt idx="1800">
                  <c:v>39146</c:v>
                </c:pt>
                <c:pt idx="1801">
                  <c:v>39147</c:v>
                </c:pt>
                <c:pt idx="1802">
                  <c:v>39148</c:v>
                </c:pt>
                <c:pt idx="1803">
                  <c:v>39149</c:v>
                </c:pt>
                <c:pt idx="1804">
                  <c:v>39150</c:v>
                </c:pt>
                <c:pt idx="1805">
                  <c:v>39153</c:v>
                </c:pt>
                <c:pt idx="1806">
                  <c:v>39154</c:v>
                </c:pt>
                <c:pt idx="1807">
                  <c:v>39155</c:v>
                </c:pt>
                <c:pt idx="1808">
                  <c:v>39156</c:v>
                </c:pt>
                <c:pt idx="1809">
                  <c:v>39157</c:v>
                </c:pt>
                <c:pt idx="1810">
                  <c:v>39160</c:v>
                </c:pt>
                <c:pt idx="1811">
                  <c:v>39161</c:v>
                </c:pt>
                <c:pt idx="1812">
                  <c:v>39162</c:v>
                </c:pt>
                <c:pt idx="1813">
                  <c:v>39163</c:v>
                </c:pt>
                <c:pt idx="1814">
                  <c:v>39164</c:v>
                </c:pt>
                <c:pt idx="1815">
                  <c:v>39167</c:v>
                </c:pt>
                <c:pt idx="1816">
                  <c:v>39168</c:v>
                </c:pt>
                <c:pt idx="1817">
                  <c:v>39169</c:v>
                </c:pt>
                <c:pt idx="1818">
                  <c:v>39170</c:v>
                </c:pt>
                <c:pt idx="1819">
                  <c:v>39171</c:v>
                </c:pt>
                <c:pt idx="1820">
                  <c:v>39174</c:v>
                </c:pt>
                <c:pt idx="1821">
                  <c:v>39175</c:v>
                </c:pt>
                <c:pt idx="1822">
                  <c:v>39176</c:v>
                </c:pt>
                <c:pt idx="1823">
                  <c:v>39177</c:v>
                </c:pt>
                <c:pt idx="1824">
                  <c:v>39181</c:v>
                </c:pt>
                <c:pt idx="1825">
                  <c:v>39182</c:v>
                </c:pt>
                <c:pt idx="1826">
                  <c:v>39183</c:v>
                </c:pt>
                <c:pt idx="1827">
                  <c:v>39184</c:v>
                </c:pt>
                <c:pt idx="1828">
                  <c:v>39185</c:v>
                </c:pt>
                <c:pt idx="1829">
                  <c:v>39188</c:v>
                </c:pt>
                <c:pt idx="1830">
                  <c:v>39189</c:v>
                </c:pt>
                <c:pt idx="1831">
                  <c:v>39190</c:v>
                </c:pt>
                <c:pt idx="1832">
                  <c:v>39191</c:v>
                </c:pt>
                <c:pt idx="1833">
                  <c:v>39192</c:v>
                </c:pt>
                <c:pt idx="1834">
                  <c:v>39195</c:v>
                </c:pt>
                <c:pt idx="1835">
                  <c:v>39196</c:v>
                </c:pt>
                <c:pt idx="1836">
                  <c:v>39197</c:v>
                </c:pt>
                <c:pt idx="1837">
                  <c:v>39198</c:v>
                </c:pt>
                <c:pt idx="1838">
                  <c:v>39199</c:v>
                </c:pt>
                <c:pt idx="1839">
                  <c:v>39202</c:v>
                </c:pt>
                <c:pt idx="1840">
                  <c:v>39203</c:v>
                </c:pt>
                <c:pt idx="1841">
                  <c:v>39204</c:v>
                </c:pt>
                <c:pt idx="1842">
                  <c:v>39205</c:v>
                </c:pt>
                <c:pt idx="1843">
                  <c:v>39206</c:v>
                </c:pt>
                <c:pt idx="1844">
                  <c:v>39209</c:v>
                </c:pt>
                <c:pt idx="1845">
                  <c:v>39210</c:v>
                </c:pt>
                <c:pt idx="1846">
                  <c:v>39211</c:v>
                </c:pt>
                <c:pt idx="1847">
                  <c:v>39212</c:v>
                </c:pt>
                <c:pt idx="1848">
                  <c:v>39213</c:v>
                </c:pt>
                <c:pt idx="1849">
                  <c:v>39216</c:v>
                </c:pt>
                <c:pt idx="1850">
                  <c:v>39217</c:v>
                </c:pt>
                <c:pt idx="1851">
                  <c:v>39218</c:v>
                </c:pt>
                <c:pt idx="1852">
                  <c:v>39219</c:v>
                </c:pt>
                <c:pt idx="1853">
                  <c:v>39220</c:v>
                </c:pt>
                <c:pt idx="1854">
                  <c:v>39223</c:v>
                </c:pt>
                <c:pt idx="1855">
                  <c:v>39224</c:v>
                </c:pt>
                <c:pt idx="1856">
                  <c:v>39225</c:v>
                </c:pt>
                <c:pt idx="1857">
                  <c:v>39226</c:v>
                </c:pt>
                <c:pt idx="1858">
                  <c:v>39227</c:v>
                </c:pt>
                <c:pt idx="1859">
                  <c:v>39231</c:v>
                </c:pt>
                <c:pt idx="1860">
                  <c:v>39232</c:v>
                </c:pt>
                <c:pt idx="1861">
                  <c:v>39233</c:v>
                </c:pt>
                <c:pt idx="1862">
                  <c:v>39234</c:v>
                </c:pt>
                <c:pt idx="1863">
                  <c:v>39237</c:v>
                </c:pt>
                <c:pt idx="1864">
                  <c:v>39238</c:v>
                </c:pt>
                <c:pt idx="1865">
                  <c:v>39239</c:v>
                </c:pt>
                <c:pt idx="1866">
                  <c:v>39240</c:v>
                </c:pt>
                <c:pt idx="1867">
                  <c:v>39241</c:v>
                </c:pt>
                <c:pt idx="1868">
                  <c:v>39244</c:v>
                </c:pt>
                <c:pt idx="1869">
                  <c:v>39245</c:v>
                </c:pt>
                <c:pt idx="1870">
                  <c:v>39246</c:v>
                </c:pt>
                <c:pt idx="1871">
                  <c:v>39247</c:v>
                </c:pt>
                <c:pt idx="1872">
                  <c:v>39248</c:v>
                </c:pt>
                <c:pt idx="1873">
                  <c:v>39251</c:v>
                </c:pt>
                <c:pt idx="1874">
                  <c:v>39252</c:v>
                </c:pt>
                <c:pt idx="1875">
                  <c:v>39253</c:v>
                </c:pt>
                <c:pt idx="1876">
                  <c:v>39254</c:v>
                </c:pt>
                <c:pt idx="1877">
                  <c:v>39255</c:v>
                </c:pt>
                <c:pt idx="1878">
                  <c:v>39258</c:v>
                </c:pt>
                <c:pt idx="1879">
                  <c:v>39259</c:v>
                </c:pt>
                <c:pt idx="1880">
                  <c:v>39260</c:v>
                </c:pt>
                <c:pt idx="1881">
                  <c:v>39261</c:v>
                </c:pt>
                <c:pt idx="1882">
                  <c:v>39262</c:v>
                </c:pt>
                <c:pt idx="1883">
                  <c:v>39265</c:v>
                </c:pt>
                <c:pt idx="1884">
                  <c:v>39266</c:v>
                </c:pt>
                <c:pt idx="1885">
                  <c:v>39268</c:v>
                </c:pt>
                <c:pt idx="1886">
                  <c:v>39269</c:v>
                </c:pt>
                <c:pt idx="1887">
                  <c:v>39272</c:v>
                </c:pt>
                <c:pt idx="1888">
                  <c:v>39273</c:v>
                </c:pt>
                <c:pt idx="1889">
                  <c:v>39274</c:v>
                </c:pt>
                <c:pt idx="1890">
                  <c:v>39275</c:v>
                </c:pt>
                <c:pt idx="1891">
                  <c:v>39276</c:v>
                </c:pt>
                <c:pt idx="1892">
                  <c:v>39279</c:v>
                </c:pt>
                <c:pt idx="1893">
                  <c:v>39280</c:v>
                </c:pt>
                <c:pt idx="1894">
                  <c:v>39281</c:v>
                </c:pt>
                <c:pt idx="1895">
                  <c:v>39282</c:v>
                </c:pt>
                <c:pt idx="1896">
                  <c:v>39283</c:v>
                </c:pt>
                <c:pt idx="1897">
                  <c:v>39286</c:v>
                </c:pt>
                <c:pt idx="1898">
                  <c:v>39287</c:v>
                </c:pt>
                <c:pt idx="1899">
                  <c:v>39288</c:v>
                </c:pt>
                <c:pt idx="1900">
                  <c:v>39289</c:v>
                </c:pt>
                <c:pt idx="1901">
                  <c:v>39290</c:v>
                </c:pt>
                <c:pt idx="1902">
                  <c:v>39293</c:v>
                </c:pt>
                <c:pt idx="1903">
                  <c:v>39294</c:v>
                </c:pt>
                <c:pt idx="1904">
                  <c:v>39295</c:v>
                </c:pt>
                <c:pt idx="1905">
                  <c:v>39296</c:v>
                </c:pt>
                <c:pt idx="1906">
                  <c:v>39297</c:v>
                </c:pt>
                <c:pt idx="1907">
                  <c:v>39300</c:v>
                </c:pt>
                <c:pt idx="1908">
                  <c:v>39301</c:v>
                </c:pt>
                <c:pt idx="1909">
                  <c:v>39302</c:v>
                </c:pt>
                <c:pt idx="1910">
                  <c:v>39303</c:v>
                </c:pt>
                <c:pt idx="1911">
                  <c:v>39304</c:v>
                </c:pt>
                <c:pt idx="1912">
                  <c:v>39307</c:v>
                </c:pt>
                <c:pt idx="1913">
                  <c:v>39308</c:v>
                </c:pt>
                <c:pt idx="1914">
                  <c:v>39309</c:v>
                </c:pt>
                <c:pt idx="1915">
                  <c:v>39310</c:v>
                </c:pt>
                <c:pt idx="1916">
                  <c:v>39311</c:v>
                </c:pt>
                <c:pt idx="1917">
                  <c:v>39314</c:v>
                </c:pt>
                <c:pt idx="1918">
                  <c:v>39315</c:v>
                </c:pt>
                <c:pt idx="1919">
                  <c:v>39316</c:v>
                </c:pt>
                <c:pt idx="1920">
                  <c:v>39317</c:v>
                </c:pt>
                <c:pt idx="1921">
                  <c:v>39318</c:v>
                </c:pt>
                <c:pt idx="1922">
                  <c:v>39321</c:v>
                </c:pt>
                <c:pt idx="1923">
                  <c:v>39322</c:v>
                </c:pt>
                <c:pt idx="1924">
                  <c:v>39323</c:v>
                </c:pt>
                <c:pt idx="1925">
                  <c:v>39324</c:v>
                </c:pt>
                <c:pt idx="1926">
                  <c:v>39325</c:v>
                </c:pt>
                <c:pt idx="1927">
                  <c:v>39329</c:v>
                </c:pt>
                <c:pt idx="1928">
                  <c:v>39330</c:v>
                </c:pt>
                <c:pt idx="1929">
                  <c:v>39331</c:v>
                </c:pt>
                <c:pt idx="1930">
                  <c:v>39332</c:v>
                </c:pt>
                <c:pt idx="1931">
                  <c:v>39335</c:v>
                </c:pt>
                <c:pt idx="1932">
                  <c:v>39336</c:v>
                </c:pt>
                <c:pt idx="1933">
                  <c:v>39337</c:v>
                </c:pt>
                <c:pt idx="1934">
                  <c:v>39338</c:v>
                </c:pt>
                <c:pt idx="1935">
                  <c:v>39339</c:v>
                </c:pt>
                <c:pt idx="1936">
                  <c:v>39342</c:v>
                </c:pt>
                <c:pt idx="1937">
                  <c:v>39343</c:v>
                </c:pt>
                <c:pt idx="1938">
                  <c:v>39344</c:v>
                </c:pt>
                <c:pt idx="1939">
                  <c:v>39345</c:v>
                </c:pt>
                <c:pt idx="1940">
                  <c:v>39346</c:v>
                </c:pt>
                <c:pt idx="1941">
                  <c:v>39349</c:v>
                </c:pt>
                <c:pt idx="1942">
                  <c:v>39350</c:v>
                </c:pt>
                <c:pt idx="1943">
                  <c:v>39351</c:v>
                </c:pt>
                <c:pt idx="1944">
                  <c:v>39352</c:v>
                </c:pt>
                <c:pt idx="1945">
                  <c:v>39353</c:v>
                </c:pt>
                <c:pt idx="1946">
                  <c:v>39356</c:v>
                </c:pt>
                <c:pt idx="1947">
                  <c:v>39357</c:v>
                </c:pt>
                <c:pt idx="1948">
                  <c:v>39358</c:v>
                </c:pt>
                <c:pt idx="1949">
                  <c:v>39359</c:v>
                </c:pt>
                <c:pt idx="1950">
                  <c:v>39360</c:v>
                </c:pt>
                <c:pt idx="1951">
                  <c:v>39363</c:v>
                </c:pt>
                <c:pt idx="1952">
                  <c:v>39364</c:v>
                </c:pt>
                <c:pt idx="1953">
                  <c:v>39365</c:v>
                </c:pt>
                <c:pt idx="1954">
                  <c:v>39366</c:v>
                </c:pt>
                <c:pt idx="1955">
                  <c:v>39367</c:v>
                </c:pt>
                <c:pt idx="1956">
                  <c:v>39370</c:v>
                </c:pt>
                <c:pt idx="1957">
                  <c:v>39371</c:v>
                </c:pt>
                <c:pt idx="1958">
                  <c:v>39372</c:v>
                </c:pt>
                <c:pt idx="1959">
                  <c:v>39373</c:v>
                </c:pt>
                <c:pt idx="1960">
                  <c:v>39374</c:v>
                </c:pt>
                <c:pt idx="1961">
                  <c:v>39377</c:v>
                </c:pt>
                <c:pt idx="1962">
                  <c:v>39378</c:v>
                </c:pt>
                <c:pt idx="1963">
                  <c:v>39379</c:v>
                </c:pt>
                <c:pt idx="1964">
                  <c:v>39380</c:v>
                </c:pt>
                <c:pt idx="1965">
                  <c:v>39381</c:v>
                </c:pt>
                <c:pt idx="1966">
                  <c:v>39384</c:v>
                </c:pt>
                <c:pt idx="1967">
                  <c:v>39385</c:v>
                </c:pt>
                <c:pt idx="1968">
                  <c:v>39386</c:v>
                </c:pt>
                <c:pt idx="1969">
                  <c:v>39387</c:v>
                </c:pt>
                <c:pt idx="1970">
                  <c:v>39388</c:v>
                </c:pt>
                <c:pt idx="1971">
                  <c:v>39391</c:v>
                </c:pt>
                <c:pt idx="1972">
                  <c:v>39392</c:v>
                </c:pt>
                <c:pt idx="1973">
                  <c:v>39393</c:v>
                </c:pt>
                <c:pt idx="1974">
                  <c:v>39394</c:v>
                </c:pt>
                <c:pt idx="1975">
                  <c:v>39395</c:v>
                </c:pt>
                <c:pt idx="1976">
                  <c:v>39398</c:v>
                </c:pt>
                <c:pt idx="1977">
                  <c:v>39399</c:v>
                </c:pt>
                <c:pt idx="1978">
                  <c:v>39400</c:v>
                </c:pt>
                <c:pt idx="1979">
                  <c:v>39401</c:v>
                </c:pt>
                <c:pt idx="1980">
                  <c:v>39402</c:v>
                </c:pt>
                <c:pt idx="1981">
                  <c:v>39405</c:v>
                </c:pt>
                <c:pt idx="1982">
                  <c:v>39406</c:v>
                </c:pt>
                <c:pt idx="1983">
                  <c:v>39407</c:v>
                </c:pt>
                <c:pt idx="1984">
                  <c:v>39409</c:v>
                </c:pt>
                <c:pt idx="1985">
                  <c:v>39412</c:v>
                </c:pt>
                <c:pt idx="1986">
                  <c:v>39413</c:v>
                </c:pt>
                <c:pt idx="1987">
                  <c:v>39414</c:v>
                </c:pt>
                <c:pt idx="1988">
                  <c:v>39415</c:v>
                </c:pt>
                <c:pt idx="1989">
                  <c:v>39416</c:v>
                </c:pt>
                <c:pt idx="1990">
                  <c:v>39419</c:v>
                </c:pt>
                <c:pt idx="1991">
                  <c:v>39420</c:v>
                </c:pt>
                <c:pt idx="1992">
                  <c:v>39421</c:v>
                </c:pt>
                <c:pt idx="1993">
                  <c:v>39422</c:v>
                </c:pt>
                <c:pt idx="1994">
                  <c:v>39423</c:v>
                </c:pt>
                <c:pt idx="1995">
                  <c:v>39426</c:v>
                </c:pt>
                <c:pt idx="1996">
                  <c:v>39427</c:v>
                </c:pt>
                <c:pt idx="1997">
                  <c:v>39428</c:v>
                </c:pt>
                <c:pt idx="1998">
                  <c:v>39429</c:v>
                </c:pt>
                <c:pt idx="1999">
                  <c:v>39430</c:v>
                </c:pt>
                <c:pt idx="2000">
                  <c:v>39433</c:v>
                </c:pt>
                <c:pt idx="2001">
                  <c:v>39434</c:v>
                </c:pt>
                <c:pt idx="2002">
                  <c:v>39435</c:v>
                </c:pt>
                <c:pt idx="2003">
                  <c:v>39436</c:v>
                </c:pt>
                <c:pt idx="2004">
                  <c:v>39437</c:v>
                </c:pt>
                <c:pt idx="2005">
                  <c:v>39440</c:v>
                </c:pt>
                <c:pt idx="2006">
                  <c:v>39442</c:v>
                </c:pt>
                <c:pt idx="2007">
                  <c:v>39443</c:v>
                </c:pt>
                <c:pt idx="2008">
                  <c:v>39444</c:v>
                </c:pt>
                <c:pt idx="2009">
                  <c:v>39447</c:v>
                </c:pt>
                <c:pt idx="2010">
                  <c:v>39449</c:v>
                </c:pt>
                <c:pt idx="2011">
                  <c:v>39450</c:v>
                </c:pt>
                <c:pt idx="2012">
                  <c:v>39451</c:v>
                </c:pt>
                <c:pt idx="2013">
                  <c:v>39454</c:v>
                </c:pt>
                <c:pt idx="2014">
                  <c:v>39455</c:v>
                </c:pt>
                <c:pt idx="2015">
                  <c:v>39456</c:v>
                </c:pt>
                <c:pt idx="2016">
                  <c:v>39457</c:v>
                </c:pt>
                <c:pt idx="2017">
                  <c:v>39458</c:v>
                </c:pt>
                <c:pt idx="2018">
                  <c:v>39461</c:v>
                </c:pt>
                <c:pt idx="2019">
                  <c:v>39462</c:v>
                </c:pt>
                <c:pt idx="2020">
                  <c:v>39463</c:v>
                </c:pt>
                <c:pt idx="2021">
                  <c:v>39464</c:v>
                </c:pt>
                <c:pt idx="2022">
                  <c:v>39465</c:v>
                </c:pt>
                <c:pt idx="2023">
                  <c:v>39469</c:v>
                </c:pt>
                <c:pt idx="2024">
                  <c:v>39470</c:v>
                </c:pt>
                <c:pt idx="2025">
                  <c:v>39471</c:v>
                </c:pt>
                <c:pt idx="2026">
                  <c:v>39472</c:v>
                </c:pt>
                <c:pt idx="2027">
                  <c:v>39475</c:v>
                </c:pt>
                <c:pt idx="2028">
                  <c:v>39476</c:v>
                </c:pt>
                <c:pt idx="2029">
                  <c:v>39477</c:v>
                </c:pt>
                <c:pt idx="2030">
                  <c:v>39478</c:v>
                </c:pt>
                <c:pt idx="2031">
                  <c:v>39479</c:v>
                </c:pt>
                <c:pt idx="2032">
                  <c:v>39482</c:v>
                </c:pt>
                <c:pt idx="2033">
                  <c:v>39483</c:v>
                </c:pt>
                <c:pt idx="2034">
                  <c:v>39484</c:v>
                </c:pt>
                <c:pt idx="2035">
                  <c:v>39485</c:v>
                </c:pt>
                <c:pt idx="2036">
                  <c:v>39486</c:v>
                </c:pt>
                <c:pt idx="2037">
                  <c:v>39489</c:v>
                </c:pt>
                <c:pt idx="2038">
                  <c:v>39490</c:v>
                </c:pt>
                <c:pt idx="2039">
                  <c:v>39491</c:v>
                </c:pt>
                <c:pt idx="2040">
                  <c:v>39492</c:v>
                </c:pt>
                <c:pt idx="2041">
                  <c:v>39493</c:v>
                </c:pt>
                <c:pt idx="2042">
                  <c:v>39497</c:v>
                </c:pt>
                <c:pt idx="2043">
                  <c:v>39498</c:v>
                </c:pt>
                <c:pt idx="2044">
                  <c:v>39499</c:v>
                </c:pt>
                <c:pt idx="2045">
                  <c:v>39500</c:v>
                </c:pt>
                <c:pt idx="2046">
                  <c:v>39503</c:v>
                </c:pt>
                <c:pt idx="2047">
                  <c:v>39504</c:v>
                </c:pt>
                <c:pt idx="2048">
                  <c:v>39505</c:v>
                </c:pt>
                <c:pt idx="2049">
                  <c:v>39506</c:v>
                </c:pt>
                <c:pt idx="2050">
                  <c:v>39507</c:v>
                </c:pt>
                <c:pt idx="2051">
                  <c:v>39510</c:v>
                </c:pt>
                <c:pt idx="2052">
                  <c:v>39511</c:v>
                </c:pt>
                <c:pt idx="2053">
                  <c:v>39512</c:v>
                </c:pt>
                <c:pt idx="2054">
                  <c:v>39513</c:v>
                </c:pt>
                <c:pt idx="2055">
                  <c:v>39514</c:v>
                </c:pt>
                <c:pt idx="2056">
                  <c:v>39517</c:v>
                </c:pt>
                <c:pt idx="2057">
                  <c:v>39518</c:v>
                </c:pt>
                <c:pt idx="2058">
                  <c:v>39519</c:v>
                </c:pt>
                <c:pt idx="2059">
                  <c:v>39520</c:v>
                </c:pt>
                <c:pt idx="2060">
                  <c:v>39521</c:v>
                </c:pt>
                <c:pt idx="2061">
                  <c:v>39524</c:v>
                </c:pt>
                <c:pt idx="2062">
                  <c:v>39525</c:v>
                </c:pt>
                <c:pt idx="2063">
                  <c:v>39526</c:v>
                </c:pt>
                <c:pt idx="2064">
                  <c:v>39527</c:v>
                </c:pt>
                <c:pt idx="2065">
                  <c:v>39531</c:v>
                </c:pt>
                <c:pt idx="2066">
                  <c:v>39532</c:v>
                </c:pt>
                <c:pt idx="2067">
                  <c:v>39533</c:v>
                </c:pt>
                <c:pt idx="2068">
                  <c:v>39534</c:v>
                </c:pt>
                <c:pt idx="2069">
                  <c:v>39535</c:v>
                </c:pt>
                <c:pt idx="2070">
                  <c:v>39538</c:v>
                </c:pt>
                <c:pt idx="2071">
                  <c:v>39539</c:v>
                </c:pt>
                <c:pt idx="2072">
                  <c:v>39540</c:v>
                </c:pt>
                <c:pt idx="2073">
                  <c:v>39541</c:v>
                </c:pt>
                <c:pt idx="2074">
                  <c:v>39542</c:v>
                </c:pt>
                <c:pt idx="2075">
                  <c:v>39545</c:v>
                </c:pt>
                <c:pt idx="2076">
                  <c:v>39546</c:v>
                </c:pt>
                <c:pt idx="2077">
                  <c:v>39547</c:v>
                </c:pt>
                <c:pt idx="2078">
                  <c:v>39548</c:v>
                </c:pt>
                <c:pt idx="2079">
                  <c:v>39549</c:v>
                </c:pt>
                <c:pt idx="2080">
                  <c:v>39552</c:v>
                </c:pt>
                <c:pt idx="2081">
                  <c:v>39553</c:v>
                </c:pt>
                <c:pt idx="2082">
                  <c:v>39554</c:v>
                </c:pt>
                <c:pt idx="2083">
                  <c:v>39555</c:v>
                </c:pt>
                <c:pt idx="2084">
                  <c:v>39556</c:v>
                </c:pt>
                <c:pt idx="2085">
                  <c:v>39559</c:v>
                </c:pt>
                <c:pt idx="2086">
                  <c:v>39560</c:v>
                </c:pt>
                <c:pt idx="2087">
                  <c:v>39561</c:v>
                </c:pt>
                <c:pt idx="2088">
                  <c:v>39562</c:v>
                </c:pt>
                <c:pt idx="2089">
                  <c:v>39563</c:v>
                </c:pt>
                <c:pt idx="2090">
                  <c:v>39566</c:v>
                </c:pt>
                <c:pt idx="2091">
                  <c:v>39567</c:v>
                </c:pt>
                <c:pt idx="2092">
                  <c:v>39568</c:v>
                </c:pt>
                <c:pt idx="2093">
                  <c:v>39569</c:v>
                </c:pt>
                <c:pt idx="2094">
                  <c:v>39570</c:v>
                </c:pt>
                <c:pt idx="2095">
                  <c:v>39573</c:v>
                </c:pt>
                <c:pt idx="2096">
                  <c:v>39574</c:v>
                </c:pt>
                <c:pt idx="2097">
                  <c:v>39575</c:v>
                </c:pt>
                <c:pt idx="2098">
                  <c:v>39576</c:v>
                </c:pt>
                <c:pt idx="2099">
                  <c:v>39577</c:v>
                </c:pt>
                <c:pt idx="2100">
                  <c:v>39580</c:v>
                </c:pt>
                <c:pt idx="2101">
                  <c:v>39581</c:v>
                </c:pt>
                <c:pt idx="2102">
                  <c:v>39582</c:v>
                </c:pt>
                <c:pt idx="2103">
                  <c:v>39583</c:v>
                </c:pt>
                <c:pt idx="2104">
                  <c:v>39584</c:v>
                </c:pt>
                <c:pt idx="2105">
                  <c:v>39587</c:v>
                </c:pt>
                <c:pt idx="2106">
                  <c:v>39588</c:v>
                </c:pt>
                <c:pt idx="2107">
                  <c:v>39589</c:v>
                </c:pt>
                <c:pt idx="2108">
                  <c:v>39590</c:v>
                </c:pt>
                <c:pt idx="2109">
                  <c:v>39591</c:v>
                </c:pt>
                <c:pt idx="2110">
                  <c:v>39595</c:v>
                </c:pt>
                <c:pt idx="2111">
                  <c:v>39596</c:v>
                </c:pt>
                <c:pt idx="2112">
                  <c:v>39597</c:v>
                </c:pt>
                <c:pt idx="2113">
                  <c:v>39598</c:v>
                </c:pt>
                <c:pt idx="2114">
                  <c:v>39601</c:v>
                </c:pt>
                <c:pt idx="2115">
                  <c:v>39602</c:v>
                </c:pt>
                <c:pt idx="2116">
                  <c:v>39603</c:v>
                </c:pt>
                <c:pt idx="2117">
                  <c:v>39604</c:v>
                </c:pt>
                <c:pt idx="2118">
                  <c:v>39605</c:v>
                </c:pt>
                <c:pt idx="2119">
                  <c:v>39608</c:v>
                </c:pt>
                <c:pt idx="2120">
                  <c:v>39609</c:v>
                </c:pt>
                <c:pt idx="2121">
                  <c:v>39610</c:v>
                </c:pt>
                <c:pt idx="2122">
                  <c:v>39611</c:v>
                </c:pt>
                <c:pt idx="2123">
                  <c:v>39612</c:v>
                </c:pt>
                <c:pt idx="2124">
                  <c:v>39615</c:v>
                </c:pt>
                <c:pt idx="2125">
                  <c:v>39616</c:v>
                </c:pt>
                <c:pt idx="2126">
                  <c:v>39617</c:v>
                </c:pt>
                <c:pt idx="2127">
                  <c:v>39618</c:v>
                </c:pt>
                <c:pt idx="2128">
                  <c:v>39619</c:v>
                </c:pt>
                <c:pt idx="2129">
                  <c:v>39622</c:v>
                </c:pt>
                <c:pt idx="2130">
                  <c:v>39623</c:v>
                </c:pt>
                <c:pt idx="2131">
                  <c:v>39624</c:v>
                </c:pt>
                <c:pt idx="2132">
                  <c:v>39625</c:v>
                </c:pt>
                <c:pt idx="2133">
                  <c:v>39626</c:v>
                </c:pt>
                <c:pt idx="2134">
                  <c:v>39629</c:v>
                </c:pt>
                <c:pt idx="2135">
                  <c:v>39630</c:v>
                </c:pt>
                <c:pt idx="2136">
                  <c:v>39631</c:v>
                </c:pt>
                <c:pt idx="2137">
                  <c:v>39632</c:v>
                </c:pt>
                <c:pt idx="2138">
                  <c:v>39636</c:v>
                </c:pt>
                <c:pt idx="2139">
                  <c:v>39637</c:v>
                </c:pt>
                <c:pt idx="2140">
                  <c:v>39638</c:v>
                </c:pt>
                <c:pt idx="2141">
                  <c:v>39639</c:v>
                </c:pt>
                <c:pt idx="2142">
                  <c:v>39640</c:v>
                </c:pt>
                <c:pt idx="2143">
                  <c:v>39643</c:v>
                </c:pt>
                <c:pt idx="2144">
                  <c:v>39644</c:v>
                </c:pt>
                <c:pt idx="2145">
                  <c:v>39645</c:v>
                </c:pt>
                <c:pt idx="2146">
                  <c:v>39646</c:v>
                </c:pt>
                <c:pt idx="2147">
                  <c:v>39647</c:v>
                </c:pt>
                <c:pt idx="2148">
                  <c:v>39650</c:v>
                </c:pt>
                <c:pt idx="2149">
                  <c:v>39651</c:v>
                </c:pt>
                <c:pt idx="2150">
                  <c:v>39652</c:v>
                </c:pt>
                <c:pt idx="2151">
                  <c:v>39653</c:v>
                </c:pt>
                <c:pt idx="2152">
                  <c:v>39654</c:v>
                </c:pt>
                <c:pt idx="2153">
                  <c:v>39657</c:v>
                </c:pt>
                <c:pt idx="2154">
                  <c:v>39658</c:v>
                </c:pt>
                <c:pt idx="2155">
                  <c:v>39659</c:v>
                </c:pt>
                <c:pt idx="2156">
                  <c:v>39660</c:v>
                </c:pt>
                <c:pt idx="2157">
                  <c:v>39661</c:v>
                </c:pt>
                <c:pt idx="2158">
                  <c:v>39664</c:v>
                </c:pt>
                <c:pt idx="2159">
                  <c:v>39665</c:v>
                </c:pt>
                <c:pt idx="2160">
                  <c:v>39666</c:v>
                </c:pt>
                <c:pt idx="2161">
                  <c:v>39667</c:v>
                </c:pt>
                <c:pt idx="2162">
                  <c:v>39668</c:v>
                </c:pt>
                <c:pt idx="2163">
                  <c:v>39671</c:v>
                </c:pt>
                <c:pt idx="2164">
                  <c:v>39672</c:v>
                </c:pt>
                <c:pt idx="2165">
                  <c:v>39673</c:v>
                </c:pt>
                <c:pt idx="2166">
                  <c:v>39674</c:v>
                </c:pt>
                <c:pt idx="2167">
                  <c:v>39675</c:v>
                </c:pt>
                <c:pt idx="2168">
                  <c:v>39678</c:v>
                </c:pt>
                <c:pt idx="2169">
                  <c:v>39679</c:v>
                </c:pt>
                <c:pt idx="2170">
                  <c:v>39680</c:v>
                </c:pt>
                <c:pt idx="2171">
                  <c:v>39681</c:v>
                </c:pt>
                <c:pt idx="2172">
                  <c:v>39682</c:v>
                </c:pt>
                <c:pt idx="2173">
                  <c:v>39685</c:v>
                </c:pt>
                <c:pt idx="2174">
                  <c:v>39686</c:v>
                </c:pt>
                <c:pt idx="2175">
                  <c:v>39687</c:v>
                </c:pt>
                <c:pt idx="2176">
                  <c:v>39688</c:v>
                </c:pt>
                <c:pt idx="2177">
                  <c:v>39689</c:v>
                </c:pt>
                <c:pt idx="2178">
                  <c:v>39693</c:v>
                </c:pt>
                <c:pt idx="2179">
                  <c:v>39694</c:v>
                </c:pt>
                <c:pt idx="2180">
                  <c:v>39695</c:v>
                </c:pt>
                <c:pt idx="2181">
                  <c:v>39696</c:v>
                </c:pt>
                <c:pt idx="2182">
                  <c:v>39699</c:v>
                </c:pt>
                <c:pt idx="2183">
                  <c:v>39700</c:v>
                </c:pt>
                <c:pt idx="2184">
                  <c:v>39701</c:v>
                </c:pt>
                <c:pt idx="2185">
                  <c:v>39702</c:v>
                </c:pt>
                <c:pt idx="2186">
                  <c:v>39703</c:v>
                </c:pt>
                <c:pt idx="2187">
                  <c:v>39706</c:v>
                </c:pt>
                <c:pt idx="2188">
                  <c:v>39707</c:v>
                </c:pt>
                <c:pt idx="2189">
                  <c:v>39708</c:v>
                </c:pt>
                <c:pt idx="2190">
                  <c:v>39709</c:v>
                </c:pt>
                <c:pt idx="2191">
                  <c:v>39710</c:v>
                </c:pt>
                <c:pt idx="2192">
                  <c:v>39713</c:v>
                </c:pt>
                <c:pt idx="2193">
                  <c:v>39714</c:v>
                </c:pt>
                <c:pt idx="2194">
                  <c:v>39715</c:v>
                </c:pt>
                <c:pt idx="2195">
                  <c:v>39716</c:v>
                </c:pt>
                <c:pt idx="2196">
                  <c:v>39717</c:v>
                </c:pt>
                <c:pt idx="2197">
                  <c:v>39720</c:v>
                </c:pt>
                <c:pt idx="2198">
                  <c:v>39721</c:v>
                </c:pt>
                <c:pt idx="2199">
                  <c:v>39722</c:v>
                </c:pt>
                <c:pt idx="2200">
                  <c:v>39723</c:v>
                </c:pt>
                <c:pt idx="2201">
                  <c:v>39724</c:v>
                </c:pt>
                <c:pt idx="2202">
                  <c:v>39727</c:v>
                </c:pt>
                <c:pt idx="2203">
                  <c:v>39728</c:v>
                </c:pt>
                <c:pt idx="2204">
                  <c:v>39729</c:v>
                </c:pt>
                <c:pt idx="2205">
                  <c:v>39730</c:v>
                </c:pt>
                <c:pt idx="2206">
                  <c:v>39731</c:v>
                </c:pt>
                <c:pt idx="2207">
                  <c:v>39734</c:v>
                </c:pt>
                <c:pt idx="2208">
                  <c:v>39735</c:v>
                </c:pt>
                <c:pt idx="2209">
                  <c:v>39736</c:v>
                </c:pt>
                <c:pt idx="2210">
                  <c:v>39737</c:v>
                </c:pt>
                <c:pt idx="2211">
                  <c:v>39738</c:v>
                </c:pt>
                <c:pt idx="2212">
                  <c:v>39741</c:v>
                </c:pt>
                <c:pt idx="2213">
                  <c:v>39742</c:v>
                </c:pt>
                <c:pt idx="2214">
                  <c:v>39743</c:v>
                </c:pt>
                <c:pt idx="2215">
                  <c:v>39744</c:v>
                </c:pt>
                <c:pt idx="2216">
                  <c:v>39745</c:v>
                </c:pt>
                <c:pt idx="2217">
                  <c:v>39748</c:v>
                </c:pt>
                <c:pt idx="2218">
                  <c:v>39749</c:v>
                </c:pt>
                <c:pt idx="2219">
                  <c:v>39750</c:v>
                </c:pt>
                <c:pt idx="2220">
                  <c:v>39751</c:v>
                </c:pt>
                <c:pt idx="2221">
                  <c:v>39752</c:v>
                </c:pt>
                <c:pt idx="2222">
                  <c:v>39755</c:v>
                </c:pt>
                <c:pt idx="2223">
                  <c:v>39756</c:v>
                </c:pt>
                <c:pt idx="2224">
                  <c:v>39757</c:v>
                </c:pt>
                <c:pt idx="2225">
                  <c:v>39758</c:v>
                </c:pt>
                <c:pt idx="2226">
                  <c:v>39759</c:v>
                </c:pt>
                <c:pt idx="2227">
                  <c:v>39762</c:v>
                </c:pt>
                <c:pt idx="2228">
                  <c:v>39763</c:v>
                </c:pt>
                <c:pt idx="2229">
                  <c:v>39764</c:v>
                </c:pt>
                <c:pt idx="2230">
                  <c:v>39765</c:v>
                </c:pt>
                <c:pt idx="2231">
                  <c:v>39766</c:v>
                </c:pt>
                <c:pt idx="2232">
                  <c:v>39769</c:v>
                </c:pt>
                <c:pt idx="2233">
                  <c:v>39770</c:v>
                </c:pt>
                <c:pt idx="2234">
                  <c:v>39771</c:v>
                </c:pt>
                <c:pt idx="2235">
                  <c:v>39772</c:v>
                </c:pt>
                <c:pt idx="2236">
                  <c:v>39773</c:v>
                </c:pt>
                <c:pt idx="2237">
                  <c:v>39776</c:v>
                </c:pt>
                <c:pt idx="2238">
                  <c:v>39777</c:v>
                </c:pt>
                <c:pt idx="2239">
                  <c:v>39778</c:v>
                </c:pt>
                <c:pt idx="2240">
                  <c:v>39780</c:v>
                </c:pt>
                <c:pt idx="2241">
                  <c:v>39783</c:v>
                </c:pt>
                <c:pt idx="2242">
                  <c:v>39784</c:v>
                </c:pt>
                <c:pt idx="2243">
                  <c:v>39785</c:v>
                </c:pt>
                <c:pt idx="2244">
                  <c:v>39786</c:v>
                </c:pt>
                <c:pt idx="2245">
                  <c:v>39787</c:v>
                </c:pt>
                <c:pt idx="2246">
                  <c:v>39790</c:v>
                </c:pt>
                <c:pt idx="2247">
                  <c:v>39791</c:v>
                </c:pt>
                <c:pt idx="2248">
                  <c:v>39792</c:v>
                </c:pt>
                <c:pt idx="2249">
                  <c:v>39793</c:v>
                </c:pt>
                <c:pt idx="2250">
                  <c:v>39794</c:v>
                </c:pt>
                <c:pt idx="2251">
                  <c:v>39797</c:v>
                </c:pt>
                <c:pt idx="2252">
                  <c:v>39798</c:v>
                </c:pt>
                <c:pt idx="2253">
                  <c:v>39799</c:v>
                </c:pt>
                <c:pt idx="2254">
                  <c:v>39800</c:v>
                </c:pt>
                <c:pt idx="2255">
                  <c:v>39801</c:v>
                </c:pt>
                <c:pt idx="2256">
                  <c:v>39804</c:v>
                </c:pt>
                <c:pt idx="2257">
                  <c:v>39805</c:v>
                </c:pt>
                <c:pt idx="2258">
                  <c:v>39806</c:v>
                </c:pt>
                <c:pt idx="2259">
                  <c:v>39808</c:v>
                </c:pt>
                <c:pt idx="2260">
                  <c:v>39811</c:v>
                </c:pt>
                <c:pt idx="2261">
                  <c:v>39812</c:v>
                </c:pt>
                <c:pt idx="2262">
                  <c:v>39813</c:v>
                </c:pt>
                <c:pt idx="2263">
                  <c:v>39815</c:v>
                </c:pt>
                <c:pt idx="2264">
                  <c:v>39818</c:v>
                </c:pt>
                <c:pt idx="2265">
                  <c:v>39819</c:v>
                </c:pt>
                <c:pt idx="2266">
                  <c:v>39820</c:v>
                </c:pt>
                <c:pt idx="2267">
                  <c:v>39821</c:v>
                </c:pt>
                <c:pt idx="2268">
                  <c:v>39822</c:v>
                </c:pt>
                <c:pt idx="2269">
                  <c:v>39825</c:v>
                </c:pt>
                <c:pt idx="2270">
                  <c:v>39826</c:v>
                </c:pt>
                <c:pt idx="2271">
                  <c:v>39827</c:v>
                </c:pt>
                <c:pt idx="2272">
                  <c:v>39828</c:v>
                </c:pt>
                <c:pt idx="2273">
                  <c:v>39829</c:v>
                </c:pt>
                <c:pt idx="2274">
                  <c:v>39833</c:v>
                </c:pt>
                <c:pt idx="2275">
                  <c:v>39834</c:v>
                </c:pt>
                <c:pt idx="2276">
                  <c:v>39835</c:v>
                </c:pt>
                <c:pt idx="2277">
                  <c:v>39836</c:v>
                </c:pt>
                <c:pt idx="2278">
                  <c:v>39839</c:v>
                </c:pt>
                <c:pt idx="2279">
                  <c:v>39840</c:v>
                </c:pt>
                <c:pt idx="2280">
                  <c:v>39841</c:v>
                </c:pt>
                <c:pt idx="2281">
                  <c:v>39842</c:v>
                </c:pt>
                <c:pt idx="2282">
                  <c:v>39843</c:v>
                </c:pt>
                <c:pt idx="2283">
                  <c:v>39846</c:v>
                </c:pt>
                <c:pt idx="2284">
                  <c:v>39847</c:v>
                </c:pt>
                <c:pt idx="2285">
                  <c:v>39848</c:v>
                </c:pt>
                <c:pt idx="2286">
                  <c:v>39849</c:v>
                </c:pt>
                <c:pt idx="2287">
                  <c:v>39850</c:v>
                </c:pt>
                <c:pt idx="2288">
                  <c:v>39853</c:v>
                </c:pt>
                <c:pt idx="2289">
                  <c:v>39854</c:v>
                </c:pt>
                <c:pt idx="2290">
                  <c:v>39855</c:v>
                </c:pt>
                <c:pt idx="2291">
                  <c:v>39856</c:v>
                </c:pt>
                <c:pt idx="2292">
                  <c:v>39857</c:v>
                </c:pt>
                <c:pt idx="2293">
                  <c:v>39861</c:v>
                </c:pt>
                <c:pt idx="2294">
                  <c:v>39862</c:v>
                </c:pt>
                <c:pt idx="2295">
                  <c:v>39863</c:v>
                </c:pt>
                <c:pt idx="2296">
                  <c:v>39864</c:v>
                </c:pt>
                <c:pt idx="2297">
                  <c:v>39867</c:v>
                </c:pt>
                <c:pt idx="2298">
                  <c:v>39868</c:v>
                </c:pt>
                <c:pt idx="2299">
                  <c:v>39869</c:v>
                </c:pt>
                <c:pt idx="2300">
                  <c:v>39870</c:v>
                </c:pt>
                <c:pt idx="2301">
                  <c:v>39871</c:v>
                </c:pt>
                <c:pt idx="2302">
                  <c:v>39874</c:v>
                </c:pt>
                <c:pt idx="2303">
                  <c:v>39875</c:v>
                </c:pt>
                <c:pt idx="2304">
                  <c:v>39876</c:v>
                </c:pt>
                <c:pt idx="2305">
                  <c:v>39877</c:v>
                </c:pt>
                <c:pt idx="2306">
                  <c:v>39878</c:v>
                </c:pt>
                <c:pt idx="2307">
                  <c:v>39881</c:v>
                </c:pt>
                <c:pt idx="2308">
                  <c:v>39882</c:v>
                </c:pt>
                <c:pt idx="2309">
                  <c:v>39883</c:v>
                </c:pt>
                <c:pt idx="2310">
                  <c:v>39884</c:v>
                </c:pt>
                <c:pt idx="2311">
                  <c:v>39885</c:v>
                </c:pt>
                <c:pt idx="2312">
                  <c:v>39888</c:v>
                </c:pt>
                <c:pt idx="2313">
                  <c:v>39889</c:v>
                </c:pt>
                <c:pt idx="2314">
                  <c:v>39890</c:v>
                </c:pt>
                <c:pt idx="2315">
                  <c:v>39891</c:v>
                </c:pt>
                <c:pt idx="2316">
                  <c:v>39892</c:v>
                </c:pt>
                <c:pt idx="2317">
                  <c:v>39895</c:v>
                </c:pt>
                <c:pt idx="2318">
                  <c:v>39896</c:v>
                </c:pt>
                <c:pt idx="2319">
                  <c:v>39897</c:v>
                </c:pt>
                <c:pt idx="2320">
                  <c:v>39898</c:v>
                </c:pt>
                <c:pt idx="2321">
                  <c:v>39899</c:v>
                </c:pt>
                <c:pt idx="2322">
                  <c:v>39902</c:v>
                </c:pt>
                <c:pt idx="2323">
                  <c:v>39903</c:v>
                </c:pt>
                <c:pt idx="2324">
                  <c:v>39904</c:v>
                </c:pt>
                <c:pt idx="2325">
                  <c:v>39905</c:v>
                </c:pt>
                <c:pt idx="2326">
                  <c:v>39906</c:v>
                </c:pt>
                <c:pt idx="2327">
                  <c:v>39909</c:v>
                </c:pt>
                <c:pt idx="2328">
                  <c:v>39910</c:v>
                </c:pt>
                <c:pt idx="2329">
                  <c:v>39911</c:v>
                </c:pt>
                <c:pt idx="2330">
                  <c:v>39912</c:v>
                </c:pt>
                <c:pt idx="2331">
                  <c:v>39916</c:v>
                </c:pt>
                <c:pt idx="2332">
                  <c:v>39917</c:v>
                </c:pt>
                <c:pt idx="2333">
                  <c:v>39918</c:v>
                </c:pt>
                <c:pt idx="2334">
                  <c:v>39919</c:v>
                </c:pt>
                <c:pt idx="2335">
                  <c:v>39920</c:v>
                </c:pt>
                <c:pt idx="2336">
                  <c:v>39923</c:v>
                </c:pt>
                <c:pt idx="2337">
                  <c:v>39924</c:v>
                </c:pt>
                <c:pt idx="2338">
                  <c:v>39925</c:v>
                </c:pt>
                <c:pt idx="2339">
                  <c:v>39926</c:v>
                </c:pt>
                <c:pt idx="2340">
                  <c:v>39927</c:v>
                </c:pt>
                <c:pt idx="2341">
                  <c:v>39930</c:v>
                </c:pt>
                <c:pt idx="2342">
                  <c:v>39931</c:v>
                </c:pt>
                <c:pt idx="2343">
                  <c:v>39932</c:v>
                </c:pt>
                <c:pt idx="2344">
                  <c:v>39933</c:v>
                </c:pt>
                <c:pt idx="2345">
                  <c:v>39934</c:v>
                </c:pt>
                <c:pt idx="2346">
                  <c:v>39937</c:v>
                </c:pt>
                <c:pt idx="2347">
                  <c:v>39938</c:v>
                </c:pt>
                <c:pt idx="2348">
                  <c:v>39939</c:v>
                </c:pt>
                <c:pt idx="2349">
                  <c:v>39940</c:v>
                </c:pt>
                <c:pt idx="2350">
                  <c:v>39941</c:v>
                </c:pt>
                <c:pt idx="2351">
                  <c:v>39944</c:v>
                </c:pt>
                <c:pt idx="2352">
                  <c:v>39945</c:v>
                </c:pt>
                <c:pt idx="2353">
                  <c:v>39946</c:v>
                </c:pt>
                <c:pt idx="2354">
                  <c:v>39947</c:v>
                </c:pt>
                <c:pt idx="2355">
                  <c:v>39948</c:v>
                </c:pt>
                <c:pt idx="2356">
                  <c:v>39951</c:v>
                </c:pt>
                <c:pt idx="2357">
                  <c:v>39952</c:v>
                </c:pt>
                <c:pt idx="2358">
                  <c:v>39953</c:v>
                </c:pt>
                <c:pt idx="2359">
                  <c:v>39954</c:v>
                </c:pt>
                <c:pt idx="2360">
                  <c:v>39955</c:v>
                </c:pt>
                <c:pt idx="2361">
                  <c:v>39959</c:v>
                </c:pt>
                <c:pt idx="2362">
                  <c:v>39960</c:v>
                </c:pt>
                <c:pt idx="2363">
                  <c:v>39961</c:v>
                </c:pt>
                <c:pt idx="2364">
                  <c:v>39962</c:v>
                </c:pt>
                <c:pt idx="2365">
                  <c:v>39965</c:v>
                </c:pt>
                <c:pt idx="2366">
                  <c:v>39966</c:v>
                </c:pt>
                <c:pt idx="2367">
                  <c:v>39967</c:v>
                </c:pt>
                <c:pt idx="2368">
                  <c:v>39968</c:v>
                </c:pt>
                <c:pt idx="2369">
                  <c:v>39969</c:v>
                </c:pt>
                <c:pt idx="2370">
                  <c:v>39972</c:v>
                </c:pt>
                <c:pt idx="2371">
                  <c:v>39973</c:v>
                </c:pt>
                <c:pt idx="2372">
                  <c:v>39974</c:v>
                </c:pt>
                <c:pt idx="2373">
                  <c:v>39975</c:v>
                </c:pt>
                <c:pt idx="2374">
                  <c:v>39976</c:v>
                </c:pt>
                <c:pt idx="2375">
                  <c:v>39979</c:v>
                </c:pt>
                <c:pt idx="2376">
                  <c:v>39980</c:v>
                </c:pt>
                <c:pt idx="2377">
                  <c:v>39981</c:v>
                </c:pt>
                <c:pt idx="2378">
                  <c:v>39982</c:v>
                </c:pt>
                <c:pt idx="2379">
                  <c:v>39983</c:v>
                </c:pt>
                <c:pt idx="2380">
                  <c:v>39986</c:v>
                </c:pt>
                <c:pt idx="2381">
                  <c:v>39987</c:v>
                </c:pt>
                <c:pt idx="2382">
                  <c:v>39988</c:v>
                </c:pt>
                <c:pt idx="2383">
                  <c:v>39989</c:v>
                </c:pt>
                <c:pt idx="2384">
                  <c:v>39990</c:v>
                </c:pt>
                <c:pt idx="2385">
                  <c:v>39993</c:v>
                </c:pt>
                <c:pt idx="2386">
                  <c:v>39994</c:v>
                </c:pt>
                <c:pt idx="2387">
                  <c:v>39995</c:v>
                </c:pt>
                <c:pt idx="2388">
                  <c:v>39996</c:v>
                </c:pt>
                <c:pt idx="2389">
                  <c:v>40000</c:v>
                </c:pt>
                <c:pt idx="2390">
                  <c:v>40001</c:v>
                </c:pt>
                <c:pt idx="2391">
                  <c:v>40002</c:v>
                </c:pt>
                <c:pt idx="2392">
                  <c:v>40003</c:v>
                </c:pt>
                <c:pt idx="2393">
                  <c:v>40004</c:v>
                </c:pt>
                <c:pt idx="2394">
                  <c:v>40007</c:v>
                </c:pt>
                <c:pt idx="2395">
                  <c:v>40008</c:v>
                </c:pt>
                <c:pt idx="2396">
                  <c:v>40009</c:v>
                </c:pt>
                <c:pt idx="2397">
                  <c:v>40010</c:v>
                </c:pt>
                <c:pt idx="2398">
                  <c:v>40011</c:v>
                </c:pt>
                <c:pt idx="2399">
                  <c:v>40014</c:v>
                </c:pt>
                <c:pt idx="2400">
                  <c:v>40015</c:v>
                </c:pt>
                <c:pt idx="2401">
                  <c:v>40016</c:v>
                </c:pt>
                <c:pt idx="2402">
                  <c:v>40017</c:v>
                </c:pt>
                <c:pt idx="2403">
                  <c:v>40018</c:v>
                </c:pt>
                <c:pt idx="2404">
                  <c:v>40021</c:v>
                </c:pt>
                <c:pt idx="2405">
                  <c:v>40022</c:v>
                </c:pt>
                <c:pt idx="2406">
                  <c:v>40023</c:v>
                </c:pt>
                <c:pt idx="2407">
                  <c:v>40024</c:v>
                </c:pt>
                <c:pt idx="2408">
                  <c:v>40025</c:v>
                </c:pt>
                <c:pt idx="2409">
                  <c:v>40028</c:v>
                </c:pt>
                <c:pt idx="2410">
                  <c:v>40029</c:v>
                </c:pt>
                <c:pt idx="2411">
                  <c:v>40030</c:v>
                </c:pt>
                <c:pt idx="2412">
                  <c:v>40031</c:v>
                </c:pt>
                <c:pt idx="2413">
                  <c:v>40032</c:v>
                </c:pt>
                <c:pt idx="2414">
                  <c:v>40035</c:v>
                </c:pt>
                <c:pt idx="2415">
                  <c:v>40036</c:v>
                </c:pt>
                <c:pt idx="2416">
                  <c:v>40037</c:v>
                </c:pt>
                <c:pt idx="2417">
                  <c:v>40038</c:v>
                </c:pt>
                <c:pt idx="2418">
                  <c:v>40039</c:v>
                </c:pt>
                <c:pt idx="2419">
                  <c:v>40042</c:v>
                </c:pt>
                <c:pt idx="2420">
                  <c:v>40043</c:v>
                </c:pt>
                <c:pt idx="2421">
                  <c:v>40044</c:v>
                </c:pt>
                <c:pt idx="2422">
                  <c:v>40045</c:v>
                </c:pt>
                <c:pt idx="2423">
                  <c:v>40046</c:v>
                </c:pt>
                <c:pt idx="2424">
                  <c:v>40049</c:v>
                </c:pt>
                <c:pt idx="2425">
                  <c:v>40050</c:v>
                </c:pt>
                <c:pt idx="2426">
                  <c:v>40051</c:v>
                </c:pt>
                <c:pt idx="2427">
                  <c:v>40052</c:v>
                </c:pt>
                <c:pt idx="2428">
                  <c:v>40053</c:v>
                </c:pt>
                <c:pt idx="2429">
                  <c:v>40056</c:v>
                </c:pt>
                <c:pt idx="2430">
                  <c:v>40057</c:v>
                </c:pt>
                <c:pt idx="2431">
                  <c:v>40058</c:v>
                </c:pt>
                <c:pt idx="2432">
                  <c:v>40059</c:v>
                </c:pt>
                <c:pt idx="2433">
                  <c:v>40060</c:v>
                </c:pt>
                <c:pt idx="2434">
                  <c:v>40064</c:v>
                </c:pt>
                <c:pt idx="2435">
                  <c:v>40065</c:v>
                </c:pt>
                <c:pt idx="2436">
                  <c:v>40066</c:v>
                </c:pt>
                <c:pt idx="2437">
                  <c:v>40067</c:v>
                </c:pt>
                <c:pt idx="2438">
                  <c:v>40070</c:v>
                </c:pt>
                <c:pt idx="2439">
                  <c:v>40071</c:v>
                </c:pt>
                <c:pt idx="2440">
                  <c:v>40072</c:v>
                </c:pt>
                <c:pt idx="2441">
                  <c:v>40073</c:v>
                </c:pt>
                <c:pt idx="2442">
                  <c:v>40074</c:v>
                </c:pt>
                <c:pt idx="2443">
                  <c:v>40077</c:v>
                </c:pt>
                <c:pt idx="2444">
                  <c:v>40078</c:v>
                </c:pt>
                <c:pt idx="2445">
                  <c:v>40079</c:v>
                </c:pt>
                <c:pt idx="2446">
                  <c:v>40080</c:v>
                </c:pt>
                <c:pt idx="2447">
                  <c:v>40081</c:v>
                </c:pt>
                <c:pt idx="2448">
                  <c:v>40084</c:v>
                </c:pt>
                <c:pt idx="2449">
                  <c:v>40085</c:v>
                </c:pt>
                <c:pt idx="2450">
                  <c:v>40086</c:v>
                </c:pt>
                <c:pt idx="2451">
                  <c:v>40087</c:v>
                </c:pt>
                <c:pt idx="2452">
                  <c:v>40088</c:v>
                </c:pt>
                <c:pt idx="2453">
                  <c:v>40091</c:v>
                </c:pt>
                <c:pt idx="2454">
                  <c:v>40092</c:v>
                </c:pt>
                <c:pt idx="2455">
                  <c:v>40093</c:v>
                </c:pt>
                <c:pt idx="2456">
                  <c:v>40094</c:v>
                </c:pt>
                <c:pt idx="2457">
                  <c:v>40095</c:v>
                </c:pt>
                <c:pt idx="2458">
                  <c:v>40098</c:v>
                </c:pt>
                <c:pt idx="2459">
                  <c:v>40099</c:v>
                </c:pt>
                <c:pt idx="2460">
                  <c:v>40100</c:v>
                </c:pt>
                <c:pt idx="2461">
                  <c:v>40101</c:v>
                </c:pt>
                <c:pt idx="2462">
                  <c:v>40102</c:v>
                </c:pt>
                <c:pt idx="2463">
                  <c:v>40105</c:v>
                </c:pt>
                <c:pt idx="2464">
                  <c:v>40106</c:v>
                </c:pt>
                <c:pt idx="2465">
                  <c:v>40107</c:v>
                </c:pt>
                <c:pt idx="2466">
                  <c:v>40108</c:v>
                </c:pt>
                <c:pt idx="2467">
                  <c:v>40109</c:v>
                </c:pt>
                <c:pt idx="2468">
                  <c:v>40112</c:v>
                </c:pt>
                <c:pt idx="2469">
                  <c:v>40113</c:v>
                </c:pt>
                <c:pt idx="2470">
                  <c:v>40114</c:v>
                </c:pt>
                <c:pt idx="2471">
                  <c:v>40115</c:v>
                </c:pt>
                <c:pt idx="2472">
                  <c:v>40116</c:v>
                </c:pt>
                <c:pt idx="2473">
                  <c:v>40119</c:v>
                </c:pt>
                <c:pt idx="2474">
                  <c:v>40120</c:v>
                </c:pt>
                <c:pt idx="2475">
                  <c:v>40121</c:v>
                </c:pt>
                <c:pt idx="2476">
                  <c:v>40122</c:v>
                </c:pt>
                <c:pt idx="2477">
                  <c:v>40123</c:v>
                </c:pt>
                <c:pt idx="2478">
                  <c:v>40126</c:v>
                </c:pt>
                <c:pt idx="2479">
                  <c:v>40127</c:v>
                </c:pt>
                <c:pt idx="2480">
                  <c:v>40128</c:v>
                </c:pt>
                <c:pt idx="2481">
                  <c:v>40129</c:v>
                </c:pt>
                <c:pt idx="2482">
                  <c:v>40130</c:v>
                </c:pt>
                <c:pt idx="2483">
                  <c:v>40133</c:v>
                </c:pt>
                <c:pt idx="2484">
                  <c:v>40134</c:v>
                </c:pt>
                <c:pt idx="2485">
                  <c:v>40135</c:v>
                </c:pt>
                <c:pt idx="2486">
                  <c:v>40136</c:v>
                </c:pt>
                <c:pt idx="2487">
                  <c:v>40137</c:v>
                </c:pt>
                <c:pt idx="2488">
                  <c:v>40140</c:v>
                </c:pt>
                <c:pt idx="2489">
                  <c:v>40141</c:v>
                </c:pt>
                <c:pt idx="2490">
                  <c:v>40142</c:v>
                </c:pt>
                <c:pt idx="2491">
                  <c:v>40144</c:v>
                </c:pt>
                <c:pt idx="2492">
                  <c:v>40147</c:v>
                </c:pt>
                <c:pt idx="2493">
                  <c:v>40148</c:v>
                </c:pt>
                <c:pt idx="2494">
                  <c:v>40149</c:v>
                </c:pt>
                <c:pt idx="2495">
                  <c:v>40150</c:v>
                </c:pt>
                <c:pt idx="2496">
                  <c:v>40151</c:v>
                </c:pt>
                <c:pt idx="2497">
                  <c:v>40154</c:v>
                </c:pt>
                <c:pt idx="2498">
                  <c:v>40155</c:v>
                </c:pt>
                <c:pt idx="2499">
                  <c:v>40156</c:v>
                </c:pt>
                <c:pt idx="2500">
                  <c:v>40157</c:v>
                </c:pt>
                <c:pt idx="2501">
                  <c:v>40158</c:v>
                </c:pt>
                <c:pt idx="2502">
                  <c:v>40161</c:v>
                </c:pt>
                <c:pt idx="2503">
                  <c:v>40162</c:v>
                </c:pt>
                <c:pt idx="2504">
                  <c:v>40163</c:v>
                </c:pt>
                <c:pt idx="2505">
                  <c:v>40164</c:v>
                </c:pt>
                <c:pt idx="2506">
                  <c:v>40165</c:v>
                </c:pt>
                <c:pt idx="2507">
                  <c:v>40168</c:v>
                </c:pt>
                <c:pt idx="2508">
                  <c:v>40169</c:v>
                </c:pt>
                <c:pt idx="2509">
                  <c:v>40170</c:v>
                </c:pt>
                <c:pt idx="2510">
                  <c:v>40171</c:v>
                </c:pt>
                <c:pt idx="2511">
                  <c:v>40175</c:v>
                </c:pt>
                <c:pt idx="2512">
                  <c:v>40176</c:v>
                </c:pt>
                <c:pt idx="2513">
                  <c:v>40177</c:v>
                </c:pt>
                <c:pt idx="2514">
                  <c:v>40178</c:v>
                </c:pt>
                <c:pt idx="2515">
                  <c:v>40182</c:v>
                </c:pt>
                <c:pt idx="2516">
                  <c:v>40183</c:v>
                </c:pt>
                <c:pt idx="2517">
                  <c:v>40184</c:v>
                </c:pt>
                <c:pt idx="2518">
                  <c:v>40185</c:v>
                </c:pt>
                <c:pt idx="2519">
                  <c:v>40186</c:v>
                </c:pt>
                <c:pt idx="2520">
                  <c:v>40189</c:v>
                </c:pt>
                <c:pt idx="2521">
                  <c:v>40190</c:v>
                </c:pt>
                <c:pt idx="2522">
                  <c:v>40191</c:v>
                </c:pt>
                <c:pt idx="2523">
                  <c:v>40192</c:v>
                </c:pt>
                <c:pt idx="2524">
                  <c:v>40193</c:v>
                </c:pt>
                <c:pt idx="2525">
                  <c:v>40197</c:v>
                </c:pt>
                <c:pt idx="2526">
                  <c:v>40198</c:v>
                </c:pt>
                <c:pt idx="2527">
                  <c:v>40199</c:v>
                </c:pt>
                <c:pt idx="2528">
                  <c:v>40200</c:v>
                </c:pt>
                <c:pt idx="2529">
                  <c:v>40203</c:v>
                </c:pt>
                <c:pt idx="2530">
                  <c:v>40204</c:v>
                </c:pt>
                <c:pt idx="2531">
                  <c:v>40205</c:v>
                </c:pt>
                <c:pt idx="2532">
                  <c:v>40206</c:v>
                </c:pt>
                <c:pt idx="2533">
                  <c:v>40207</c:v>
                </c:pt>
                <c:pt idx="2534">
                  <c:v>40210</c:v>
                </c:pt>
                <c:pt idx="2535">
                  <c:v>40211</c:v>
                </c:pt>
                <c:pt idx="2536">
                  <c:v>40212</c:v>
                </c:pt>
                <c:pt idx="2537">
                  <c:v>40213</c:v>
                </c:pt>
                <c:pt idx="2538">
                  <c:v>40214</c:v>
                </c:pt>
                <c:pt idx="2539">
                  <c:v>40217</c:v>
                </c:pt>
                <c:pt idx="2540">
                  <c:v>40218</c:v>
                </c:pt>
                <c:pt idx="2541">
                  <c:v>40219</c:v>
                </c:pt>
                <c:pt idx="2542">
                  <c:v>40220</c:v>
                </c:pt>
                <c:pt idx="2543">
                  <c:v>40221</c:v>
                </c:pt>
                <c:pt idx="2544">
                  <c:v>40225</c:v>
                </c:pt>
                <c:pt idx="2545">
                  <c:v>40226</c:v>
                </c:pt>
                <c:pt idx="2546">
                  <c:v>40227</c:v>
                </c:pt>
                <c:pt idx="2547">
                  <c:v>40228</c:v>
                </c:pt>
                <c:pt idx="2548">
                  <c:v>40231</c:v>
                </c:pt>
                <c:pt idx="2549">
                  <c:v>40232</c:v>
                </c:pt>
                <c:pt idx="2550">
                  <c:v>40233</c:v>
                </c:pt>
                <c:pt idx="2551">
                  <c:v>40234</c:v>
                </c:pt>
                <c:pt idx="2552">
                  <c:v>40235</c:v>
                </c:pt>
                <c:pt idx="2553">
                  <c:v>40238</c:v>
                </c:pt>
                <c:pt idx="2554">
                  <c:v>40239</c:v>
                </c:pt>
                <c:pt idx="2555">
                  <c:v>40240</c:v>
                </c:pt>
                <c:pt idx="2556">
                  <c:v>40241</c:v>
                </c:pt>
                <c:pt idx="2557">
                  <c:v>40242</c:v>
                </c:pt>
                <c:pt idx="2558">
                  <c:v>40245</c:v>
                </c:pt>
                <c:pt idx="2559">
                  <c:v>40246</c:v>
                </c:pt>
                <c:pt idx="2560">
                  <c:v>40247</c:v>
                </c:pt>
                <c:pt idx="2561">
                  <c:v>40248</c:v>
                </c:pt>
                <c:pt idx="2562">
                  <c:v>40249</c:v>
                </c:pt>
                <c:pt idx="2563">
                  <c:v>40252</c:v>
                </c:pt>
                <c:pt idx="2564">
                  <c:v>40253</c:v>
                </c:pt>
                <c:pt idx="2565">
                  <c:v>40254</c:v>
                </c:pt>
                <c:pt idx="2566">
                  <c:v>40255</c:v>
                </c:pt>
                <c:pt idx="2567">
                  <c:v>40256</c:v>
                </c:pt>
                <c:pt idx="2568">
                  <c:v>40259</c:v>
                </c:pt>
                <c:pt idx="2569">
                  <c:v>40260</c:v>
                </c:pt>
                <c:pt idx="2570">
                  <c:v>40261</c:v>
                </c:pt>
                <c:pt idx="2571">
                  <c:v>40262</c:v>
                </c:pt>
                <c:pt idx="2572">
                  <c:v>40263</c:v>
                </c:pt>
                <c:pt idx="2573">
                  <c:v>40266</c:v>
                </c:pt>
                <c:pt idx="2574">
                  <c:v>40267</c:v>
                </c:pt>
                <c:pt idx="2575">
                  <c:v>40268</c:v>
                </c:pt>
                <c:pt idx="2576">
                  <c:v>40269</c:v>
                </c:pt>
                <c:pt idx="2577">
                  <c:v>40273</c:v>
                </c:pt>
                <c:pt idx="2578">
                  <c:v>40274</c:v>
                </c:pt>
                <c:pt idx="2579">
                  <c:v>40275</c:v>
                </c:pt>
                <c:pt idx="2580">
                  <c:v>40276</c:v>
                </c:pt>
                <c:pt idx="2581">
                  <c:v>40277</c:v>
                </c:pt>
                <c:pt idx="2582">
                  <c:v>40280</c:v>
                </c:pt>
                <c:pt idx="2583">
                  <c:v>40281</c:v>
                </c:pt>
                <c:pt idx="2584">
                  <c:v>40282</c:v>
                </c:pt>
                <c:pt idx="2585">
                  <c:v>40283</c:v>
                </c:pt>
                <c:pt idx="2586">
                  <c:v>40284</c:v>
                </c:pt>
                <c:pt idx="2587">
                  <c:v>40287</c:v>
                </c:pt>
                <c:pt idx="2588">
                  <c:v>40288</c:v>
                </c:pt>
                <c:pt idx="2589">
                  <c:v>40289</c:v>
                </c:pt>
                <c:pt idx="2590">
                  <c:v>40290</c:v>
                </c:pt>
                <c:pt idx="2591">
                  <c:v>40291</c:v>
                </c:pt>
                <c:pt idx="2592">
                  <c:v>40294</c:v>
                </c:pt>
                <c:pt idx="2593">
                  <c:v>40295</c:v>
                </c:pt>
                <c:pt idx="2594">
                  <c:v>40296</c:v>
                </c:pt>
                <c:pt idx="2595">
                  <c:v>40297</c:v>
                </c:pt>
                <c:pt idx="2596">
                  <c:v>40298</c:v>
                </c:pt>
                <c:pt idx="2597">
                  <c:v>40301</c:v>
                </c:pt>
                <c:pt idx="2598">
                  <c:v>40302</c:v>
                </c:pt>
                <c:pt idx="2599">
                  <c:v>40303</c:v>
                </c:pt>
                <c:pt idx="2600">
                  <c:v>40304</c:v>
                </c:pt>
                <c:pt idx="2601">
                  <c:v>40305</c:v>
                </c:pt>
                <c:pt idx="2602">
                  <c:v>40308</c:v>
                </c:pt>
                <c:pt idx="2603">
                  <c:v>40309</c:v>
                </c:pt>
                <c:pt idx="2604">
                  <c:v>40310</c:v>
                </c:pt>
                <c:pt idx="2605">
                  <c:v>40311</c:v>
                </c:pt>
                <c:pt idx="2606">
                  <c:v>40312</c:v>
                </c:pt>
                <c:pt idx="2607">
                  <c:v>40315</c:v>
                </c:pt>
                <c:pt idx="2608">
                  <c:v>40316</c:v>
                </c:pt>
                <c:pt idx="2609">
                  <c:v>40317</c:v>
                </c:pt>
                <c:pt idx="2610">
                  <c:v>40318</c:v>
                </c:pt>
                <c:pt idx="2611">
                  <c:v>40319</c:v>
                </c:pt>
                <c:pt idx="2612">
                  <c:v>40322</c:v>
                </c:pt>
                <c:pt idx="2613">
                  <c:v>40323</c:v>
                </c:pt>
                <c:pt idx="2614">
                  <c:v>40324</c:v>
                </c:pt>
                <c:pt idx="2615">
                  <c:v>40325</c:v>
                </c:pt>
                <c:pt idx="2616">
                  <c:v>40326</c:v>
                </c:pt>
                <c:pt idx="2617">
                  <c:v>40330</c:v>
                </c:pt>
                <c:pt idx="2618">
                  <c:v>40331</c:v>
                </c:pt>
                <c:pt idx="2619">
                  <c:v>40332</c:v>
                </c:pt>
                <c:pt idx="2620">
                  <c:v>40333</c:v>
                </c:pt>
                <c:pt idx="2621">
                  <c:v>40336</c:v>
                </c:pt>
                <c:pt idx="2622">
                  <c:v>40337</c:v>
                </c:pt>
                <c:pt idx="2623">
                  <c:v>40338</c:v>
                </c:pt>
                <c:pt idx="2624">
                  <c:v>40339</c:v>
                </c:pt>
                <c:pt idx="2625">
                  <c:v>40340</c:v>
                </c:pt>
                <c:pt idx="2626">
                  <c:v>40343</c:v>
                </c:pt>
                <c:pt idx="2627">
                  <c:v>40344</c:v>
                </c:pt>
                <c:pt idx="2628">
                  <c:v>40345</c:v>
                </c:pt>
                <c:pt idx="2629">
                  <c:v>40346</c:v>
                </c:pt>
                <c:pt idx="2630">
                  <c:v>40347</c:v>
                </c:pt>
                <c:pt idx="2631">
                  <c:v>40350</c:v>
                </c:pt>
                <c:pt idx="2632">
                  <c:v>40351</c:v>
                </c:pt>
                <c:pt idx="2633">
                  <c:v>40352</c:v>
                </c:pt>
                <c:pt idx="2634">
                  <c:v>40353</c:v>
                </c:pt>
                <c:pt idx="2635">
                  <c:v>40354</c:v>
                </c:pt>
                <c:pt idx="2636">
                  <c:v>40357</c:v>
                </c:pt>
                <c:pt idx="2637">
                  <c:v>40358</c:v>
                </c:pt>
                <c:pt idx="2638">
                  <c:v>40359</c:v>
                </c:pt>
                <c:pt idx="2639">
                  <c:v>40360</c:v>
                </c:pt>
                <c:pt idx="2640">
                  <c:v>40361</c:v>
                </c:pt>
                <c:pt idx="2641">
                  <c:v>40365</c:v>
                </c:pt>
                <c:pt idx="2642">
                  <c:v>40366</c:v>
                </c:pt>
                <c:pt idx="2643">
                  <c:v>40367</c:v>
                </c:pt>
                <c:pt idx="2644">
                  <c:v>40368</c:v>
                </c:pt>
                <c:pt idx="2645">
                  <c:v>40371</c:v>
                </c:pt>
                <c:pt idx="2646">
                  <c:v>40372</c:v>
                </c:pt>
                <c:pt idx="2647">
                  <c:v>40373</c:v>
                </c:pt>
                <c:pt idx="2648">
                  <c:v>40374</c:v>
                </c:pt>
                <c:pt idx="2649">
                  <c:v>40375</c:v>
                </c:pt>
                <c:pt idx="2650">
                  <c:v>40378</c:v>
                </c:pt>
                <c:pt idx="2651">
                  <c:v>40379</c:v>
                </c:pt>
                <c:pt idx="2652">
                  <c:v>40380</c:v>
                </c:pt>
                <c:pt idx="2653">
                  <c:v>40381</c:v>
                </c:pt>
                <c:pt idx="2654">
                  <c:v>40382</c:v>
                </c:pt>
                <c:pt idx="2655">
                  <c:v>40385</c:v>
                </c:pt>
                <c:pt idx="2656">
                  <c:v>40386</c:v>
                </c:pt>
                <c:pt idx="2657">
                  <c:v>40387</c:v>
                </c:pt>
                <c:pt idx="2658">
                  <c:v>40388</c:v>
                </c:pt>
                <c:pt idx="2659">
                  <c:v>40389</c:v>
                </c:pt>
                <c:pt idx="2660">
                  <c:v>40392</c:v>
                </c:pt>
                <c:pt idx="2661">
                  <c:v>40393</c:v>
                </c:pt>
                <c:pt idx="2662">
                  <c:v>40394</c:v>
                </c:pt>
                <c:pt idx="2663">
                  <c:v>40395</c:v>
                </c:pt>
                <c:pt idx="2664">
                  <c:v>40396</c:v>
                </c:pt>
                <c:pt idx="2665">
                  <c:v>40399</c:v>
                </c:pt>
                <c:pt idx="2666">
                  <c:v>40400</c:v>
                </c:pt>
                <c:pt idx="2667">
                  <c:v>40401</c:v>
                </c:pt>
                <c:pt idx="2668">
                  <c:v>40402</c:v>
                </c:pt>
                <c:pt idx="2669">
                  <c:v>40403</c:v>
                </c:pt>
                <c:pt idx="2670">
                  <c:v>40406</c:v>
                </c:pt>
                <c:pt idx="2671">
                  <c:v>40407</c:v>
                </c:pt>
                <c:pt idx="2672">
                  <c:v>40408</c:v>
                </c:pt>
                <c:pt idx="2673">
                  <c:v>40409</c:v>
                </c:pt>
                <c:pt idx="2674">
                  <c:v>40410</c:v>
                </c:pt>
                <c:pt idx="2675">
                  <c:v>40413</c:v>
                </c:pt>
                <c:pt idx="2676">
                  <c:v>40414</c:v>
                </c:pt>
                <c:pt idx="2677">
                  <c:v>40415</c:v>
                </c:pt>
                <c:pt idx="2678">
                  <c:v>40416</c:v>
                </c:pt>
                <c:pt idx="2679">
                  <c:v>40417</c:v>
                </c:pt>
                <c:pt idx="2680">
                  <c:v>40420</c:v>
                </c:pt>
                <c:pt idx="2681">
                  <c:v>40421</c:v>
                </c:pt>
                <c:pt idx="2682">
                  <c:v>40422</c:v>
                </c:pt>
                <c:pt idx="2683">
                  <c:v>40423</c:v>
                </c:pt>
                <c:pt idx="2684">
                  <c:v>40424</c:v>
                </c:pt>
                <c:pt idx="2685">
                  <c:v>40428</c:v>
                </c:pt>
                <c:pt idx="2686">
                  <c:v>40429</c:v>
                </c:pt>
                <c:pt idx="2687">
                  <c:v>40430</c:v>
                </c:pt>
                <c:pt idx="2688">
                  <c:v>40431</c:v>
                </c:pt>
                <c:pt idx="2689">
                  <c:v>40434</c:v>
                </c:pt>
                <c:pt idx="2690">
                  <c:v>40435</c:v>
                </c:pt>
                <c:pt idx="2691">
                  <c:v>40436</c:v>
                </c:pt>
                <c:pt idx="2692">
                  <c:v>40437</c:v>
                </c:pt>
                <c:pt idx="2693">
                  <c:v>40438</c:v>
                </c:pt>
                <c:pt idx="2694">
                  <c:v>40441</c:v>
                </c:pt>
                <c:pt idx="2695">
                  <c:v>40442</c:v>
                </c:pt>
                <c:pt idx="2696">
                  <c:v>40443</c:v>
                </c:pt>
                <c:pt idx="2697">
                  <c:v>40444</c:v>
                </c:pt>
                <c:pt idx="2698">
                  <c:v>40445</c:v>
                </c:pt>
                <c:pt idx="2699">
                  <c:v>40448</c:v>
                </c:pt>
                <c:pt idx="2700">
                  <c:v>40449</c:v>
                </c:pt>
                <c:pt idx="2701">
                  <c:v>40450</c:v>
                </c:pt>
                <c:pt idx="2702">
                  <c:v>40451</c:v>
                </c:pt>
                <c:pt idx="2703">
                  <c:v>40452</c:v>
                </c:pt>
                <c:pt idx="2704">
                  <c:v>40455</c:v>
                </c:pt>
                <c:pt idx="2705">
                  <c:v>40456</c:v>
                </c:pt>
                <c:pt idx="2706">
                  <c:v>40457</c:v>
                </c:pt>
                <c:pt idx="2707">
                  <c:v>40458</c:v>
                </c:pt>
                <c:pt idx="2708">
                  <c:v>40459</c:v>
                </c:pt>
                <c:pt idx="2709">
                  <c:v>40462</c:v>
                </c:pt>
                <c:pt idx="2710">
                  <c:v>40463</c:v>
                </c:pt>
                <c:pt idx="2711">
                  <c:v>40464</c:v>
                </c:pt>
                <c:pt idx="2712">
                  <c:v>40465</c:v>
                </c:pt>
                <c:pt idx="2713">
                  <c:v>40466</c:v>
                </c:pt>
                <c:pt idx="2714">
                  <c:v>40469</c:v>
                </c:pt>
                <c:pt idx="2715">
                  <c:v>40470</c:v>
                </c:pt>
                <c:pt idx="2716">
                  <c:v>40471</c:v>
                </c:pt>
                <c:pt idx="2717">
                  <c:v>40472</c:v>
                </c:pt>
                <c:pt idx="2718">
                  <c:v>40473</c:v>
                </c:pt>
                <c:pt idx="2719">
                  <c:v>40476</c:v>
                </c:pt>
                <c:pt idx="2720">
                  <c:v>40477</c:v>
                </c:pt>
                <c:pt idx="2721">
                  <c:v>40478</c:v>
                </c:pt>
                <c:pt idx="2722">
                  <c:v>40479</c:v>
                </c:pt>
                <c:pt idx="2723">
                  <c:v>40480</c:v>
                </c:pt>
                <c:pt idx="2724">
                  <c:v>40483</c:v>
                </c:pt>
                <c:pt idx="2725">
                  <c:v>40484</c:v>
                </c:pt>
                <c:pt idx="2726">
                  <c:v>40485</c:v>
                </c:pt>
                <c:pt idx="2727">
                  <c:v>40486</c:v>
                </c:pt>
                <c:pt idx="2728">
                  <c:v>40487</c:v>
                </c:pt>
                <c:pt idx="2729">
                  <c:v>40490</c:v>
                </c:pt>
                <c:pt idx="2730">
                  <c:v>40491</c:v>
                </c:pt>
                <c:pt idx="2731">
                  <c:v>40492</c:v>
                </c:pt>
                <c:pt idx="2732">
                  <c:v>40493</c:v>
                </c:pt>
                <c:pt idx="2733">
                  <c:v>40494</c:v>
                </c:pt>
                <c:pt idx="2734">
                  <c:v>40497</c:v>
                </c:pt>
                <c:pt idx="2735">
                  <c:v>40498</c:v>
                </c:pt>
                <c:pt idx="2736">
                  <c:v>40499</c:v>
                </c:pt>
                <c:pt idx="2737">
                  <c:v>40500</c:v>
                </c:pt>
                <c:pt idx="2738">
                  <c:v>40501</c:v>
                </c:pt>
                <c:pt idx="2739">
                  <c:v>40504</c:v>
                </c:pt>
                <c:pt idx="2740">
                  <c:v>40505</c:v>
                </c:pt>
                <c:pt idx="2741">
                  <c:v>40506</c:v>
                </c:pt>
                <c:pt idx="2742">
                  <c:v>40508</c:v>
                </c:pt>
                <c:pt idx="2743">
                  <c:v>40511</c:v>
                </c:pt>
                <c:pt idx="2744">
                  <c:v>40512</c:v>
                </c:pt>
                <c:pt idx="2745">
                  <c:v>40513</c:v>
                </c:pt>
                <c:pt idx="2746">
                  <c:v>40514</c:v>
                </c:pt>
                <c:pt idx="2747">
                  <c:v>40515</c:v>
                </c:pt>
                <c:pt idx="2748">
                  <c:v>40518</c:v>
                </c:pt>
                <c:pt idx="2749">
                  <c:v>40519</c:v>
                </c:pt>
                <c:pt idx="2750">
                  <c:v>40520</c:v>
                </c:pt>
                <c:pt idx="2751">
                  <c:v>40521</c:v>
                </c:pt>
                <c:pt idx="2752">
                  <c:v>40522</c:v>
                </c:pt>
                <c:pt idx="2753">
                  <c:v>40525</c:v>
                </c:pt>
                <c:pt idx="2754">
                  <c:v>40526</c:v>
                </c:pt>
                <c:pt idx="2755">
                  <c:v>40527</c:v>
                </c:pt>
                <c:pt idx="2756">
                  <c:v>40528</c:v>
                </c:pt>
                <c:pt idx="2757">
                  <c:v>40529</c:v>
                </c:pt>
                <c:pt idx="2758">
                  <c:v>40532</c:v>
                </c:pt>
                <c:pt idx="2759">
                  <c:v>40533</c:v>
                </c:pt>
                <c:pt idx="2760">
                  <c:v>40534</c:v>
                </c:pt>
                <c:pt idx="2761">
                  <c:v>40535</c:v>
                </c:pt>
                <c:pt idx="2762">
                  <c:v>40539</c:v>
                </c:pt>
                <c:pt idx="2763">
                  <c:v>40540</c:v>
                </c:pt>
                <c:pt idx="2764">
                  <c:v>40541</c:v>
                </c:pt>
                <c:pt idx="2765">
                  <c:v>40542</c:v>
                </c:pt>
                <c:pt idx="2766">
                  <c:v>40543</c:v>
                </c:pt>
                <c:pt idx="2767">
                  <c:v>40546</c:v>
                </c:pt>
                <c:pt idx="2768">
                  <c:v>40547</c:v>
                </c:pt>
                <c:pt idx="2769">
                  <c:v>40548</c:v>
                </c:pt>
                <c:pt idx="2770">
                  <c:v>40549</c:v>
                </c:pt>
                <c:pt idx="2771">
                  <c:v>40550</c:v>
                </c:pt>
                <c:pt idx="2772">
                  <c:v>40553</c:v>
                </c:pt>
                <c:pt idx="2773">
                  <c:v>40554</c:v>
                </c:pt>
                <c:pt idx="2774">
                  <c:v>40555</c:v>
                </c:pt>
                <c:pt idx="2775">
                  <c:v>40556</c:v>
                </c:pt>
                <c:pt idx="2776">
                  <c:v>40557</c:v>
                </c:pt>
                <c:pt idx="2777">
                  <c:v>40561</c:v>
                </c:pt>
                <c:pt idx="2778">
                  <c:v>40562</c:v>
                </c:pt>
                <c:pt idx="2779">
                  <c:v>40563</c:v>
                </c:pt>
                <c:pt idx="2780">
                  <c:v>40564</c:v>
                </c:pt>
                <c:pt idx="2781">
                  <c:v>40567</c:v>
                </c:pt>
                <c:pt idx="2782">
                  <c:v>40568</c:v>
                </c:pt>
                <c:pt idx="2783">
                  <c:v>40569</c:v>
                </c:pt>
                <c:pt idx="2784">
                  <c:v>40570</c:v>
                </c:pt>
                <c:pt idx="2785">
                  <c:v>40571</c:v>
                </c:pt>
                <c:pt idx="2786">
                  <c:v>40574</c:v>
                </c:pt>
                <c:pt idx="2787">
                  <c:v>40575</c:v>
                </c:pt>
                <c:pt idx="2788">
                  <c:v>40576</c:v>
                </c:pt>
                <c:pt idx="2789">
                  <c:v>40577</c:v>
                </c:pt>
                <c:pt idx="2790">
                  <c:v>40578</c:v>
                </c:pt>
                <c:pt idx="2791">
                  <c:v>40581</c:v>
                </c:pt>
                <c:pt idx="2792">
                  <c:v>40582</c:v>
                </c:pt>
                <c:pt idx="2793">
                  <c:v>40583</c:v>
                </c:pt>
                <c:pt idx="2794">
                  <c:v>40584</c:v>
                </c:pt>
                <c:pt idx="2795">
                  <c:v>40585</c:v>
                </c:pt>
                <c:pt idx="2796">
                  <c:v>40588</c:v>
                </c:pt>
                <c:pt idx="2797">
                  <c:v>40589</c:v>
                </c:pt>
                <c:pt idx="2798">
                  <c:v>40590</c:v>
                </c:pt>
                <c:pt idx="2799">
                  <c:v>40591</c:v>
                </c:pt>
                <c:pt idx="2800">
                  <c:v>40592</c:v>
                </c:pt>
                <c:pt idx="2801">
                  <c:v>40596</c:v>
                </c:pt>
                <c:pt idx="2802">
                  <c:v>40597</c:v>
                </c:pt>
                <c:pt idx="2803">
                  <c:v>40598</c:v>
                </c:pt>
                <c:pt idx="2804">
                  <c:v>40599</c:v>
                </c:pt>
                <c:pt idx="2805">
                  <c:v>40602</c:v>
                </c:pt>
                <c:pt idx="2806">
                  <c:v>40603</c:v>
                </c:pt>
                <c:pt idx="2807">
                  <c:v>40604</c:v>
                </c:pt>
                <c:pt idx="2808">
                  <c:v>40605</c:v>
                </c:pt>
                <c:pt idx="2809">
                  <c:v>40606</c:v>
                </c:pt>
                <c:pt idx="2810">
                  <c:v>40609</c:v>
                </c:pt>
                <c:pt idx="2811">
                  <c:v>40610</c:v>
                </c:pt>
                <c:pt idx="2812">
                  <c:v>40611</c:v>
                </c:pt>
                <c:pt idx="2813">
                  <c:v>40612</c:v>
                </c:pt>
                <c:pt idx="2814">
                  <c:v>40613</c:v>
                </c:pt>
                <c:pt idx="2815">
                  <c:v>40616</c:v>
                </c:pt>
                <c:pt idx="2816">
                  <c:v>40617</c:v>
                </c:pt>
                <c:pt idx="2817">
                  <c:v>40618</c:v>
                </c:pt>
                <c:pt idx="2818">
                  <c:v>40619</c:v>
                </c:pt>
                <c:pt idx="2819">
                  <c:v>40620</c:v>
                </c:pt>
                <c:pt idx="2820">
                  <c:v>40623</c:v>
                </c:pt>
                <c:pt idx="2821">
                  <c:v>40624</c:v>
                </c:pt>
                <c:pt idx="2822">
                  <c:v>40625</c:v>
                </c:pt>
                <c:pt idx="2823">
                  <c:v>40626</c:v>
                </c:pt>
                <c:pt idx="2824">
                  <c:v>40627</c:v>
                </c:pt>
                <c:pt idx="2825">
                  <c:v>40630</c:v>
                </c:pt>
                <c:pt idx="2826">
                  <c:v>40631</c:v>
                </c:pt>
                <c:pt idx="2827">
                  <c:v>40632</c:v>
                </c:pt>
                <c:pt idx="2828">
                  <c:v>40633</c:v>
                </c:pt>
                <c:pt idx="2829">
                  <c:v>40634</c:v>
                </c:pt>
                <c:pt idx="2830">
                  <c:v>40637</c:v>
                </c:pt>
                <c:pt idx="2831">
                  <c:v>40638</c:v>
                </c:pt>
                <c:pt idx="2832">
                  <c:v>40639</c:v>
                </c:pt>
                <c:pt idx="2833">
                  <c:v>40640</c:v>
                </c:pt>
                <c:pt idx="2834">
                  <c:v>40641</c:v>
                </c:pt>
                <c:pt idx="2835">
                  <c:v>40644</c:v>
                </c:pt>
                <c:pt idx="2836">
                  <c:v>40645</c:v>
                </c:pt>
                <c:pt idx="2837">
                  <c:v>40646</c:v>
                </c:pt>
                <c:pt idx="2838">
                  <c:v>40647</c:v>
                </c:pt>
                <c:pt idx="2839">
                  <c:v>40648</c:v>
                </c:pt>
                <c:pt idx="2840">
                  <c:v>40651</c:v>
                </c:pt>
                <c:pt idx="2841">
                  <c:v>40652</c:v>
                </c:pt>
                <c:pt idx="2842">
                  <c:v>40653</c:v>
                </c:pt>
                <c:pt idx="2843">
                  <c:v>40654</c:v>
                </c:pt>
                <c:pt idx="2844">
                  <c:v>40658</c:v>
                </c:pt>
                <c:pt idx="2845">
                  <c:v>40659</c:v>
                </c:pt>
                <c:pt idx="2846">
                  <c:v>40660</c:v>
                </c:pt>
                <c:pt idx="2847">
                  <c:v>40661</c:v>
                </c:pt>
                <c:pt idx="2848">
                  <c:v>40662</c:v>
                </c:pt>
                <c:pt idx="2849">
                  <c:v>40665</c:v>
                </c:pt>
                <c:pt idx="2850">
                  <c:v>40666</c:v>
                </c:pt>
                <c:pt idx="2851">
                  <c:v>40667</c:v>
                </c:pt>
                <c:pt idx="2852">
                  <c:v>40668</c:v>
                </c:pt>
                <c:pt idx="2853">
                  <c:v>40669</c:v>
                </c:pt>
                <c:pt idx="2854">
                  <c:v>40672</c:v>
                </c:pt>
                <c:pt idx="2855">
                  <c:v>40673</c:v>
                </c:pt>
                <c:pt idx="2856">
                  <c:v>40674</c:v>
                </c:pt>
                <c:pt idx="2857">
                  <c:v>40675</c:v>
                </c:pt>
                <c:pt idx="2858">
                  <c:v>40676</c:v>
                </c:pt>
                <c:pt idx="2859">
                  <c:v>40679</c:v>
                </c:pt>
                <c:pt idx="2860">
                  <c:v>40680</c:v>
                </c:pt>
                <c:pt idx="2861">
                  <c:v>40681</c:v>
                </c:pt>
                <c:pt idx="2862">
                  <c:v>40682</c:v>
                </c:pt>
                <c:pt idx="2863">
                  <c:v>40683</c:v>
                </c:pt>
                <c:pt idx="2864">
                  <c:v>40686</c:v>
                </c:pt>
                <c:pt idx="2865">
                  <c:v>40687</c:v>
                </c:pt>
                <c:pt idx="2866">
                  <c:v>40688</c:v>
                </c:pt>
                <c:pt idx="2867">
                  <c:v>40689</c:v>
                </c:pt>
                <c:pt idx="2868">
                  <c:v>40690</c:v>
                </c:pt>
                <c:pt idx="2869">
                  <c:v>40694</c:v>
                </c:pt>
                <c:pt idx="2870">
                  <c:v>40695</c:v>
                </c:pt>
                <c:pt idx="2871">
                  <c:v>40696</c:v>
                </c:pt>
                <c:pt idx="2872">
                  <c:v>40697</c:v>
                </c:pt>
                <c:pt idx="2873">
                  <c:v>40700</c:v>
                </c:pt>
                <c:pt idx="2874">
                  <c:v>40701</c:v>
                </c:pt>
                <c:pt idx="2875">
                  <c:v>40702</c:v>
                </c:pt>
                <c:pt idx="2876">
                  <c:v>40703</c:v>
                </c:pt>
                <c:pt idx="2877">
                  <c:v>40704</c:v>
                </c:pt>
                <c:pt idx="2878">
                  <c:v>40707</c:v>
                </c:pt>
                <c:pt idx="2879">
                  <c:v>40708</c:v>
                </c:pt>
                <c:pt idx="2880">
                  <c:v>40709</c:v>
                </c:pt>
                <c:pt idx="2881">
                  <c:v>40710</c:v>
                </c:pt>
                <c:pt idx="2882">
                  <c:v>40711</c:v>
                </c:pt>
                <c:pt idx="2883">
                  <c:v>40714</c:v>
                </c:pt>
                <c:pt idx="2884">
                  <c:v>40715</c:v>
                </c:pt>
                <c:pt idx="2885">
                  <c:v>40716</c:v>
                </c:pt>
                <c:pt idx="2886">
                  <c:v>40717</c:v>
                </c:pt>
                <c:pt idx="2887">
                  <c:v>40718</c:v>
                </c:pt>
                <c:pt idx="2888">
                  <c:v>40721</c:v>
                </c:pt>
                <c:pt idx="2889">
                  <c:v>40722</c:v>
                </c:pt>
                <c:pt idx="2890">
                  <c:v>40723</c:v>
                </c:pt>
                <c:pt idx="2891">
                  <c:v>40724</c:v>
                </c:pt>
                <c:pt idx="2892">
                  <c:v>40725</c:v>
                </c:pt>
                <c:pt idx="2893">
                  <c:v>40729</c:v>
                </c:pt>
                <c:pt idx="2894">
                  <c:v>40730</c:v>
                </c:pt>
                <c:pt idx="2895">
                  <c:v>40731</c:v>
                </c:pt>
                <c:pt idx="2896">
                  <c:v>40732</c:v>
                </c:pt>
                <c:pt idx="2897">
                  <c:v>40735</c:v>
                </c:pt>
                <c:pt idx="2898">
                  <c:v>40736</c:v>
                </c:pt>
                <c:pt idx="2899">
                  <c:v>40737</c:v>
                </c:pt>
                <c:pt idx="2900">
                  <c:v>40738</c:v>
                </c:pt>
                <c:pt idx="2901">
                  <c:v>40739</c:v>
                </c:pt>
                <c:pt idx="2902">
                  <c:v>40742</c:v>
                </c:pt>
                <c:pt idx="2903">
                  <c:v>40743</c:v>
                </c:pt>
                <c:pt idx="2904">
                  <c:v>40744</c:v>
                </c:pt>
                <c:pt idx="2905">
                  <c:v>40745</c:v>
                </c:pt>
                <c:pt idx="2906">
                  <c:v>40746</c:v>
                </c:pt>
                <c:pt idx="2907">
                  <c:v>40749</c:v>
                </c:pt>
                <c:pt idx="2908">
                  <c:v>40750</c:v>
                </c:pt>
                <c:pt idx="2909">
                  <c:v>40751</c:v>
                </c:pt>
                <c:pt idx="2910">
                  <c:v>40752</c:v>
                </c:pt>
                <c:pt idx="2911">
                  <c:v>40753</c:v>
                </c:pt>
                <c:pt idx="2912">
                  <c:v>40756</c:v>
                </c:pt>
                <c:pt idx="2913">
                  <c:v>40757</c:v>
                </c:pt>
                <c:pt idx="2914">
                  <c:v>40758</c:v>
                </c:pt>
                <c:pt idx="2915">
                  <c:v>40759</c:v>
                </c:pt>
                <c:pt idx="2916">
                  <c:v>40760</c:v>
                </c:pt>
                <c:pt idx="2917">
                  <c:v>40763</c:v>
                </c:pt>
                <c:pt idx="2918">
                  <c:v>40764</c:v>
                </c:pt>
                <c:pt idx="2919">
                  <c:v>40765</c:v>
                </c:pt>
                <c:pt idx="2920">
                  <c:v>40766</c:v>
                </c:pt>
                <c:pt idx="2921">
                  <c:v>40767</c:v>
                </c:pt>
                <c:pt idx="2922">
                  <c:v>40770</c:v>
                </c:pt>
                <c:pt idx="2923">
                  <c:v>40771</c:v>
                </c:pt>
                <c:pt idx="2924">
                  <c:v>40772</c:v>
                </c:pt>
                <c:pt idx="2925">
                  <c:v>40773</c:v>
                </c:pt>
                <c:pt idx="2926">
                  <c:v>40774</c:v>
                </c:pt>
                <c:pt idx="2927">
                  <c:v>40777</c:v>
                </c:pt>
                <c:pt idx="2928">
                  <c:v>40778</c:v>
                </c:pt>
                <c:pt idx="2929">
                  <c:v>40779</c:v>
                </c:pt>
                <c:pt idx="2930">
                  <c:v>40780</c:v>
                </c:pt>
                <c:pt idx="2931">
                  <c:v>40781</c:v>
                </c:pt>
                <c:pt idx="2932">
                  <c:v>40784</c:v>
                </c:pt>
                <c:pt idx="2933">
                  <c:v>40785</c:v>
                </c:pt>
                <c:pt idx="2934">
                  <c:v>40786</c:v>
                </c:pt>
                <c:pt idx="2935">
                  <c:v>40787</c:v>
                </c:pt>
                <c:pt idx="2936">
                  <c:v>40788</c:v>
                </c:pt>
                <c:pt idx="2937">
                  <c:v>40792</c:v>
                </c:pt>
                <c:pt idx="2938">
                  <c:v>40793</c:v>
                </c:pt>
                <c:pt idx="2939">
                  <c:v>40794</c:v>
                </c:pt>
                <c:pt idx="2940">
                  <c:v>40795</c:v>
                </c:pt>
                <c:pt idx="2941">
                  <c:v>40798</c:v>
                </c:pt>
                <c:pt idx="2942">
                  <c:v>40799</c:v>
                </c:pt>
                <c:pt idx="2943">
                  <c:v>40800</c:v>
                </c:pt>
                <c:pt idx="2944">
                  <c:v>40801</c:v>
                </c:pt>
                <c:pt idx="2945">
                  <c:v>40802</c:v>
                </c:pt>
                <c:pt idx="2946">
                  <c:v>40805</c:v>
                </c:pt>
                <c:pt idx="2947">
                  <c:v>40806</c:v>
                </c:pt>
                <c:pt idx="2948">
                  <c:v>40807</c:v>
                </c:pt>
                <c:pt idx="2949">
                  <c:v>40808</c:v>
                </c:pt>
                <c:pt idx="2950">
                  <c:v>40809</c:v>
                </c:pt>
                <c:pt idx="2951">
                  <c:v>40812</c:v>
                </c:pt>
                <c:pt idx="2952">
                  <c:v>40813</c:v>
                </c:pt>
                <c:pt idx="2953">
                  <c:v>40814</c:v>
                </c:pt>
                <c:pt idx="2954">
                  <c:v>40815</c:v>
                </c:pt>
                <c:pt idx="2955">
                  <c:v>40816</c:v>
                </c:pt>
                <c:pt idx="2956">
                  <c:v>40819</c:v>
                </c:pt>
                <c:pt idx="2957">
                  <c:v>40820</c:v>
                </c:pt>
                <c:pt idx="2958">
                  <c:v>40821</c:v>
                </c:pt>
                <c:pt idx="2959">
                  <c:v>40822</c:v>
                </c:pt>
                <c:pt idx="2960">
                  <c:v>40823</c:v>
                </c:pt>
                <c:pt idx="2961">
                  <c:v>40826</c:v>
                </c:pt>
                <c:pt idx="2962">
                  <c:v>40827</c:v>
                </c:pt>
                <c:pt idx="2963">
                  <c:v>40828</c:v>
                </c:pt>
                <c:pt idx="2964">
                  <c:v>40829</c:v>
                </c:pt>
                <c:pt idx="2965">
                  <c:v>40830</c:v>
                </c:pt>
                <c:pt idx="2966">
                  <c:v>40833</c:v>
                </c:pt>
                <c:pt idx="2967">
                  <c:v>40834</c:v>
                </c:pt>
                <c:pt idx="2968">
                  <c:v>40835</c:v>
                </c:pt>
                <c:pt idx="2969">
                  <c:v>40836</c:v>
                </c:pt>
                <c:pt idx="2970">
                  <c:v>40837</c:v>
                </c:pt>
                <c:pt idx="2971">
                  <c:v>40840</c:v>
                </c:pt>
                <c:pt idx="2972">
                  <c:v>40841</c:v>
                </c:pt>
                <c:pt idx="2973">
                  <c:v>40842</c:v>
                </c:pt>
                <c:pt idx="2974">
                  <c:v>40843</c:v>
                </c:pt>
                <c:pt idx="2975">
                  <c:v>40844</c:v>
                </c:pt>
                <c:pt idx="2976">
                  <c:v>40847</c:v>
                </c:pt>
                <c:pt idx="2977">
                  <c:v>40848</c:v>
                </c:pt>
                <c:pt idx="2978">
                  <c:v>40849</c:v>
                </c:pt>
                <c:pt idx="2979">
                  <c:v>40850</c:v>
                </c:pt>
                <c:pt idx="2980">
                  <c:v>40851</c:v>
                </c:pt>
                <c:pt idx="2981">
                  <c:v>40854</c:v>
                </c:pt>
                <c:pt idx="2982">
                  <c:v>40855</c:v>
                </c:pt>
                <c:pt idx="2983">
                  <c:v>40856</c:v>
                </c:pt>
                <c:pt idx="2984">
                  <c:v>40857</c:v>
                </c:pt>
                <c:pt idx="2985">
                  <c:v>40858</c:v>
                </c:pt>
                <c:pt idx="2986">
                  <c:v>40861</c:v>
                </c:pt>
                <c:pt idx="2987">
                  <c:v>40862</c:v>
                </c:pt>
                <c:pt idx="2988">
                  <c:v>40863</c:v>
                </c:pt>
                <c:pt idx="2989">
                  <c:v>40864</c:v>
                </c:pt>
                <c:pt idx="2990">
                  <c:v>40865</c:v>
                </c:pt>
                <c:pt idx="2991">
                  <c:v>40868</c:v>
                </c:pt>
                <c:pt idx="2992">
                  <c:v>40869</c:v>
                </c:pt>
                <c:pt idx="2993">
                  <c:v>40870</c:v>
                </c:pt>
                <c:pt idx="2994">
                  <c:v>40872</c:v>
                </c:pt>
                <c:pt idx="2995">
                  <c:v>40875</c:v>
                </c:pt>
                <c:pt idx="2996">
                  <c:v>40876</c:v>
                </c:pt>
                <c:pt idx="2997">
                  <c:v>40877</c:v>
                </c:pt>
                <c:pt idx="2998">
                  <c:v>40878</c:v>
                </c:pt>
                <c:pt idx="2999">
                  <c:v>40879</c:v>
                </c:pt>
                <c:pt idx="3000">
                  <c:v>40882</c:v>
                </c:pt>
                <c:pt idx="3001">
                  <c:v>40883</c:v>
                </c:pt>
                <c:pt idx="3002">
                  <c:v>40884</c:v>
                </c:pt>
                <c:pt idx="3003">
                  <c:v>40885</c:v>
                </c:pt>
                <c:pt idx="3004">
                  <c:v>40886</c:v>
                </c:pt>
                <c:pt idx="3005">
                  <c:v>40889</c:v>
                </c:pt>
                <c:pt idx="3006">
                  <c:v>40890</c:v>
                </c:pt>
                <c:pt idx="3007">
                  <c:v>40891</c:v>
                </c:pt>
                <c:pt idx="3008">
                  <c:v>40892</c:v>
                </c:pt>
                <c:pt idx="3009">
                  <c:v>40893</c:v>
                </c:pt>
                <c:pt idx="3010">
                  <c:v>40896</c:v>
                </c:pt>
                <c:pt idx="3011">
                  <c:v>40897</c:v>
                </c:pt>
                <c:pt idx="3012">
                  <c:v>40898</c:v>
                </c:pt>
                <c:pt idx="3013">
                  <c:v>40899</c:v>
                </c:pt>
                <c:pt idx="3014">
                  <c:v>40900</c:v>
                </c:pt>
                <c:pt idx="3015">
                  <c:v>40904</c:v>
                </c:pt>
                <c:pt idx="3016">
                  <c:v>40905</c:v>
                </c:pt>
                <c:pt idx="3017">
                  <c:v>40906</c:v>
                </c:pt>
                <c:pt idx="3018">
                  <c:v>40907</c:v>
                </c:pt>
                <c:pt idx="3019">
                  <c:v>40911</c:v>
                </c:pt>
                <c:pt idx="3020">
                  <c:v>40912</c:v>
                </c:pt>
                <c:pt idx="3021">
                  <c:v>40913</c:v>
                </c:pt>
                <c:pt idx="3022">
                  <c:v>40914</c:v>
                </c:pt>
                <c:pt idx="3023">
                  <c:v>40917</c:v>
                </c:pt>
                <c:pt idx="3024">
                  <c:v>40918</c:v>
                </c:pt>
                <c:pt idx="3025">
                  <c:v>40919</c:v>
                </c:pt>
                <c:pt idx="3026">
                  <c:v>40920</c:v>
                </c:pt>
                <c:pt idx="3027">
                  <c:v>40921</c:v>
                </c:pt>
                <c:pt idx="3028">
                  <c:v>40925</c:v>
                </c:pt>
                <c:pt idx="3029">
                  <c:v>40926</c:v>
                </c:pt>
                <c:pt idx="3030">
                  <c:v>40927</c:v>
                </c:pt>
                <c:pt idx="3031">
                  <c:v>40928</c:v>
                </c:pt>
                <c:pt idx="3032">
                  <c:v>40931</c:v>
                </c:pt>
                <c:pt idx="3033">
                  <c:v>40932</c:v>
                </c:pt>
                <c:pt idx="3034">
                  <c:v>40933</c:v>
                </c:pt>
                <c:pt idx="3035">
                  <c:v>40934</c:v>
                </c:pt>
                <c:pt idx="3036">
                  <c:v>40935</c:v>
                </c:pt>
                <c:pt idx="3037">
                  <c:v>40938</c:v>
                </c:pt>
                <c:pt idx="3038">
                  <c:v>40939</c:v>
                </c:pt>
                <c:pt idx="3039">
                  <c:v>40940</c:v>
                </c:pt>
                <c:pt idx="3040">
                  <c:v>40941</c:v>
                </c:pt>
                <c:pt idx="3041">
                  <c:v>40942</c:v>
                </c:pt>
                <c:pt idx="3042">
                  <c:v>40945</c:v>
                </c:pt>
                <c:pt idx="3043">
                  <c:v>40946</c:v>
                </c:pt>
                <c:pt idx="3044">
                  <c:v>40947</c:v>
                </c:pt>
                <c:pt idx="3045">
                  <c:v>40948</c:v>
                </c:pt>
                <c:pt idx="3046">
                  <c:v>40949</c:v>
                </c:pt>
                <c:pt idx="3047">
                  <c:v>40952</c:v>
                </c:pt>
                <c:pt idx="3048">
                  <c:v>40953</c:v>
                </c:pt>
                <c:pt idx="3049">
                  <c:v>40954</c:v>
                </c:pt>
                <c:pt idx="3050">
                  <c:v>40955</c:v>
                </c:pt>
                <c:pt idx="3051">
                  <c:v>40956</c:v>
                </c:pt>
                <c:pt idx="3052">
                  <c:v>40960</c:v>
                </c:pt>
                <c:pt idx="3053">
                  <c:v>40961</c:v>
                </c:pt>
                <c:pt idx="3054">
                  <c:v>40962</c:v>
                </c:pt>
                <c:pt idx="3055">
                  <c:v>40963</c:v>
                </c:pt>
                <c:pt idx="3056">
                  <c:v>40966</c:v>
                </c:pt>
                <c:pt idx="3057">
                  <c:v>40967</c:v>
                </c:pt>
                <c:pt idx="3058">
                  <c:v>40968</c:v>
                </c:pt>
                <c:pt idx="3059">
                  <c:v>40969</c:v>
                </c:pt>
                <c:pt idx="3060">
                  <c:v>40970</c:v>
                </c:pt>
                <c:pt idx="3061">
                  <c:v>40973</c:v>
                </c:pt>
                <c:pt idx="3062">
                  <c:v>40974</c:v>
                </c:pt>
                <c:pt idx="3063">
                  <c:v>40975</c:v>
                </c:pt>
                <c:pt idx="3064">
                  <c:v>40976</c:v>
                </c:pt>
                <c:pt idx="3065">
                  <c:v>40977</c:v>
                </c:pt>
                <c:pt idx="3066">
                  <c:v>40980</c:v>
                </c:pt>
                <c:pt idx="3067">
                  <c:v>40981</c:v>
                </c:pt>
                <c:pt idx="3068">
                  <c:v>40982</c:v>
                </c:pt>
                <c:pt idx="3069">
                  <c:v>40983</c:v>
                </c:pt>
                <c:pt idx="3070">
                  <c:v>40984</c:v>
                </c:pt>
                <c:pt idx="3071">
                  <c:v>40987</c:v>
                </c:pt>
                <c:pt idx="3072">
                  <c:v>40988</c:v>
                </c:pt>
                <c:pt idx="3073">
                  <c:v>40989</c:v>
                </c:pt>
                <c:pt idx="3074">
                  <c:v>40990</c:v>
                </c:pt>
                <c:pt idx="3075">
                  <c:v>40991</c:v>
                </c:pt>
                <c:pt idx="3076">
                  <c:v>40994</c:v>
                </c:pt>
                <c:pt idx="3077">
                  <c:v>40995</c:v>
                </c:pt>
                <c:pt idx="3078">
                  <c:v>40996</c:v>
                </c:pt>
                <c:pt idx="3079">
                  <c:v>40997</c:v>
                </c:pt>
                <c:pt idx="3080">
                  <c:v>40998</c:v>
                </c:pt>
                <c:pt idx="3081">
                  <c:v>41001</c:v>
                </c:pt>
                <c:pt idx="3082">
                  <c:v>41002</c:v>
                </c:pt>
                <c:pt idx="3083">
                  <c:v>41003</c:v>
                </c:pt>
                <c:pt idx="3084">
                  <c:v>41004</c:v>
                </c:pt>
                <c:pt idx="3085">
                  <c:v>41008</c:v>
                </c:pt>
                <c:pt idx="3086">
                  <c:v>41009</c:v>
                </c:pt>
                <c:pt idx="3087">
                  <c:v>41010</c:v>
                </c:pt>
                <c:pt idx="3088">
                  <c:v>41011</c:v>
                </c:pt>
                <c:pt idx="3089">
                  <c:v>41012</c:v>
                </c:pt>
                <c:pt idx="3090">
                  <c:v>41015</c:v>
                </c:pt>
                <c:pt idx="3091">
                  <c:v>41016</c:v>
                </c:pt>
                <c:pt idx="3092">
                  <c:v>41017</c:v>
                </c:pt>
                <c:pt idx="3093">
                  <c:v>41018</c:v>
                </c:pt>
                <c:pt idx="3094">
                  <c:v>41019</c:v>
                </c:pt>
                <c:pt idx="3095">
                  <c:v>41022</c:v>
                </c:pt>
                <c:pt idx="3096">
                  <c:v>41023</c:v>
                </c:pt>
                <c:pt idx="3097">
                  <c:v>41024</c:v>
                </c:pt>
                <c:pt idx="3098">
                  <c:v>41025</c:v>
                </c:pt>
                <c:pt idx="3099">
                  <c:v>41026</c:v>
                </c:pt>
                <c:pt idx="3100">
                  <c:v>41029</c:v>
                </c:pt>
                <c:pt idx="3101">
                  <c:v>41030</c:v>
                </c:pt>
                <c:pt idx="3102">
                  <c:v>41031</c:v>
                </c:pt>
                <c:pt idx="3103">
                  <c:v>41032</c:v>
                </c:pt>
                <c:pt idx="3104">
                  <c:v>41033</c:v>
                </c:pt>
                <c:pt idx="3105">
                  <c:v>41036</c:v>
                </c:pt>
                <c:pt idx="3106">
                  <c:v>41037</c:v>
                </c:pt>
                <c:pt idx="3107">
                  <c:v>41038</c:v>
                </c:pt>
                <c:pt idx="3108">
                  <c:v>41039</c:v>
                </c:pt>
                <c:pt idx="3109">
                  <c:v>41040</c:v>
                </c:pt>
                <c:pt idx="3110">
                  <c:v>41043</c:v>
                </c:pt>
                <c:pt idx="3111">
                  <c:v>41044</c:v>
                </c:pt>
                <c:pt idx="3112">
                  <c:v>41045</c:v>
                </c:pt>
                <c:pt idx="3113">
                  <c:v>41046</c:v>
                </c:pt>
                <c:pt idx="3114">
                  <c:v>41047</c:v>
                </c:pt>
                <c:pt idx="3115">
                  <c:v>41050</c:v>
                </c:pt>
                <c:pt idx="3116">
                  <c:v>41051</c:v>
                </c:pt>
                <c:pt idx="3117">
                  <c:v>41052</c:v>
                </c:pt>
                <c:pt idx="3118">
                  <c:v>41053</c:v>
                </c:pt>
                <c:pt idx="3119">
                  <c:v>41054</c:v>
                </c:pt>
                <c:pt idx="3120">
                  <c:v>41058</c:v>
                </c:pt>
                <c:pt idx="3121">
                  <c:v>41059</c:v>
                </c:pt>
                <c:pt idx="3122">
                  <c:v>41060</c:v>
                </c:pt>
                <c:pt idx="3123">
                  <c:v>41061</c:v>
                </c:pt>
                <c:pt idx="3124">
                  <c:v>41064</c:v>
                </c:pt>
                <c:pt idx="3125">
                  <c:v>41065</c:v>
                </c:pt>
                <c:pt idx="3126">
                  <c:v>41066</c:v>
                </c:pt>
                <c:pt idx="3127">
                  <c:v>41067</c:v>
                </c:pt>
                <c:pt idx="3128">
                  <c:v>41068</c:v>
                </c:pt>
                <c:pt idx="3129">
                  <c:v>41071</c:v>
                </c:pt>
                <c:pt idx="3130">
                  <c:v>41072</c:v>
                </c:pt>
                <c:pt idx="3131">
                  <c:v>41073</c:v>
                </c:pt>
                <c:pt idx="3132">
                  <c:v>41074</c:v>
                </c:pt>
                <c:pt idx="3133">
                  <c:v>41075</c:v>
                </c:pt>
                <c:pt idx="3134">
                  <c:v>41078</c:v>
                </c:pt>
                <c:pt idx="3135">
                  <c:v>41079</c:v>
                </c:pt>
                <c:pt idx="3136">
                  <c:v>41080</c:v>
                </c:pt>
                <c:pt idx="3137">
                  <c:v>41081</c:v>
                </c:pt>
                <c:pt idx="3138">
                  <c:v>41082</c:v>
                </c:pt>
                <c:pt idx="3139">
                  <c:v>41085</c:v>
                </c:pt>
                <c:pt idx="3140">
                  <c:v>41086</c:v>
                </c:pt>
                <c:pt idx="3141">
                  <c:v>41087</c:v>
                </c:pt>
                <c:pt idx="3142">
                  <c:v>41088</c:v>
                </c:pt>
                <c:pt idx="3143">
                  <c:v>41089</c:v>
                </c:pt>
                <c:pt idx="3144">
                  <c:v>41092</c:v>
                </c:pt>
                <c:pt idx="3145">
                  <c:v>41093</c:v>
                </c:pt>
                <c:pt idx="3146">
                  <c:v>41095</c:v>
                </c:pt>
                <c:pt idx="3147">
                  <c:v>41096</c:v>
                </c:pt>
                <c:pt idx="3148">
                  <c:v>41099</c:v>
                </c:pt>
                <c:pt idx="3149">
                  <c:v>41100</c:v>
                </c:pt>
                <c:pt idx="3150">
                  <c:v>41101</c:v>
                </c:pt>
                <c:pt idx="3151">
                  <c:v>41102</c:v>
                </c:pt>
                <c:pt idx="3152">
                  <c:v>41103</c:v>
                </c:pt>
                <c:pt idx="3153">
                  <c:v>41106</c:v>
                </c:pt>
                <c:pt idx="3154">
                  <c:v>41107</c:v>
                </c:pt>
                <c:pt idx="3155">
                  <c:v>41108</c:v>
                </c:pt>
                <c:pt idx="3156">
                  <c:v>41109</c:v>
                </c:pt>
                <c:pt idx="3157">
                  <c:v>41110</c:v>
                </c:pt>
                <c:pt idx="3158">
                  <c:v>41113</c:v>
                </c:pt>
                <c:pt idx="3159">
                  <c:v>41114</c:v>
                </c:pt>
                <c:pt idx="3160">
                  <c:v>41115</c:v>
                </c:pt>
                <c:pt idx="3161">
                  <c:v>41116</c:v>
                </c:pt>
                <c:pt idx="3162">
                  <c:v>41117</c:v>
                </c:pt>
                <c:pt idx="3163">
                  <c:v>41120</c:v>
                </c:pt>
                <c:pt idx="3164">
                  <c:v>41121</c:v>
                </c:pt>
                <c:pt idx="3165">
                  <c:v>41122</c:v>
                </c:pt>
                <c:pt idx="3166">
                  <c:v>41123</c:v>
                </c:pt>
                <c:pt idx="3167">
                  <c:v>41124</c:v>
                </c:pt>
                <c:pt idx="3168">
                  <c:v>41127</c:v>
                </c:pt>
                <c:pt idx="3169">
                  <c:v>41128</c:v>
                </c:pt>
                <c:pt idx="3170">
                  <c:v>41129</c:v>
                </c:pt>
                <c:pt idx="3171">
                  <c:v>41130</c:v>
                </c:pt>
                <c:pt idx="3172">
                  <c:v>41131</c:v>
                </c:pt>
                <c:pt idx="3173">
                  <c:v>41134</c:v>
                </c:pt>
                <c:pt idx="3174">
                  <c:v>41135</c:v>
                </c:pt>
                <c:pt idx="3175">
                  <c:v>41136</c:v>
                </c:pt>
                <c:pt idx="3176">
                  <c:v>41137</c:v>
                </c:pt>
                <c:pt idx="3177">
                  <c:v>41138</c:v>
                </c:pt>
                <c:pt idx="3178">
                  <c:v>41141</c:v>
                </c:pt>
                <c:pt idx="3179">
                  <c:v>41142</c:v>
                </c:pt>
                <c:pt idx="3180">
                  <c:v>41143</c:v>
                </c:pt>
                <c:pt idx="3181">
                  <c:v>41144</c:v>
                </c:pt>
                <c:pt idx="3182">
                  <c:v>41145</c:v>
                </c:pt>
                <c:pt idx="3183">
                  <c:v>41148</c:v>
                </c:pt>
                <c:pt idx="3184">
                  <c:v>41149</c:v>
                </c:pt>
                <c:pt idx="3185">
                  <c:v>41150</c:v>
                </c:pt>
                <c:pt idx="3186">
                  <c:v>41151</c:v>
                </c:pt>
                <c:pt idx="3187">
                  <c:v>41152</c:v>
                </c:pt>
                <c:pt idx="3188">
                  <c:v>41156</c:v>
                </c:pt>
                <c:pt idx="3189">
                  <c:v>41157</c:v>
                </c:pt>
                <c:pt idx="3190">
                  <c:v>41158</c:v>
                </c:pt>
                <c:pt idx="3191">
                  <c:v>41159</c:v>
                </c:pt>
                <c:pt idx="3192">
                  <c:v>41162</c:v>
                </c:pt>
                <c:pt idx="3193">
                  <c:v>41163</c:v>
                </c:pt>
                <c:pt idx="3194">
                  <c:v>41164</c:v>
                </c:pt>
                <c:pt idx="3195">
                  <c:v>41165</c:v>
                </c:pt>
                <c:pt idx="3196">
                  <c:v>41166</c:v>
                </c:pt>
                <c:pt idx="3197">
                  <c:v>41169</c:v>
                </c:pt>
                <c:pt idx="3198">
                  <c:v>41170</c:v>
                </c:pt>
                <c:pt idx="3199">
                  <c:v>41171</c:v>
                </c:pt>
                <c:pt idx="3200">
                  <c:v>41172</c:v>
                </c:pt>
                <c:pt idx="3201">
                  <c:v>41173</c:v>
                </c:pt>
                <c:pt idx="3202">
                  <c:v>41176</c:v>
                </c:pt>
                <c:pt idx="3203">
                  <c:v>41177</c:v>
                </c:pt>
                <c:pt idx="3204">
                  <c:v>41178</c:v>
                </c:pt>
                <c:pt idx="3205">
                  <c:v>41179</c:v>
                </c:pt>
                <c:pt idx="3206">
                  <c:v>41180</c:v>
                </c:pt>
                <c:pt idx="3207">
                  <c:v>41183</c:v>
                </c:pt>
                <c:pt idx="3208">
                  <c:v>41184</c:v>
                </c:pt>
                <c:pt idx="3209">
                  <c:v>41185</c:v>
                </c:pt>
                <c:pt idx="3210">
                  <c:v>41186</c:v>
                </c:pt>
                <c:pt idx="3211">
                  <c:v>41187</c:v>
                </c:pt>
                <c:pt idx="3212">
                  <c:v>41190</c:v>
                </c:pt>
                <c:pt idx="3213">
                  <c:v>41191</c:v>
                </c:pt>
                <c:pt idx="3214">
                  <c:v>41192</c:v>
                </c:pt>
                <c:pt idx="3215">
                  <c:v>41193</c:v>
                </c:pt>
                <c:pt idx="3216">
                  <c:v>41194</c:v>
                </c:pt>
                <c:pt idx="3217">
                  <c:v>41197</c:v>
                </c:pt>
                <c:pt idx="3218">
                  <c:v>41198</c:v>
                </c:pt>
                <c:pt idx="3219">
                  <c:v>41199</c:v>
                </c:pt>
                <c:pt idx="3220">
                  <c:v>41200</c:v>
                </c:pt>
                <c:pt idx="3221">
                  <c:v>41201</c:v>
                </c:pt>
                <c:pt idx="3222">
                  <c:v>41204</c:v>
                </c:pt>
                <c:pt idx="3223">
                  <c:v>41205</c:v>
                </c:pt>
                <c:pt idx="3224">
                  <c:v>41206</c:v>
                </c:pt>
                <c:pt idx="3225">
                  <c:v>41207</c:v>
                </c:pt>
                <c:pt idx="3226">
                  <c:v>41208</c:v>
                </c:pt>
                <c:pt idx="3227">
                  <c:v>41213</c:v>
                </c:pt>
                <c:pt idx="3228">
                  <c:v>41214</c:v>
                </c:pt>
                <c:pt idx="3229">
                  <c:v>41215</c:v>
                </c:pt>
                <c:pt idx="3230">
                  <c:v>41218</c:v>
                </c:pt>
                <c:pt idx="3231">
                  <c:v>41219</c:v>
                </c:pt>
                <c:pt idx="3232">
                  <c:v>41220</c:v>
                </c:pt>
                <c:pt idx="3233">
                  <c:v>41221</c:v>
                </c:pt>
                <c:pt idx="3234">
                  <c:v>41222</c:v>
                </c:pt>
                <c:pt idx="3235">
                  <c:v>41225</c:v>
                </c:pt>
                <c:pt idx="3236">
                  <c:v>41226</c:v>
                </c:pt>
                <c:pt idx="3237">
                  <c:v>41227</c:v>
                </c:pt>
                <c:pt idx="3238">
                  <c:v>41228</c:v>
                </c:pt>
                <c:pt idx="3239">
                  <c:v>41229</c:v>
                </c:pt>
                <c:pt idx="3240">
                  <c:v>41232</c:v>
                </c:pt>
                <c:pt idx="3241">
                  <c:v>41233</c:v>
                </c:pt>
                <c:pt idx="3242">
                  <c:v>41234</c:v>
                </c:pt>
                <c:pt idx="3243">
                  <c:v>41236</c:v>
                </c:pt>
                <c:pt idx="3244">
                  <c:v>41239</c:v>
                </c:pt>
                <c:pt idx="3245">
                  <c:v>41240</c:v>
                </c:pt>
                <c:pt idx="3246">
                  <c:v>41241</c:v>
                </c:pt>
                <c:pt idx="3247">
                  <c:v>41242</c:v>
                </c:pt>
                <c:pt idx="3248">
                  <c:v>41243</c:v>
                </c:pt>
                <c:pt idx="3249">
                  <c:v>41246</c:v>
                </c:pt>
                <c:pt idx="3250">
                  <c:v>41247</c:v>
                </c:pt>
                <c:pt idx="3251">
                  <c:v>41248</c:v>
                </c:pt>
                <c:pt idx="3252">
                  <c:v>41249</c:v>
                </c:pt>
                <c:pt idx="3253">
                  <c:v>41250</c:v>
                </c:pt>
                <c:pt idx="3254">
                  <c:v>41253</c:v>
                </c:pt>
                <c:pt idx="3255">
                  <c:v>41254</c:v>
                </c:pt>
                <c:pt idx="3256">
                  <c:v>41255</c:v>
                </c:pt>
                <c:pt idx="3257">
                  <c:v>41256</c:v>
                </c:pt>
                <c:pt idx="3258">
                  <c:v>41257</c:v>
                </c:pt>
                <c:pt idx="3259">
                  <c:v>41260</c:v>
                </c:pt>
                <c:pt idx="3260">
                  <c:v>41261</c:v>
                </c:pt>
                <c:pt idx="3261">
                  <c:v>41262</c:v>
                </c:pt>
                <c:pt idx="3262">
                  <c:v>41263</c:v>
                </c:pt>
                <c:pt idx="3263">
                  <c:v>41264</c:v>
                </c:pt>
                <c:pt idx="3264">
                  <c:v>41267</c:v>
                </c:pt>
                <c:pt idx="3265">
                  <c:v>41269</c:v>
                </c:pt>
                <c:pt idx="3266">
                  <c:v>41270</c:v>
                </c:pt>
                <c:pt idx="3267">
                  <c:v>41271</c:v>
                </c:pt>
                <c:pt idx="3268">
                  <c:v>41274</c:v>
                </c:pt>
                <c:pt idx="3269">
                  <c:v>41276</c:v>
                </c:pt>
                <c:pt idx="3270">
                  <c:v>41277</c:v>
                </c:pt>
                <c:pt idx="3271">
                  <c:v>41278</c:v>
                </c:pt>
                <c:pt idx="3272">
                  <c:v>41281</c:v>
                </c:pt>
                <c:pt idx="3273">
                  <c:v>41282</c:v>
                </c:pt>
                <c:pt idx="3274">
                  <c:v>41283</c:v>
                </c:pt>
                <c:pt idx="3275">
                  <c:v>41284</c:v>
                </c:pt>
                <c:pt idx="3276">
                  <c:v>41285</c:v>
                </c:pt>
                <c:pt idx="3277">
                  <c:v>41288</c:v>
                </c:pt>
                <c:pt idx="3278">
                  <c:v>41289</c:v>
                </c:pt>
                <c:pt idx="3279">
                  <c:v>41290</c:v>
                </c:pt>
                <c:pt idx="3280">
                  <c:v>41291</c:v>
                </c:pt>
                <c:pt idx="3281">
                  <c:v>41292</c:v>
                </c:pt>
                <c:pt idx="3282">
                  <c:v>41296</c:v>
                </c:pt>
                <c:pt idx="3283">
                  <c:v>41297</c:v>
                </c:pt>
                <c:pt idx="3284">
                  <c:v>41298</c:v>
                </c:pt>
                <c:pt idx="3285">
                  <c:v>41299</c:v>
                </c:pt>
                <c:pt idx="3286">
                  <c:v>41302</c:v>
                </c:pt>
                <c:pt idx="3287">
                  <c:v>41303</c:v>
                </c:pt>
                <c:pt idx="3288">
                  <c:v>41304</c:v>
                </c:pt>
                <c:pt idx="3289">
                  <c:v>41305</c:v>
                </c:pt>
                <c:pt idx="3290">
                  <c:v>41306</c:v>
                </c:pt>
                <c:pt idx="3291">
                  <c:v>41309</c:v>
                </c:pt>
                <c:pt idx="3292">
                  <c:v>41310</c:v>
                </c:pt>
                <c:pt idx="3293">
                  <c:v>41311</c:v>
                </c:pt>
                <c:pt idx="3294">
                  <c:v>41312</c:v>
                </c:pt>
                <c:pt idx="3295">
                  <c:v>41313</c:v>
                </c:pt>
                <c:pt idx="3296">
                  <c:v>41316</c:v>
                </c:pt>
                <c:pt idx="3297">
                  <c:v>41317</c:v>
                </c:pt>
                <c:pt idx="3298">
                  <c:v>41318</c:v>
                </c:pt>
                <c:pt idx="3299">
                  <c:v>41319</c:v>
                </c:pt>
                <c:pt idx="3300">
                  <c:v>41320</c:v>
                </c:pt>
                <c:pt idx="3301">
                  <c:v>41324</c:v>
                </c:pt>
                <c:pt idx="3302">
                  <c:v>41325</c:v>
                </c:pt>
                <c:pt idx="3303">
                  <c:v>41326</c:v>
                </c:pt>
                <c:pt idx="3304">
                  <c:v>41327</c:v>
                </c:pt>
                <c:pt idx="3305">
                  <c:v>41330</c:v>
                </c:pt>
                <c:pt idx="3306">
                  <c:v>41331</c:v>
                </c:pt>
                <c:pt idx="3307">
                  <c:v>41332</c:v>
                </c:pt>
                <c:pt idx="3308">
                  <c:v>41333</c:v>
                </c:pt>
                <c:pt idx="3309">
                  <c:v>41334</c:v>
                </c:pt>
                <c:pt idx="3310">
                  <c:v>41337</c:v>
                </c:pt>
                <c:pt idx="3311">
                  <c:v>41338</c:v>
                </c:pt>
                <c:pt idx="3312">
                  <c:v>41339</c:v>
                </c:pt>
                <c:pt idx="3313">
                  <c:v>41340</c:v>
                </c:pt>
                <c:pt idx="3314">
                  <c:v>41341</c:v>
                </c:pt>
                <c:pt idx="3315">
                  <c:v>41344</c:v>
                </c:pt>
                <c:pt idx="3316">
                  <c:v>41345</c:v>
                </c:pt>
                <c:pt idx="3317">
                  <c:v>41346</c:v>
                </c:pt>
                <c:pt idx="3318">
                  <c:v>41347</c:v>
                </c:pt>
                <c:pt idx="3319">
                  <c:v>41348</c:v>
                </c:pt>
                <c:pt idx="3320">
                  <c:v>41351</c:v>
                </c:pt>
                <c:pt idx="3321">
                  <c:v>41352</c:v>
                </c:pt>
                <c:pt idx="3322">
                  <c:v>41353</c:v>
                </c:pt>
                <c:pt idx="3323">
                  <c:v>41354</c:v>
                </c:pt>
                <c:pt idx="3324">
                  <c:v>41355</c:v>
                </c:pt>
                <c:pt idx="3325">
                  <c:v>41358</c:v>
                </c:pt>
                <c:pt idx="3326">
                  <c:v>41359</c:v>
                </c:pt>
                <c:pt idx="3327">
                  <c:v>41360</c:v>
                </c:pt>
                <c:pt idx="3328">
                  <c:v>41361</c:v>
                </c:pt>
                <c:pt idx="3329">
                  <c:v>41365</c:v>
                </c:pt>
                <c:pt idx="3330">
                  <c:v>41366</c:v>
                </c:pt>
                <c:pt idx="3331">
                  <c:v>41367</c:v>
                </c:pt>
                <c:pt idx="3332">
                  <c:v>41368</c:v>
                </c:pt>
                <c:pt idx="3333">
                  <c:v>41369</c:v>
                </c:pt>
                <c:pt idx="3334">
                  <c:v>41372</c:v>
                </c:pt>
                <c:pt idx="3335">
                  <c:v>41373</c:v>
                </c:pt>
                <c:pt idx="3336">
                  <c:v>41374</c:v>
                </c:pt>
                <c:pt idx="3337">
                  <c:v>41375</c:v>
                </c:pt>
                <c:pt idx="3338">
                  <c:v>41376</c:v>
                </c:pt>
                <c:pt idx="3339">
                  <c:v>41379</c:v>
                </c:pt>
                <c:pt idx="3340">
                  <c:v>41380</c:v>
                </c:pt>
                <c:pt idx="3341">
                  <c:v>41381</c:v>
                </c:pt>
                <c:pt idx="3342">
                  <c:v>41382</c:v>
                </c:pt>
                <c:pt idx="3343">
                  <c:v>41383</c:v>
                </c:pt>
                <c:pt idx="3344">
                  <c:v>41386</c:v>
                </c:pt>
                <c:pt idx="3345">
                  <c:v>41387</c:v>
                </c:pt>
                <c:pt idx="3346">
                  <c:v>41388</c:v>
                </c:pt>
                <c:pt idx="3347">
                  <c:v>41389</c:v>
                </c:pt>
                <c:pt idx="3348">
                  <c:v>41390</c:v>
                </c:pt>
                <c:pt idx="3349">
                  <c:v>41393</c:v>
                </c:pt>
                <c:pt idx="3350">
                  <c:v>41394</c:v>
                </c:pt>
                <c:pt idx="3351">
                  <c:v>41395</c:v>
                </c:pt>
                <c:pt idx="3352">
                  <c:v>41396</c:v>
                </c:pt>
                <c:pt idx="3353">
                  <c:v>41397</c:v>
                </c:pt>
                <c:pt idx="3354">
                  <c:v>41400</c:v>
                </c:pt>
                <c:pt idx="3355">
                  <c:v>41401</c:v>
                </c:pt>
                <c:pt idx="3356">
                  <c:v>41402</c:v>
                </c:pt>
                <c:pt idx="3357">
                  <c:v>41403</c:v>
                </c:pt>
                <c:pt idx="3358">
                  <c:v>41404</c:v>
                </c:pt>
                <c:pt idx="3359">
                  <c:v>41407</c:v>
                </c:pt>
                <c:pt idx="3360">
                  <c:v>41408</c:v>
                </c:pt>
                <c:pt idx="3361">
                  <c:v>41409</c:v>
                </c:pt>
                <c:pt idx="3362">
                  <c:v>41410</c:v>
                </c:pt>
                <c:pt idx="3363">
                  <c:v>41411</c:v>
                </c:pt>
                <c:pt idx="3364">
                  <c:v>41414</c:v>
                </c:pt>
                <c:pt idx="3365">
                  <c:v>41415</c:v>
                </c:pt>
                <c:pt idx="3366">
                  <c:v>41416</c:v>
                </c:pt>
                <c:pt idx="3367">
                  <c:v>41417</c:v>
                </c:pt>
                <c:pt idx="3368">
                  <c:v>41418</c:v>
                </c:pt>
                <c:pt idx="3369">
                  <c:v>41422</c:v>
                </c:pt>
                <c:pt idx="3370">
                  <c:v>41423</c:v>
                </c:pt>
                <c:pt idx="3371">
                  <c:v>41424</c:v>
                </c:pt>
                <c:pt idx="3372">
                  <c:v>41425</c:v>
                </c:pt>
                <c:pt idx="3373">
                  <c:v>41428</c:v>
                </c:pt>
                <c:pt idx="3374">
                  <c:v>41429</c:v>
                </c:pt>
                <c:pt idx="3375">
                  <c:v>41430</c:v>
                </c:pt>
                <c:pt idx="3376">
                  <c:v>41431</c:v>
                </c:pt>
                <c:pt idx="3377">
                  <c:v>41432</c:v>
                </c:pt>
                <c:pt idx="3378">
                  <c:v>41435</c:v>
                </c:pt>
                <c:pt idx="3379">
                  <c:v>41436</c:v>
                </c:pt>
                <c:pt idx="3380">
                  <c:v>41437</c:v>
                </c:pt>
                <c:pt idx="3381">
                  <c:v>41438</c:v>
                </c:pt>
                <c:pt idx="3382">
                  <c:v>41439</c:v>
                </c:pt>
                <c:pt idx="3383">
                  <c:v>41442</c:v>
                </c:pt>
                <c:pt idx="3384">
                  <c:v>41443</c:v>
                </c:pt>
                <c:pt idx="3385">
                  <c:v>41444</c:v>
                </c:pt>
                <c:pt idx="3386">
                  <c:v>41445</c:v>
                </c:pt>
                <c:pt idx="3387">
                  <c:v>41446</c:v>
                </c:pt>
                <c:pt idx="3388">
                  <c:v>41449</c:v>
                </c:pt>
                <c:pt idx="3389">
                  <c:v>41450</c:v>
                </c:pt>
                <c:pt idx="3390">
                  <c:v>41451</c:v>
                </c:pt>
                <c:pt idx="3391">
                  <c:v>41452</c:v>
                </c:pt>
                <c:pt idx="3392">
                  <c:v>41453</c:v>
                </c:pt>
                <c:pt idx="3393">
                  <c:v>41456</c:v>
                </c:pt>
                <c:pt idx="3394">
                  <c:v>41457</c:v>
                </c:pt>
                <c:pt idx="3395">
                  <c:v>41458</c:v>
                </c:pt>
                <c:pt idx="3396">
                  <c:v>41460</c:v>
                </c:pt>
                <c:pt idx="3397">
                  <c:v>41463</c:v>
                </c:pt>
                <c:pt idx="3398">
                  <c:v>41464</c:v>
                </c:pt>
                <c:pt idx="3399">
                  <c:v>41465</c:v>
                </c:pt>
                <c:pt idx="3400">
                  <c:v>41466</c:v>
                </c:pt>
                <c:pt idx="3401">
                  <c:v>41467</c:v>
                </c:pt>
                <c:pt idx="3402">
                  <c:v>41470</c:v>
                </c:pt>
                <c:pt idx="3403">
                  <c:v>41471</c:v>
                </c:pt>
                <c:pt idx="3404">
                  <c:v>41472</c:v>
                </c:pt>
                <c:pt idx="3405">
                  <c:v>41473</c:v>
                </c:pt>
                <c:pt idx="3406">
                  <c:v>41474</c:v>
                </c:pt>
                <c:pt idx="3407">
                  <c:v>41477</c:v>
                </c:pt>
                <c:pt idx="3408">
                  <c:v>41478</c:v>
                </c:pt>
                <c:pt idx="3409">
                  <c:v>41479</c:v>
                </c:pt>
                <c:pt idx="3410">
                  <c:v>41480</c:v>
                </c:pt>
                <c:pt idx="3411">
                  <c:v>41481</c:v>
                </c:pt>
                <c:pt idx="3412">
                  <c:v>41484</c:v>
                </c:pt>
                <c:pt idx="3413">
                  <c:v>41485</c:v>
                </c:pt>
                <c:pt idx="3414">
                  <c:v>41486</c:v>
                </c:pt>
                <c:pt idx="3415">
                  <c:v>41487</c:v>
                </c:pt>
                <c:pt idx="3416">
                  <c:v>41488</c:v>
                </c:pt>
                <c:pt idx="3417">
                  <c:v>41491</c:v>
                </c:pt>
                <c:pt idx="3418">
                  <c:v>41492</c:v>
                </c:pt>
                <c:pt idx="3419">
                  <c:v>41493</c:v>
                </c:pt>
                <c:pt idx="3420">
                  <c:v>41494</c:v>
                </c:pt>
                <c:pt idx="3421">
                  <c:v>41495</c:v>
                </c:pt>
                <c:pt idx="3422">
                  <c:v>41498</c:v>
                </c:pt>
                <c:pt idx="3423">
                  <c:v>41499</c:v>
                </c:pt>
                <c:pt idx="3424">
                  <c:v>41500</c:v>
                </c:pt>
                <c:pt idx="3425">
                  <c:v>41501</c:v>
                </c:pt>
                <c:pt idx="3426">
                  <c:v>41502</c:v>
                </c:pt>
                <c:pt idx="3427">
                  <c:v>41505</c:v>
                </c:pt>
                <c:pt idx="3428">
                  <c:v>41506</c:v>
                </c:pt>
                <c:pt idx="3429">
                  <c:v>41507</c:v>
                </c:pt>
                <c:pt idx="3430">
                  <c:v>41508</c:v>
                </c:pt>
                <c:pt idx="3431">
                  <c:v>41509</c:v>
                </c:pt>
                <c:pt idx="3432">
                  <c:v>41512</c:v>
                </c:pt>
                <c:pt idx="3433">
                  <c:v>41513</c:v>
                </c:pt>
                <c:pt idx="3434">
                  <c:v>41514</c:v>
                </c:pt>
                <c:pt idx="3435">
                  <c:v>41515</c:v>
                </c:pt>
                <c:pt idx="3436">
                  <c:v>41516</c:v>
                </c:pt>
                <c:pt idx="3437">
                  <c:v>41520</c:v>
                </c:pt>
                <c:pt idx="3438">
                  <c:v>41521</c:v>
                </c:pt>
                <c:pt idx="3439">
                  <c:v>41522</c:v>
                </c:pt>
                <c:pt idx="3440">
                  <c:v>41523</c:v>
                </c:pt>
                <c:pt idx="3441">
                  <c:v>41526</c:v>
                </c:pt>
                <c:pt idx="3442">
                  <c:v>41527</c:v>
                </c:pt>
                <c:pt idx="3443">
                  <c:v>41528</c:v>
                </c:pt>
                <c:pt idx="3444">
                  <c:v>41529</c:v>
                </c:pt>
                <c:pt idx="3445">
                  <c:v>41530</c:v>
                </c:pt>
                <c:pt idx="3446">
                  <c:v>41533</c:v>
                </c:pt>
                <c:pt idx="3447">
                  <c:v>41534</c:v>
                </c:pt>
                <c:pt idx="3448">
                  <c:v>41535</c:v>
                </c:pt>
                <c:pt idx="3449">
                  <c:v>41536</c:v>
                </c:pt>
                <c:pt idx="3450">
                  <c:v>41537</c:v>
                </c:pt>
                <c:pt idx="3451">
                  <c:v>41540</c:v>
                </c:pt>
                <c:pt idx="3452">
                  <c:v>41541</c:v>
                </c:pt>
                <c:pt idx="3453">
                  <c:v>41542</c:v>
                </c:pt>
                <c:pt idx="3454">
                  <c:v>41543</c:v>
                </c:pt>
                <c:pt idx="3455">
                  <c:v>41544</c:v>
                </c:pt>
                <c:pt idx="3456">
                  <c:v>41547</c:v>
                </c:pt>
                <c:pt idx="3457">
                  <c:v>41548</c:v>
                </c:pt>
                <c:pt idx="3458">
                  <c:v>41549</c:v>
                </c:pt>
                <c:pt idx="3459">
                  <c:v>41550</c:v>
                </c:pt>
                <c:pt idx="3460">
                  <c:v>41551</c:v>
                </c:pt>
                <c:pt idx="3461">
                  <c:v>41554</c:v>
                </c:pt>
                <c:pt idx="3462">
                  <c:v>41555</c:v>
                </c:pt>
                <c:pt idx="3463">
                  <c:v>41556</c:v>
                </c:pt>
                <c:pt idx="3464">
                  <c:v>41557</c:v>
                </c:pt>
                <c:pt idx="3465">
                  <c:v>41558</c:v>
                </c:pt>
                <c:pt idx="3466">
                  <c:v>41561</c:v>
                </c:pt>
                <c:pt idx="3467">
                  <c:v>41562</c:v>
                </c:pt>
                <c:pt idx="3468">
                  <c:v>41563</c:v>
                </c:pt>
                <c:pt idx="3469">
                  <c:v>41564</c:v>
                </c:pt>
                <c:pt idx="3470">
                  <c:v>41565</c:v>
                </c:pt>
                <c:pt idx="3471">
                  <c:v>41568</c:v>
                </c:pt>
                <c:pt idx="3472">
                  <c:v>41569</c:v>
                </c:pt>
                <c:pt idx="3473">
                  <c:v>41570</c:v>
                </c:pt>
                <c:pt idx="3474">
                  <c:v>41571</c:v>
                </c:pt>
                <c:pt idx="3475">
                  <c:v>41572</c:v>
                </c:pt>
                <c:pt idx="3476">
                  <c:v>41575</c:v>
                </c:pt>
                <c:pt idx="3477">
                  <c:v>41576</c:v>
                </c:pt>
                <c:pt idx="3478">
                  <c:v>41577</c:v>
                </c:pt>
                <c:pt idx="3479">
                  <c:v>41578</c:v>
                </c:pt>
                <c:pt idx="3480">
                  <c:v>41579</c:v>
                </c:pt>
                <c:pt idx="3481">
                  <c:v>41582</c:v>
                </c:pt>
                <c:pt idx="3482">
                  <c:v>41583</c:v>
                </c:pt>
                <c:pt idx="3483">
                  <c:v>41584</c:v>
                </c:pt>
                <c:pt idx="3484">
                  <c:v>41585</c:v>
                </c:pt>
                <c:pt idx="3485">
                  <c:v>41586</c:v>
                </c:pt>
                <c:pt idx="3486">
                  <c:v>41589</c:v>
                </c:pt>
                <c:pt idx="3487">
                  <c:v>41590</c:v>
                </c:pt>
                <c:pt idx="3488">
                  <c:v>41591</c:v>
                </c:pt>
                <c:pt idx="3489">
                  <c:v>41592</c:v>
                </c:pt>
                <c:pt idx="3490">
                  <c:v>41593</c:v>
                </c:pt>
                <c:pt idx="3491">
                  <c:v>41596</c:v>
                </c:pt>
                <c:pt idx="3492">
                  <c:v>41597</c:v>
                </c:pt>
                <c:pt idx="3493">
                  <c:v>41598</c:v>
                </c:pt>
                <c:pt idx="3494">
                  <c:v>41599</c:v>
                </c:pt>
                <c:pt idx="3495">
                  <c:v>41600</c:v>
                </c:pt>
                <c:pt idx="3496">
                  <c:v>41603</c:v>
                </c:pt>
                <c:pt idx="3497">
                  <c:v>41604</c:v>
                </c:pt>
                <c:pt idx="3498">
                  <c:v>41605</c:v>
                </c:pt>
                <c:pt idx="3499">
                  <c:v>41607</c:v>
                </c:pt>
                <c:pt idx="3500">
                  <c:v>41610</c:v>
                </c:pt>
                <c:pt idx="3501">
                  <c:v>41611</c:v>
                </c:pt>
                <c:pt idx="3502">
                  <c:v>41612</c:v>
                </c:pt>
                <c:pt idx="3503">
                  <c:v>41613</c:v>
                </c:pt>
                <c:pt idx="3504">
                  <c:v>41614</c:v>
                </c:pt>
                <c:pt idx="3505">
                  <c:v>41617</c:v>
                </c:pt>
                <c:pt idx="3506">
                  <c:v>41618</c:v>
                </c:pt>
                <c:pt idx="3507">
                  <c:v>41619</c:v>
                </c:pt>
                <c:pt idx="3508">
                  <c:v>41620</c:v>
                </c:pt>
                <c:pt idx="3509">
                  <c:v>41621</c:v>
                </c:pt>
                <c:pt idx="3510">
                  <c:v>41624</c:v>
                </c:pt>
                <c:pt idx="3511">
                  <c:v>41625</c:v>
                </c:pt>
                <c:pt idx="3512">
                  <c:v>41626</c:v>
                </c:pt>
                <c:pt idx="3513">
                  <c:v>41627</c:v>
                </c:pt>
                <c:pt idx="3514">
                  <c:v>41628</c:v>
                </c:pt>
                <c:pt idx="3515">
                  <c:v>41631</c:v>
                </c:pt>
                <c:pt idx="3516">
                  <c:v>41632</c:v>
                </c:pt>
                <c:pt idx="3517">
                  <c:v>41634</c:v>
                </c:pt>
                <c:pt idx="3518">
                  <c:v>41635</c:v>
                </c:pt>
                <c:pt idx="3519">
                  <c:v>41638</c:v>
                </c:pt>
                <c:pt idx="3520">
                  <c:v>41639</c:v>
                </c:pt>
                <c:pt idx="3521">
                  <c:v>41641</c:v>
                </c:pt>
                <c:pt idx="3522">
                  <c:v>41642</c:v>
                </c:pt>
                <c:pt idx="3523">
                  <c:v>41645</c:v>
                </c:pt>
                <c:pt idx="3524">
                  <c:v>41646</c:v>
                </c:pt>
                <c:pt idx="3525">
                  <c:v>41647</c:v>
                </c:pt>
                <c:pt idx="3526">
                  <c:v>41648</c:v>
                </c:pt>
                <c:pt idx="3527">
                  <c:v>41649</c:v>
                </c:pt>
                <c:pt idx="3528">
                  <c:v>41652</c:v>
                </c:pt>
                <c:pt idx="3529">
                  <c:v>41653</c:v>
                </c:pt>
                <c:pt idx="3530">
                  <c:v>41654</c:v>
                </c:pt>
                <c:pt idx="3531">
                  <c:v>41655</c:v>
                </c:pt>
                <c:pt idx="3532">
                  <c:v>41656</c:v>
                </c:pt>
                <c:pt idx="3533">
                  <c:v>41660</c:v>
                </c:pt>
                <c:pt idx="3534">
                  <c:v>41661</c:v>
                </c:pt>
                <c:pt idx="3535">
                  <c:v>41662</c:v>
                </c:pt>
                <c:pt idx="3536">
                  <c:v>41663</c:v>
                </c:pt>
                <c:pt idx="3537">
                  <c:v>41666</c:v>
                </c:pt>
                <c:pt idx="3538">
                  <c:v>41667</c:v>
                </c:pt>
                <c:pt idx="3539">
                  <c:v>41668</c:v>
                </c:pt>
                <c:pt idx="3540">
                  <c:v>41669</c:v>
                </c:pt>
                <c:pt idx="3541">
                  <c:v>41670</c:v>
                </c:pt>
                <c:pt idx="3542">
                  <c:v>41673</c:v>
                </c:pt>
                <c:pt idx="3543">
                  <c:v>41674</c:v>
                </c:pt>
                <c:pt idx="3544">
                  <c:v>41675</c:v>
                </c:pt>
                <c:pt idx="3545">
                  <c:v>41676</c:v>
                </c:pt>
                <c:pt idx="3546">
                  <c:v>41677</c:v>
                </c:pt>
                <c:pt idx="3547">
                  <c:v>41680</c:v>
                </c:pt>
                <c:pt idx="3548">
                  <c:v>41681</c:v>
                </c:pt>
                <c:pt idx="3549">
                  <c:v>41682</c:v>
                </c:pt>
                <c:pt idx="3550">
                  <c:v>41683</c:v>
                </c:pt>
                <c:pt idx="3551">
                  <c:v>41684</c:v>
                </c:pt>
                <c:pt idx="3552">
                  <c:v>41688</c:v>
                </c:pt>
                <c:pt idx="3553">
                  <c:v>41689</c:v>
                </c:pt>
                <c:pt idx="3554">
                  <c:v>41690</c:v>
                </c:pt>
                <c:pt idx="3555">
                  <c:v>41691</c:v>
                </c:pt>
                <c:pt idx="3556">
                  <c:v>41694</c:v>
                </c:pt>
                <c:pt idx="3557">
                  <c:v>41695</c:v>
                </c:pt>
                <c:pt idx="3558">
                  <c:v>41696</c:v>
                </c:pt>
                <c:pt idx="3559">
                  <c:v>41697</c:v>
                </c:pt>
                <c:pt idx="3560">
                  <c:v>41698</c:v>
                </c:pt>
                <c:pt idx="3561">
                  <c:v>41701</c:v>
                </c:pt>
                <c:pt idx="3562">
                  <c:v>41702</c:v>
                </c:pt>
                <c:pt idx="3563">
                  <c:v>41703</c:v>
                </c:pt>
                <c:pt idx="3564">
                  <c:v>41704</c:v>
                </c:pt>
                <c:pt idx="3565">
                  <c:v>41705</c:v>
                </c:pt>
                <c:pt idx="3566">
                  <c:v>41708</c:v>
                </c:pt>
                <c:pt idx="3567">
                  <c:v>41709</c:v>
                </c:pt>
                <c:pt idx="3568">
                  <c:v>41710</c:v>
                </c:pt>
                <c:pt idx="3569">
                  <c:v>41711</c:v>
                </c:pt>
                <c:pt idx="3570">
                  <c:v>41712</c:v>
                </c:pt>
                <c:pt idx="3571">
                  <c:v>41715</c:v>
                </c:pt>
                <c:pt idx="3572">
                  <c:v>41716</c:v>
                </c:pt>
                <c:pt idx="3573">
                  <c:v>41717</c:v>
                </c:pt>
                <c:pt idx="3574">
                  <c:v>41718</c:v>
                </c:pt>
                <c:pt idx="3575">
                  <c:v>41719</c:v>
                </c:pt>
                <c:pt idx="3576">
                  <c:v>41722</c:v>
                </c:pt>
                <c:pt idx="3577">
                  <c:v>41723</c:v>
                </c:pt>
                <c:pt idx="3578">
                  <c:v>41724</c:v>
                </c:pt>
                <c:pt idx="3579">
                  <c:v>41725</c:v>
                </c:pt>
                <c:pt idx="3580">
                  <c:v>41726</c:v>
                </c:pt>
                <c:pt idx="3581">
                  <c:v>41729</c:v>
                </c:pt>
                <c:pt idx="3582">
                  <c:v>41730</c:v>
                </c:pt>
                <c:pt idx="3583">
                  <c:v>41731</c:v>
                </c:pt>
                <c:pt idx="3584">
                  <c:v>41732</c:v>
                </c:pt>
                <c:pt idx="3585">
                  <c:v>41733</c:v>
                </c:pt>
                <c:pt idx="3586">
                  <c:v>41736</c:v>
                </c:pt>
                <c:pt idx="3587">
                  <c:v>41737</c:v>
                </c:pt>
                <c:pt idx="3588">
                  <c:v>41738</c:v>
                </c:pt>
                <c:pt idx="3589">
                  <c:v>41739</c:v>
                </c:pt>
                <c:pt idx="3590">
                  <c:v>41740</c:v>
                </c:pt>
                <c:pt idx="3591">
                  <c:v>41743</c:v>
                </c:pt>
                <c:pt idx="3592">
                  <c:v>41744</c:v>
                </c:pt>
                <c:pt idx="3593">
                  <c:v>41745</c:v>
                </c:pt>
                <c:pt idx="3594">
                  <c:v>41746</c:v>
                </c:pt>
                <c:pt idx="3595">
                  <c:v>41750</c:v>
                </c:pt>
                <c:pt idx="3596">
                  <c:v>41751</c:v>
                </c:pt>
                <c:pt idx="3597">
                  <c:v>41752</c:v>
                </c:pt>
                <c:pt idx="3598">
                  <c:v>41753</c:v>
                </c:pt>
                <c:pt idx="3599">
                  <c:v>41754</c:v>
                </c:pt>
                <c:pt idx="3600">
                  <c:v>41757</c:v>
                </c:pt>
                <c:pt idx="3601">
                  <c:v>41758</c:v>
                </c:pt>
                <c:pt idx="3602">
                  <c:v>41759</c:v>
                </c:pt>
                <c:pt idx="3603">
                  <c:v>41760</c:v>
                </c:pt>
                <c:pt idx="3604">
                  <c:v>41761</c:v>
                </c:pt>
                <c:pt idx="3605">
                  <c:v>41764</c:v>
                </c:pt>
                <c:pt idx="3606">
                  <c:v>41765</c:v>
                </c:pt>
                <c:pt idx="3607">
                  <c:v>41766</c:v>
                </c:pt>
                <c:pt idx="3608">
                  <c:v>41767</c:v>
                </c:pt>
                <c:pt idx="3609">
                  <c:v>41768</c:v>
                </c:pt>
                <c:pt idx="3610">
                  <c:v>41771</c:v>
                </c:pt>
                <c:pt idx="3611">
                  <c:v>41772</c:v>
                </c:pt>
                <c:pt idx="3612">
                  <c:v>41773</c:v>
                </c:pt>
                <c:pt idx="3613">
                  <c:v>41774</c:v>
                </c:pt>
                <c:pt idx="3614">
                  <c:v>41775</c:v>
                </c:pt>
                <c:pt idx="3615">
                  <c:v>41778</c:v>
                </c:pt>
                <c:pt idx="3616">
                  <c:v>41779</c:v>
                </c:pt>
                <c:pt idx="3617">
                  <c:v>41780</c:v>
                </c:pt>
                <c:pt idx="3618">
                  <c:v>41781</c:v>
                </c:pt>
                <c:pt idx="3619">
                  <c:v>41782</c:v>
                </c:pt>
                <c:pt idx="3620">
                  <c:v>41786</c:v>
                </c:pt>
                <c:pt idx="3621">
                  <c:v>41787</c:v>
                </c:pt>
                <c:pt idx="3622">
                  <c:v>41788</c:v>
                </c:pt>
                <c:pt idx="3623">
                  <c:v>41789</c:v>
                </c:pt>
                <c:pt idx="3624">
                  <c:v>41792</c:v>
                </c:pt>
                <c:pt idx="3625">
                  <c:v>41793</c:v>
                </c:pt>
                <c:pt idx="3626">
                  <c:v>41794</c:v>
                </c:pt>
                <c:pt idx="3627">
                  <c:v>41795</c:v>
                </c:pt>
                <c:pt idx="3628">
                  <c:v>41796</c:v>
                </c:pt>
                <c:pt idx="3629">
                  <c:v>41799</c:v>
                </c:pt>
                <c:pt idx="3630">
                  <c:v>41800</c:v>
                </c:pt>
                <c:pt idx="3631">
                  <c:v>41801</c:v>
                </c:pt>
                <c:pt idx="3632">
                  <c:v>41802</c:v>
                </c:pt>
                <c:pt idx="3633">
                  <c:v>41803</c:v>
                </c:pt>
                <c:pt idx="3634">
                  <c:v>41806</c:v>
                </c:pt>
                <c:pt idx="3635">
                  <c:v>41807</c:v>
                </c:pt>
                <c:pt idx="3636">
                  <c:v>41808</c:v>
                </c:pt>
                <c:pt idx="3637">
                  <c:v>41809</c:v>
                </c:pt>
                <c:pt idx="3638">
                  <c:v>41810</c:v>
                </c:pt>
                <c:pt idx="3639">
                  <c:v>41813</c:v>
                </c:pt>
                <c:pt idx="3640">
                  <c:v>41814</c:v>
                </c:pt>
                <c:pt idx="3641">
                  <c:v>41815</c:v>
                </c:pt>
                <c:pt idx="3642">
                  <c:v>41816</c:v>
                </c:pt>
                <c:pt idx="3643">
                  <c:v>41817</c:v>
                </c:pt>
                <c:pt idx="3644">
                  <c:v>41820</c:v>
                </c:pt>
                <c:pt idx="3645">
                  <c:v>41821</c:v>
                </c:pt>
                <c:pt idx="3646">
                  <c:v>41822</c:v>
                </c:pt>
                <c:pt idx="3647">
                  <c:v>41823</c:v>
                </c:pt>
                <c:pt idx="3648">
                  <c:v>41827</c:v>
                </c:pt>
                <c:pt idx="3649">
                  <c:v>41828</c:v>
                </c:pt>
                <c:pt idx="3650">
                  <c:v>41829</c:v>
                </c:pt>
                <c:pt idx="3651">
                  <c:v>41830</c:v>
                </c:pt>
                <c:pt idx="3652">
                  <c:v>41831</c:v>
                </c:pt>
                <c:pt idx="3653">
                  <c:v>41834</c:v>
                </c:pt>
                <c:pt idx="3654">
                  <c:v>41835</c:v>
                </c:pt>
                <c:pt idx="3655">
                  <c:v>41836</c:v>
                </c:pt>
                <c:pt idx="3656">
                  <c:v>41837</c:v>
                </c:pt>
                <c:pt idx="3657">
                  <c:v>41838</c:v>
                </c:pt>
                <c:pt idx="3658">
                  <c:v>41841</c:v>
                </c:pt>
                <c:pt idx="3659">
                  <c:v>41842</c:v>
                </c:pt>
                <c:pt idx="3660">
                  <c:v>41843</c:v>
                </c:pt>
                <c:pt idx="3661">
                  <c:v>41844</c:v>
                </c:pt>
                <c:pt idx="3662">
                  <c:v>41845</c:v>
                </c:pt>
                <c:pt idx="3663">
                  <c:v>41848</c:v>
                </c:pt>
                <c:pt idx="3664">
                  <c:v>41849</c:v>
                </c:pt>
                <c:pt idx="3665">
                  <c:v>41850</c:v>
                </c:pt>
                <c:pt idx="3666">
                  <c:v>41851</c:v>
                </c:pt>
                <c:pt idx="3667">
                  <c:v>41852</c:v>
                </c:pt>
                <c:pt idx="3668">
                  <c:v>41855</c:v>
                </c:pt>
                <c:pt idx="3669">
                  <c:v>41856</c:v>
                </c:pt>
                <c:pt idx="3670">
                  <c:v>41857</c:v>
                </c:pt>
                <c:pt idx="3671">
                  <c:v>41858</c:v>
                </c:pt>
                <c:pt idx="3672">
                  <c:v>41859</c:v>
                </c:pt>
                <c:pt idx="3673">
                  <c:v>41862</c:v>
                </c:pt>
                <c:pt idx="3674">
                  <c:v>41863</c:v>
                </c:pt>
                <c:pt idx="3675">
                  <c:v>41864</c:v>
                </c:pt>
                <c:pt idx="3676">
                  <c:v>41865</c:v>
                </c:pt>
                <c:pt idx="3677">
                  <c:v>41866</c:v>
                </c:pt>
                <c:pt idx="3678">
                  <c:v>41869</c:v>
                </c:pt>
                <c:pt idx="3679">
                  <c:v>41870</c:v>
                </c:pt>
                <c:pt idx="3680">
                  <c:v>41871</c:v>
                </c:pt>
                <c:pt idx="3681">
                  <c:v>41872</c:v>
                </c:pt>
                <c:pt idx="3682">
                  <c:v>41873</c:v>
                </c:pt>
                <c:pt idx="3683">
                  <c:v>41876</c:v>
                </c:pt>
                <c:pt idx="3684">
                  <c:v>41877</c:v>
                </c:pt>
                <c:pt idx="3685">
                  <c:v>41878</c:v>
                </c:pt>
                <c:pt idx="3686">
                  <c:v>41879</c:v>
                </c:pt>
                <c:pt idx="3687">
                  <c:v>41880</c:v>
                </c:pt>
                <c:pt idx="3688">
                  <c:v>41884</c:v>
                </c:pt>
                <c:pt idx="3689">
                  <c:v>41885</c:v>
                </c:pt>
                <c:pt idx="3690">
                  <c:v>41886</c:v>
                </c:pt>
                <c:pt idx="3691">
                  <c:v>41887</c:v>
                </c:pt>
                <c:pt idx="3692">
                  <c:v>41890</c:v>
                </c:pt>
                <c:pt idx="3693">
                  <c:v>41891</c:v>
                </c:pt>
                <c:pt idx="3694">
                  <c:v>41892</c:v>
                </c:pt>
                <c:pt idx="3695">
                  <c:v>41893</c:v>
                </c:pt>
                <c:pt idx="3696">
                  <c:v>41894</c:v>
                </c:pt>
                <c:pt idx="3697">
                  <c:v>41897</c:v>
                </c:pt>
                <c:pt idx="3698">
                  <c:v>41898</c:v>
                </c:pt>
                <c:pt idx="3699">
                  <c:v>41899</c:v>
                </c:pt>
                <c:pt idx="3700">
                  <c:v>41900</c:v>
                </c:pt>
                <c:pt idx="3701">
                  <c:v>41901</c:v>
                </c:pt>
                <c:pt idx="3702">
                  <c:v>41904</c:v>
                </c:pt>
                <c:pt idx="3703">
                  <c:v>41905</c:v>
                </c:pt>
                <c:pt idx="3704">
                  <c:v>41906</c:v>
                </c:pt>
                <c:pt idx="3705">
                  <c:v>41907</c:v>
                </c:pt>
                <c:pt idx="3706">
                  <c:v>41908</c:v>
                </c:pt>
                <c:pt idx="3707">
                  <c:v>41911</c:v>
                </c:pt>
                <c:pt idx="3708">
                  <c:v>41912</c:v>
                </c:pt>
                <c:pt idx="3709">
                  <c:v>41913</c:v>
                </c:pt>
                <c:pt idx="3710">
                  <c:v>41914</c:v>
                </c:pt>
                <c:pt idx="3711">
                  <c:v>41915</c:v>
                </c:pt>
                <c:pt idx="3712">
                  <c:v>41918</c:v>
                </c:pt>
                <c:pt idx="3713">
                  <c:v>41919</c:v>
                </c:pt>
                <c:pt idx="3714">
                  <c:v>41920</c:v>
                </c:pt>
                <c:pt idx="3715">
                  <c:v>41921</c:v>
                </c:pt>
                <c:pt idx="3716">
                  <c:v>41922</c:v>
                </c:pt>
                <c:pt idx="3717">
                  <c:v>41925</c:v>
                </c:pt>
                <c:pt idx="3718">
                  <c:v>41926</c:v>
                </c:pt>
                <c:pt idx="3719">
                  <c:v>41927</c:v>
                </c:pt>
                <c:pt idx="3720">
                  <c:v>41928</c:v>
                </c:pt>
                <c:pt idx="3721">
                  <c:v>41929</c:v>
                </c:pt>
                <c:pt idx="3722">
                  <c:v>41932</c:v>
                </c:pt>
                <c:pt idx="3723">
                  <c:v>41933</c:v>
                </c:pt>
                <c:pt idx="3724">
                  <c:v>41934</c:v>
                </c:pt>
                <c:pt idx="3725">
                  <c:v>41935</c:v>
                </c:pt>
                <c:pt idx="3726">
                  <c:v>41936</c:v>
                </c:pt>
                <c:pt idx="3727">
                  <c:v>41939</c:v>
                </c:pt>
                <c:pt idx="3728">
                  <c:v>41940</c:v>
                </c:pt>
                <c:pt idx="3729">
                  <c:v>41941</c:v>
                </c:pt>
                <c:pt idx="3730">
                  <c:v>41942</c:v>
                </c:pt>
                <c:pt idx="3731">
                  <c:v>41943</c:v>
                </c:pt>
                <c:pt idx="3732">
                  <c:v>41946</c:v>
                </c:pt>
                <c:pt idx="3733">
                  <c:v>41947</c:v>
                </c:pt>
                <c:pt idx="3734">
                  <c:v>41948</c:v>
                </c:pt>
                <c:pt idx="3735">
                  <c:v>41949</c:v>
                </c:pt>
                <c:pt idx="3736">
                  <c:v>41950</c:v>
                </c:pt>
                <c:pt idx="3737">
                  <c:v>41953</c:v>
                </c:pt>
                <c:pt idx="3738">
                  <c:v>41954</c:v>
                </c:pt>
                <c:pt idx="3739">
                  <c:v>41955</c:v>
                </c:pt>
                <c:pt idx="3740">
                  <c:v>41956</c:v>
                </c:pt>
                <c:pt idx="3741">
                  <c:v>41957</c:v>
                </c:pt>
                <c:pt idx="3742">
                  <c:v>41960</c:v>
                </c:pt>
                <c:pt idx="3743">
                  <c:v>41961</c:v>
                </c:pt>
                <c:pt idx="3744">
                  <c:v>41962</c:v>
                </c:pt>
                <c:pt idx="3745">
                  <c:v>41963</c:v>
                </c:pt>
                <c:pt idx="3746">
                  <c:v>41964</c:v>
                </c:pt>
                <c:pt idx="3747">
                  <c:v>41967</c:v>
                </c:pt>
                <c:pt idx="3748">
                  <c:v>41968</c:v>
                </c:pt>
                <c:pt idx="3749">
                  <c:v>41969</c:v>
                </c:pt>
                <c:pt idx="3750">
                  <c:v>41971</c:v>
                </c:pt>
                <c:pt idx="3751">
                  <c:v>41974</c:v>
                </c:pt>
                <c:pt idx="3752">
                  <c:v>41975</c:v>
                </c:pt>
                <c:pt idx="3753">
                  <c:v>41976</c:v>
                </c:pt>
                <c:pt idx="3754">
                  <c:v>41977</c:v>
                </c:pt>
                <c:pt idx="3755">
                  <c:v>41978</c:v>
                </c:pt>
                <c:pt idx="3756">
                  <c:v>41981</c:v>
                </c:pt>
                <c:pt idx="3757">
                  <c:v>41982</c:v>
                </c:pt>
                <c:pt idx="3758">
                  <c:v>41983</c:v>
                </c:pt>
                <c:pt idx="3759">
                  <c:v>41984</c:v>
                </c:pt>
                <c:pt idx="3760">
                  <c:v>41985</c:v>
                </c:pt>
                <c:pt idx="3761">
                  <c:v>41988</c:v>
                </c:pt>
                <c:pt idx="3762">
                  <c:v>41989</c:v>
                </c:pt>
                <c:pt idx="3763">
                  <c:v>41990</c:v>
                </c:pt>
                <c:pt idx="3764">
                  <c:v>41991</c:v>
                </c:pt>
                <c:pt idx="3765">
                  <c:v>41992</c:v>
                </c:pt>
                <c:pt idx="3766">
                  <c:v>41995</c:v>
                </c:pt>
                <c:pt idx="3767">
                  <c:v>41996</c:v>
                </c:pt>
                <c:pt idx="3768">
                  <c:v>41997</c:v>
                </c:pt>
                <c:pt idx="3769">
                  <c:v>41999</c:v>
                </c:pt>
                <c:pt idx="3770">
                  <c:v>42002</c:v>
                </c:pt>
                <c:pt idx="3771">
                  <c:v>42003</c:v>
                </c:pt>
                <c:pt idx="3772">
                  <c:v>42004</c:v>
                </c:pt>
                <c:pt idx="3773">
                  <c:v>42006</c:v>
                </c:pt>
                <c:pt idx="3774">
                  <c:v>42009</c:v>
                </c:pt>
                <c:pt idx="3775">
                  <c:v>42010</c:v>
                </c:pt>
                <c:pt idx="3776">
                  <c:v>42011</c:v>
                </c:pt>
                <c:pt idx="3777">
                  <c:v>42012</c:v>
                </c:pt>
                <c:pt idx="3778">
                  <c:v>42013</c:v>
                </c:pt>
                <c:pt idx="3779">
                  <c:v>42016</c:v>
                </c:pt>
                <c:pt idx="3780">
                  <c:v>42017</c:v>
                </c:pt>
                <c:pt idx="3781">
                  <c:v>42018</c:v>
                </c:pt>
                <c:pt idx="3782">
                  <c:v>42019</c:v>
                </c:pt>
                <c:pt idx="3783">
                  <c:v>42020</c:v>
                </c:pt>
                <c:pt idx="3784">
                  <c:v>42024</c:v>
                </c:pt>
                <c:pt idx="3785">
                  <c:v>42025</c:v>
                </c:pt>
                <c:pt idx="3786">
                  <c:v>42026</c:v>
                </c:pt>
                <c:pt idx="3787">
                  <c:v>42027</c:v>
                </c:pt>
                <c:pt idx="3788">
                  <c:v>42030</c:v>
                </c:pt>
                <c:pt idx="3789">
                  <c:v>42031</c:v>
                </c:pt>
                <c:pt idx="3790">
                  <c:v>42032</c:v>
                </c:pt>
                <c:pt idx="3791">
                  <c:v>42033</c:v>
                </c:pt>
                <c:pt idx="3792">
                  <c:v>42034</c:v>
                </c:pt>
                <c:pt idx="3793">
                  <c:v>42037</c:v>
                </c:pt>
                <c:pt idx="3794">
                  <c:v>42038</c:v>
                </c:pt>
                <c:pt idx="3795">
                  <c:v>42039</c:v>
                </c:pt>
                <c:pt idx="3796">
                  <c:v>42040</c:v>
                </c:pt>
                <c:pt idx="3797">
                  <c:v>42041</c:v>
                </c:pt>
                <c:pt idx="3798">
                  <c:v>42044</c:v>
                </c:pt>
                <c:pt idx="3799">
                  <c:v>42045</c:v>
                </c:pt>
                <c:pt idx="3800">
                  <c:v>42046</c:v>
                </c:pt>
                <c:pt idx="3801">
                  <c:v>42047</c:v>
                </c:pt>
                <c:pt idx="3802">
                  <c:v>42048</c:v>
                </c:pt>
                <c:pt idx="3803">
                  <c:v>42052</c:v>
                </c:pt>
                <c:pt idx="3804">
                  <c:v>42053</c:v>
                </c:pt>
                <c:pt idx="3805">
                  <c:v>42054</c:v>
                </c:pt>
                <c:pt idx="3806">
                  <c:v>42055</c:v>
                </c:pt>
                <c:pt idx="3807">
                  <c:v>42058</c:v>
                </c:pt>
                <c:pt idx="3808">
                  <c:v>42059</c:v>
                </c:pt>
                <c:pt idx="3809">
                  <c:v>42060</c:v>
                </c:pt>
                <c:pt idx="3810">
                  <c:v>42061</c:v>
                </c:pt>
                <c:pt idx="3811">
                  <c:v>42062</c:v>
                </c:pt>
                <c:pt idx="3812">
                  <c:v>42065</c:v>
                </c:pt>
                <c:pt idx="3813">
                  <c:v>42066</c:v>
                </c:pt>
                <c:pt idx="3814">
                  <c:v>42067</c:v>
                </c:pt>
                <c:pt idx="3815">
                  <c:v>42068</c:v>
                </c:pt>
                <c:pt idx="3816">
                  <c:v>42069</c:v>
                </c:pt>
                <c:pt idx="3817">
                  <c:v>42072</c:v>
                </c:pt>
                <c:pt idx="3818">
                  <c:v>42073</c:v>
                </c:pt>
                <c:pt idx="3819">
                  <c:v>42074</c:v>
                </c:pt>
                <c:pt idx="3820">
                  <c:v>42075</c:v>
                </c:pt>
                <c:pt idx="3821">
                  <c:v>42076</c:v>
                </c:pt>
                <c:pt idx="3822">
                  <c:v>42079</c:v>
                </c:pt>
                <c:pt idx="3823">
                  <c:v>42080</c:v>
                </c:pt>
                <c:pt idx="3824">
                  <c:v>42081</c:v>
                </c:pt>
                <c:pt idx="3825">
                  <c:v>42082</c:v>
                </c:pt>
                <c:pt idx="3826">
                  <c:v>42083</c:v>
                </c:pt>
                <c:pt idx="3827">
                  <c:v>42086</c:v>
                </c:pt>
                <c:pt idx="3828">
                  <c:v>42087</c:v>
                </c:pt>
                <c:pt idx="3829">
                  <c:v>42088</c:v>
                </c:pt>
                <c:pt idx="3830">
                  <c:v>42089</c:v>
                </c:pt>
                <c:pt idx="3831">
                  <c:v>42090</c:v>
                </c:pt>
                <c:pt idx="3832">
                  <c:v>42093</c:v>
                </c:pt>
                <c:pt idx="3833">
                  <c:v>42094</c:v>
                </c:pt>
                <c:pt idx="3834">
                  <c:v>42095</c:v>
                </c:pt>
                <c:pt idx="3835">
                  <c:v>42096</c:v>
                </c:pt>
                <c:pt idx="3836">
                  <c:v>42100</c:v>
                </c:pt>
                <c:pt idx="3837">
                  <c:v>42101</c:v>
                </c:pt>
                <c:pt idx="3838">
                  <c:v>42102</c:v>
                </c:pt>
                <c:pt idx="3839">
                  <c:v>42103</c:v>
                </c:pt>
                <c:pt idx="3840">
                  <c:v>42104</c:v>
                </c:pt>
                <c:pt idx="3841">
                  <c:v>42107</c:v>
                </c:pt>
                <c:pt idx="3842">
                  <c:v>42108</c:v>
                </c:pt>
                <c:pt idx="3843">
                  <c:v>42109</c:v>
                </c:pt>
                <c:pt idx="3844">
                  <c:v>42110</c:v>
                </c:pt>
                <c:pt idx="3845">
                  <c:v>42111</c:v>
                </c:pt>
                <c:pt idx="3846">
                  <c:v>42114</c:v>
                </c:pt>
                <c:pt idx="3847">
                  <c:v>42115</c:v>
                </c:pt>
                <c:pt idx="3848">
                  <c:v>42116</c:v>
                </c:pt>
                <c:pt idx="3849">
                  <c:v>42117</c:v>
                </c:pt>
                <c:pt idx="3850">
                  <c:v>42118</c:v>
                </c:pt>
                <c:pt idx="3851">
                  <c:v>42121</c:v>
                </c:pt>
                <c:pt idx="3852">
                  <c:v>42122</c:v>
                </c:pt>
                <c:pt idx="3853">
                  <c:v>42123</c:v>
                </c:pt>
                <c:pt idx="3854">
                  <c:v>42124</c:v>
                </c:pt>
                <c:pt idx="3855">
                  <c:v>42125</c:v>
                </c:pt>
                <c:pt idx="3856">
                  <c:v>42128</c:v>
                </c:pt>
                <c:pt idx="3857">
                  <c:v>42129</c:v>
                </c:pt>
                <c:pt idx="3858">
                  <c:v>42130</c:v>
                </c:pt>
                <c:pt idx="3859">
                  <c:v>42131</c:v>
                </c:pt>
                <c:pt idx="3860">
                  <c:v>42132</c:v>
                </c:pt>
                <c:pt idx="3861">
                  <c:v>42135</c:v>
                </c:pt>
                <c:pt idx="3862">
                  <c:v>42136</c:v>
                </c:pt>
                <c:pt idx="3863">
                  <c:v>42137</c:v>
                </c:pt>
                <c:pt idx="3864">
                  <c:v>42138</c:v>
                </c:pt>
                <c:pt idx="3865">
                  <c:v>42139</c:v>
                </c:pt>
                <c:pt idx="3866">
                  <c:v>42142</c:v>
                </c:pt>
                <c:pt idx="3867">
                  <c:v>42143</c:v>
                </c:pt>
                <c:pt idx="3868">
                  <c:v>42144</c:v>
                </c:pt>
                <c:pt idx="3869">
                  <c:v>42145</c:v>
                </c:pt>
                <c:pt idx="3870">
                  <c:v>42146</c:v>
                </c:pt>
                <c:pt idx="3871">
                  <c:v>42150</c:v>
                </c:pt>
                <c:pt idx="3872">
                  <c:v>42151</c:v>
                </c:pt>
                <c:pt idx="3873">
                  <c:v>42152</c:v>
                </c:pt>
                <c:pt idx="3874">
                  <c:v>42153</c:v>
                </c:pt>
                <c:pt idx="3875">
                  <c:v>42156</c:v>
                </c:pt>
                <c:pt idx="3876">
                  <c:v>42157</c:v>
                </c:pt>
                <c:pt idx="3877">
                  <c:v>42158</c:v>
                </c:pt>
                <c:pt idx="3878">
                  <c:v>42159</c:v>
                </c:pt>
                <c:pt idx="3879">
                  <c:v>42160</c:v>
                </c:pt>
                <c:pt idx="3880">
                  <c:v>42163</c:v>
                </c:pt>
                <c:pt idx="3881">
                  <c:v>42164</c:v>
                </c:pt>
                <c:pt idx="3882">
                  <c:v>42165</c:v>
                </c:pt>
                <c:pt idx="3883">
                  <c:v>42166</c:v>
                </c:pt>
                <c:pt idx="3884">
                  <c:v>42167</c:v>
                </c:pt>
                <c:pt idx="3885">
                  <c:v>42170</c:v>
                </c:pt>
                <c:pt idx="3886">
                  <c:v>42171</c:v>
                </c:pt>
                <c:pt idx="3887">
                  <c:v>42172</c:v>
                </c:pt>
                <c:pt idx="3888">
                  <c:v>42173</c:v>
                </c:pt>
                <c:pt idx="3889">
                  <c:v>42174</c:v>
                </c:pt>
                <c:pt idx="3890">
                  <c:v>42177</c:v>
                </c:pt>
                <c:pt idx="3891">
                  <c:v>42178</c:v>
                </c:pt>
                <c:pt idx="3892">
                  <c:v>42179</c:v>
                </c:pt>
                <c:pt idx="3893">
                  <c:v>42180</c:v>
                </c:pt>
                <c:pt idx="3894">
                  <c:v>42181</c:v>
                </c:pt>
                <c:pt idx="3895">
                  <c:v>42184</c:v>
                </c:pt>
                <c:pt idx="3896">
                  <c:v>42185</c:v>
                </c:pt>
                <c:pt idx="3897">
                  <c:v>42186</c:v>
                </c:pt>
                <c:pt idx="3898">
                  <c:v>42187</c:v>
                </c:pt>
                <c:pt idx="3899">
                  <c:v>42191</c:v>
                </c:pt>
                <c:pt idx="3900">
                  <c:v>42192</c:v>
                </c:pt>
                <c:pt idx="3901">
                  <c:v>42193</c:v>
                </c:pt>
                <c:pt idx="3902">
                  <c:v>42194</c:v>
                </c:pt>
                <c:pt idx="3903">
                  <c:v>42195</c:v>
                </c:pt>
                <c:pt idx="3904">
                  <c:v>42198</c:v>
                </c:pt>
                <c:pt idx="3905">
                  <c:v>42199</c:v>
                </c:pt>
                <c:pt idx="3906">
                  <c:v>42200</c:v>
                </c:pt>
                <c:pt idx="3907">
                  <c:v>42201</c:v>
                </c:pt>
                <c:pt idx="3908">
                  <c:v>42202</c:v>
                </c:pt>
                <c:pt idx="3909">
                  <c:v>42205</c:v>
                </c:pt>
                <c:pt idx="3910">
                  <c:v>42206</c:v>
                </c:pt>
                <c:pt idx="3911">
                  <c:v>42207</c:v>
                </c:pt>
                <c:pt idx="3912">
                  <c:v>42208</c:v>
                </c:pt>
                <c:pt idx="3913">
                  <c:v>42209</c:v>
                </c:pt>
                <c:pt idx="3914">
                  <c:v>42212</c:v>
                </c:pt>
                <c:pt idx="3915">
                  <c:v>42213</c:v>
                </c:pt>
                <c:pt idx="3916">
                  <c:v>42214</c:v>
                </c:pt>
                <c:pt idx="3917">
                  <c:v>42215</c:v>
                </c:pt>
                <c:pt idx="3918">
                  <c:v>42216</c:v>
                </c:pt>
                <c:pt idx="3919">
                  <c:v>42219</c:v>
                </c:pt>
                <c:pt idx="3920">
                  <c:v>42220</c:v>
                </c:pt>
                <c:pt idx="3921">
                  <c:v>42221</c:v>
                </c:pt>
                <c:pt idx="3922">
                  <c:v>42222</c:v>
                </c:pt>
                <c:pt idx="3923">
                  <c:v>42223</c:v>
                </c:pt>
                <c:pt idx="3924">
                  <c:v>42226</c:v>
                </c:pt>
                <c:pt idx="3925">
                  <c:v>42227</c:v>
                </c:pt>
                <c:pt idx="3926">
                  <c:v>42228</c:v>
                </c:pt>
                <c:pt idx="3927">
                  <c:v>42229</c:v>
                </c:pt>
                <c:pt idx="3928">
                  <c:v>42230</c:v>
                </c:pt>
                <c:pt idx="3929">
                  <c:v>42233</c:v>
                </c:pt>
                <c:pt idx="3930">
                  <c:v>42234</c:v>
                </c:pt>
                <c:pt idx="3931">
                  <c:v>42235</c:v>
                </c:pt>
                <c:pt idx="3932">
                  <c:v>42236</c:v>
                </c:pt>
                <c:pt idx="3933">
                  <c:v>42237</c:v>
                </c:pt>
                <c:pt idx="3934">
                  <c:v>42240</c:v>
                </c:pt>
                <c:pt idx="3935">
                  <c:v>42241</c:v>
                </c:pt>
                <c:pt idx="3936">
                  <c:v>42242</c:v>
                </c:pt>
                <c:pt idx="3937">
                  <c:v>42243</c:v>
                </c:pt>
                <c:pt idx="3938">
                  <c:v>42244</c:v>
                </c:pt>
                <c:pt idx="3939">
                  <c:v>42247</c:v>
                </c:pt>
                <c:pt idx="3940">
                  <c:v>42248</c:v>
                </c:pt>
                <c:pt idx="3941">
                  <c:v>42249</c:v>
                </c:pt>
                <c:pt idx="3942">
                  <c:v>42250</c:v>
                </c:pt>
                <c:pt idx="3943">
                  <c:v>42251</c:v>
                </c:pt>
                <c:pt idx="3944">
                  <c:v>42255</c:v>
                </c:pt>
                <c:pt idx="3945">
                  <c:v>42256</c:v>
                </c:pt>
                <c:pt idx="3946">
                  <c:v>42257</c:v>
                </c:pt>
                <c:pt idx="3947">
                  <c:v>42258</c:v>
                </c:pt>
                <c:pt idx="3948">
                  <c:v>42261</c:v>
                </c:pt>
                <c:pt idx="3949">
                  <c:v>42262</c:v>
                </c:pt>
                <c:pt idx="3950">
                  <c:v>42263</c:v>
                </c:pt>
                <c:pt idx="3951">
                  <c:v>42264</c:v>
                </c:pt>
                <c:pt idx="3952">
                  <c:v>42265</c:v>
                </c:pt>
                <c:pt idx="3953">
                  <c:v>42268</c:v>
                </c:pt>
                <c:pt idx="3954">
                  <c:v>42269</c:v>
                </c:pt>
                <c:pt idx="3955">
                  <c:v>42270</c:v>
                </c:pt>
                <c:pt idx="3956">
                  <c:v>42271</c:v>
                </c:pt>
                <c:pt idx="3957">
                  <c:v>42272</c:v>
                </c:pt>
                <c:pt idx="3958">
                  <c:v>42275</c:v>
                </c:pt>
                <c:pt idx="3959">
                  <c:v>42276</c:v>
                </c:pt>
                <c:pt idx="3960">
                  <c:v>42277</c:v>
                </c:pt>
                <c:pt idx="3961">
                  <c:v>42278</c:v>
                </c:pt>
                <c:pt idx="3962">
                  <c:v>42279</c:v>
                </c:pt>
                <c:pt idx="3963">
                  <c:v>42282</c:v>
                </c:pt>
                <c:pt idx="3964">
                  <c:v>42283</c:v>
                </c:pt>
                <c:pt idx="3965">
                  <c:v>42284</c:v>
                </c:pt>
                <c:pt idx="3966">
                  <c:v>42285</c:v>
                </c:pt>
                <c:pt idx="3967">
                  <c:v>42286</c:v>
                </c:pt>
                <c:pt idx="3968">
                  <c:v>42289</c:v>
                </c:pt>
                <c:pt idx="3969">
                  <c:v>42290</c:v>
                </c:pt>
                <c:pt idx="3970">
                  <c:v>42291</c:v>
                </c:pt>
                <c:pt idx="3971">
                  <c:v>42292</c:v>
                </c:pt>
                <c:pt idx="3972">
                  <c:v>42293</c:v>
                </c:pt>
                <c:pt idx="3973">
                  <c:v>42296</c:v>
                </c:pt>
                <c:pt idx="3974">
                  <c:v>42297</c:v>
                </c:pt>
                <c:pt idx="3975">
                  <c:v>42298</c:v>
                </c:pt>
                <c:pt idx="3976">
                  <c:v>42299</c:v>
                </c:pt>
                <c:pt idx="3977">
                  <c:v>42300</c:v>
                </c:pt>
                <c:pt idx="3978">
                  <c:v>42303</c:v>
                </c:pt>
                <c:pt idx="3979">
                  <c:v>42304</c:v>
                </c:pt>
                <c:pt idx="3980">
                  <c:v>42305</c:v>
                </c:pt>
                <c:pt idx="3981">
                  <c:v>42306</c:v>
                </c:pt>
                <c:pt idx="3982">
                  <c:v>42307</c:v>
                </c:pt>
                <c:pt idx="3983">
                  <c:v>42310</c:v>
                </c:pt>
                <c:pt idx="3984">
                  <c:v>42311</c:v>
                </c:pt>
                <c:pt idx="3985">
                  <c:v>42312</c:v>
                </c:pt>
                <c:pt idx="3986">
                  <c:v>42313</c:v>
                </c:pt>
                <c:pt idx="3987">
                  <c:v>42314</c:v>
                </c:pt>
                <c:pt idx="3988">
                  <c:v>42317</c:v>
                </c:pt>
                <c:pt idx="3989">
                  <c:v>42318</c:v>
                </c:pt>
                <c:pt idx="3990">
                  <c:v>42319</c:v>
                </c:pt>
                <c:pt idx="3991">
                  <c:v>42320</c:v>
                </c:pt>
                <c:pt idx="3992">
                  <c:v>42321</c:v>
                </c:pt>
                <c:pt idx="3993">
                  <c:v>42324</c:v>
                </c:pt>
                <c:pt idx="3994">
                  <c:v>42325</c:v>
                </c:pt>
                <c:pt idx="3995">
                  <c:v>42326</c:v>
                </c:pt>
                <c:pt idx="3996">
                  <c:v>42327</c:v>
                </c:pt>
                <c:pt idx="3997">
                  <c:v>42328</c:v>
                </c:pt>
                <c:pt idx="3998">
                  <c:v>42331</c:v>
                </c:pt>
                <c:pt idx="3999">
                  <c:v>42332</c:v>
                </c:pt>
                <c:pt idx="4000">
                  <c:v>42333</c:v>
                </c:pt>
                <c:pt idx="4001">
                  <c:v>42335</c:v>
                </c:pt>
                <c:pt idx="4002">
                  <c:v>42338</c:v>
                </c:pt>
                <c:pt idx="4003">
                  <c:v>42339</c:v>
                </c:pt>
                <c:pt idx="4004">
                  <c:v>42340</c:v>
                </c:pt>
                <c:pt idx="4005">
                  <c:v>42341</c:v>
                </c:pt>
                <c:pt idx="4006">
                  <c:v>42342</c:v>
                </c:pt>
                <c:pt idx="4007">
                  <c:v>42345</c:v>
                </c:pt>
                <c:pt idx="4008">
                  <c:v>42346</c:v>
                </c:pt>
                <c:pt idx="4009">
                  <c:v>42347</c:v>
                </c:pt>
                <c:pt idx="4010">
                  <c:v>42348</c:v>
                </c:pt>
                <c:pt idx="4011">
                  <c:v>42349</c:v>
                </c:pt>
                <c:pt idx="4012">
                  <c:v>42352</c:v>
                </c:pt>
                <c:pt idx="4013">
                  <c:v>42353</c:v>
                </c:pt>
                <c:pt idx="4014">
                  <c:v>42354</c:v>
                </c:pt>
                <c:pt idx="4015">
                  <c:v>42355</c:v>
                </c:pt>
                <c:pt idx="4016">
                  <c:v>42356</c:v>
                </c:pt>
                <c:pt idx="4017">
                  <c:v>42359</c:v>
                </c:pt>
                <c:pt idx="4018">
                  <c:v>42360</c:v>
                </c:pt>
                <c:pt idx="4019">
                  <c:v>42361</c:v>
                </c:pt>
                <c:pt idx="4020">
                  <c:v>42362</c:v>
                </c:pt>
                <c:pt idx="4021">
                  <c:v>42366</c:v>
                </c:pt>
                <c:pt idx="4022">
                  <c:v>42367</c:v>
                </c:pt>
                <c:pt idx="4023">
                  <c:v>42368</c:v>
                </c:pt>
                <c:pt idx="4024">
                  <c:v>42369</c:v>
                </c:pt>
                <c:pt idx="4025">
                  <c:v>42373</c:v>
                </c:pt>
                <c:pt idx="4026">
                  <c:v>42374</c:v>
                </c:pt>
                <c:pt idx="4027">
                  <c:v>42375</c:v>
                </c:pt>
                <c:pt idx="4028">
                  <c:v>42376</c:v>
                </c:pt>
                <c:pt idx="4029">
                  <c:v>42377</c:v>
                </c:pt>
                <c:pt idx="4030">
                  <c:v>42380</c:v>
                </c:pt>
                <c:pt idx="4031">
                  <c:v>42381</c:v>
                </c:pt>
                <c:pt idx="4032">
                  <c:v>42382</c:v>
                </c:pt>
                <c:pt idx="4033">
                  <c:v>42383</c:v>
                </c:pt>
                <c:pt idx="4034">
                  <c:v>42384</c:v>
                </c:pt>
                <c:pt idx="4035">
                  <c:v>42388</c:v>
                </c:pt>
                <c:pt idx="4036">
                  <c:v>42389</c:v>
                </c:pt>
                <c:pt idx="4037">
                  <c:v>42390</c:v>
                </c:pt>
                <c:pt idx="4038">
                  <c:v>42391</c:v>
                </c:pt>
                <c:pt idx="4039">
                  <c:v>42394</c:v>
                </c:pt>
                <c:pt idx="4040">
                  <c:v>42395</c:v>
                </c:pt>
                <c:pt idx="4041">
                  <c:v>42396</c:v>
                </c:pt>
                <c:pt idx="4042">
                  <c:v>42397</c:v>
                </c:pt>
                <c:pt idx="4043">
                  <c:v>42398</c:v>
                </c:pt>
                <c:pt idx="4044">
                  <c:v>42401</c:v>
                </c:pt>
                <c:pt idx="4045">
                  <c:v>42402</c:v>
                </c:pt>
                <c:pt idx="4046">
                  <c:v>42403</c:v>
                </c:pt>
                <c:pt idx="4047">
                  <c:v>42404</c:v>
                </c:pt>
                <c:pt idx="4048">
                  <c:v>42405</c:v>
                </c:pt>
                <c:pt idx="4049">
                  <c:v>42408</c:v>
                </c:pt>
                <c:pt idx="4050">
                  <c:v>42409</c:v>
                </c:pt>
                <c:pt idx="4051">
                  <c:v>42410</c:v>
                </c:pt>
                <c:pt idx="4052">
                  <c:v>42411</c:v>
                </c:pt>
                <c:pt idx="4053">
                  <c:v>42412</c:v>
                </c:pt>
                <c:pt idx="4054">
                  <c:v>42416</c:v>
                </c:pt>
                <c:pt idx="4055">
                  <c:v>42417</c:v>
                </c:pt>
                <c:pt idx="4056">
                  <c:v>42418</c:v>
                </c:pt>
                <c:pt idx="4057">
                  <c:v>42419</c:v>
                </c:pt>
                <c:pt idx="4058">
                  <c:v>42422</c:v>
                </c:pt>
                <c:pt idx="4059">
                  <c:v>42423</c:v>
                </c:pt>
                <c:pt idx="4060">
                  <c:v>42424</c:v>
                </c:pt>
                <c:pt idx="4061">
                  <c:v>42425</c:v>
                </c:pt>
                <c:pt idx="4062">
                  <c:v>42426</c:v>
                </c:pt>
                <c:pt idx="4063">
                  <c:v>42429</c:v>
                </c:pt>
                <c:pt idx="4064">
                  <c:v>42430</c:v>
                </c:pt>
                <c:pt idx="4065">
                  <c:v>42431</c:v>
                </c:pt>
                <c:pt idx="4066">
                  <c:v>42432</c:v>
                </c:pt>
                <c:pt idx="4067">
                  <c:v>42433</c:v>
                </c:pt>
                <c:pt idx="4068">
                  <c:v>42436</c:v>
                </c:pt>
                <c:pt idx="4069">
                  <c:v>42437</c:v>
                </c:pt>
                <c:pt idx="4070">
                  <c:v>42438</c:v>
                </c:pt>
                <c:pt idx="4071">
                  <c:v>42439</c:v>
                </c:pt>
                <c:pt idx="4072">
                  <c:v>42440</c:v>
                </c:pt>
                <c:pt idx="4073">
                  <c:v>42443</c:v>
                </c:pt>
                <c:pt idx="4074">
                  <c:v>42444</c:v>
                </c:pt>
                <c:pt idx="4075">
                  <c:v>42445</c:v>
                </c:pt>
                <c:pt idx="4076">
                  <c:v>42446</c:v>
                </c:pt>
                <c:pt idx="4077">
                  <c:v>42447</c:v>
                </c:pt>
                <c:pt idx="4078">
                  <c:v>42450</c:v>
                </c:pt>
                <c:pt idx="4079">
                  <c:v>42451</c:v>
                </c:pt>
                <c:pt idx="4080">
                  <c:v>42452</c:v>
                </c:pt>
                <c:pt idx="4081">
                  <c:v>42453</c:v>
                </c:pt>
                <c:pt idx="4082">
                  <c:v>42457</c:v>
                </c:pt>
                <c:pt idx="4083">
                  <c:v>42458</c:v>
                </c:pt>
                <c:pt idx="4084">
                  <c:v>42459</c:v>
                </c:pt>
                <c:pt idx="4085">
                  <c:v>42460</c:v>
                </c:pt>
                <c:pt idx="4086">
                  <c:v>42461</c:v>
                </c:pt>
                <c:pt idx="4087">
                  <c:v>42464</c:v>
                </c:pt>
                <c:pt idx="4088">
                  <c:v>42465</c:v>
                </c:pt>
                <c:pt idx="4089">
                  <c:v>42466</c:v>
                </c:pt>
                <c:pt idx="4090">
                  <c:v>42467</c:v>
                </c:pt>
                <c:pt idx="4091">
                  <c:v>42468</c:v>
                </c:pt>
                <c:pt idx="4092">
                  <c:v>42471</c:v>
                </c:pt>
                <c:pt idx="4093">
                  <c:v>42472</c:v>
                </c:pt>
                <c:pt idx="4094">
                  <c:v>42473</c:v>
                </c:pt>
                <c:pt idx="4095">
                  <c:v>42474</c:v>
                </c:pt>
                <c:pt idx="4096">
                  <c:v>42475</c:v>
                </c:pt>
                <c:pt idx="4097">
                  <c:v>42478</c:v>
                </c:pt>
                <c:pt idx="4098">
                  <c:v>42479</c:v>
                </c:pt>
                <c:pt idx="4099">
                  <c:v>42480</c:v>
                </c:pt>
                <c:pt idx="4100">
                  <c:v>42481</c:v>
                </c:pt>
                <c:pt idx="4101">
                  <c:v>42482</c:v>
                </c:pt>
                <c:pt idx="4102">
                  <c:v>42485</c:v>
                </c:pt>
                <c:pt idx="4103">
                  <c:v>42486</c:v>
                </c:pt>
                <c:pt idx="4104">
                  <c:v>42487</c:v>
                </c:pt>
                <c:pt idx="4105">
                  <c:v>42488</c:v>
                </c:pt>
                <c:pt idx="4106">
                  <c:v>42489</c:v>
                </c:pt>
                <c:pt idx="4107">
                  <c:v>42492</c:v>
                </c:pt>
                <c:pt idx="4108">
                  <c:v>42493</c:v>
                </c:pt>
                <c:pt idx="4109">
                  <c:v>42494</c:v>
                </c:pt>
                <c:pt idx="4110">
                  <c:v>42495</c:v>
                </c:pt>
                <c:pt idx="4111">
                  <c:v>42496</c:v>
                </c:pt>
                <c:pt idx="4112">
                  <c:v>42499</c:v>
                </c:pt>
                <c:pt idx="4113">
                  <c:v>42500</c:v>
                </c:pt>
                <c:pt idx="4114">
                  <c:v>42501</c:v>
                </c:pt>
                <c:pt idx="4115">
                  <c:v>42502</c:v>
                </c:pt>
                <c:pt idx="4116">
                  <c:v>42503</c:v>
                </c:pt>
                <c:pt idx="4117">
                  <c:v>42506</c:v>
                </c:pt>
                <c:pt idx="4118">
                  <c:v>42507</c:v>
                </c:pt>
                <c:pt idx="4119">
                  <c:v>42508</c:v>
                </c:pt>
                <c:pt idx="4120">
                  <c:v>42509</c:v>
                </c:pt>
                <c:pt idx="4121">
                  <c:v>42510</c:v>
                </c:pt>
                <c:pt idx="4122">
                  <c:v>42513</c:v>
                </c:pt>
                <c:pt idx="4123">
                  <c:v>42514</c:v>
                </c:pt>
                <c:pt idx="4124">
                  <c:v>42515</c:v>
                </c:pt>
                <c:pt idx="4125">
                  <c:v>42516</c:v>
                </c:pt>
                <c:pt idx="4126">
                  <c:v>42517</c:v>
                </c:pt>
                <c:pt idx="4127">
                  <c:v>42521</c:v>
                </c:pt>
                <c:pt idx="4128">
                  <c:v>42522</c:v>
                </c:pt>
                <c:pt idx="4129">
                  <c:v>42523</c:v>
                </c:pt>
                <c:pt idx="4130">
                  <c:v>42524</c:v>
                </c:pt>
                <c:pt idx="4131">
                  <c:v>42527</c:v>
                </c:pt>
                <c:pt idx="4132">
                  <c:v>42528</c:v>
                </c:pt>
                <c:pt idx="4133">
                  <c:v>42529</c:v>
                </c:pt>
                <c:pt idx="4134">
                  <c:v>42530</c:v>
                </c:pt>
                <c:pt idx="4135">
                  <c:v>42531</c:v>
                </c:pt>
                <c:pt idx="4136">
                  <c:v>42534</c:v>
                </c:pt>
                <c:pt idx="4137">
                  <c:v>42535</c:v>
                </c:pt>
                <c:pt idx="4138">
                  <c:v>42536</c:v>
                </c:pt>
                <c:pt idx="4139">
                  <c:v>42537</c:v>
                </c:pt>
                <c:pt idx="4140">
                  <c:v>42538</c:v>
                </c:pt>
                <c:pt idx="4141">
                  <c:v>42541</c:v>
                </c:pt>
                <c:pt idx="4142">
                  <c:v>42542</c:v>
                </c:pt>
                <c:pt idx="4143">
                  <c:v>42543</c:v>
                </c:pt>
                <c:pt idx="4144">
                  <c:v>42544</c:v>
                </c:pt>
                <c:pt idx="4145">
                  <c:v>42545</c:v>
                </c:pt>
                <c:pt idx="4146">
                  <c:v>42548</c:v>
                </c:pt>
                <c:pt idx="4147">
                  <c:v>42549</c:v>
                </c:pt>
                <c:pt idx="4148">
                  <c:v>42550</c:v>
                </c:pt>
                <c:pt idx="4149">
                  <c:v>42551</c:v>
                </c:pt>
                <c:pt idx="4150">
                  <c:v>42552</c:v>
                </c:pt>
                <c:pt idx="4151">
                  <c:v>42556</c:v>
                </c:pt>
                <c:pt idx="4152">
                  <c:v>42557</c:v>
                </c:pt>
                <c:pt idx="4153">
                  <c:v>42558</c:v>
                </c:pt>
                <c:pt idx="4154">
                  <c:v>42559</c:v>
                </c:pt>
                <c:pt idx="4155">
                  <c:v>42562</c:v>
                </c:pt>
                <c:pt idx="4156">
                  <c:v>42563</c:v>
                </c:pt>
                <c:pt idx="4157">
                  <c:v>42564</c:v>
                </c:pt>
                <c:pt idx="4158">
                  <c:v>42565</c:v>
                </c:pt>
                <c:pt idx="4159">
                  <c:v>42566</c:v>
                </c:pt>
                <c:pt idx="4160">
                  <c:v>42569</c:v>
                </c:pt>
                <c:pt idx="4161">
                  <c:v>42570</c:v>
                </c:pt>
                <c:pt idx="4162">
                  <c:v>42571</c:v>
                </c:pt>
                <c:pt idx="4163">
                  <c:v>42572</c:v>
                </c:pt>
                <c:pt idx="4164">
                  <c:v>42573</c:v>
                </c:pt>
                <c:pt idx="4165">
                  <c:v>42576</c:v>
                </c:pt>
                <c:pt idx="4166">
                  <c:v>42577</c:v>
                </c:pt>
                <c:pt idx="4167">
                  <c:v>42578</c:v>
                </c:pt>
                <c:pt idx="4168">
                  <c:v>42579</c:v>
                </c:pt>
                <c:pt idx="4169">
                  <c:v>42580</c:v>
                </c:pt>
                <c:pt idx="4170">
                  <c:v>42583</c:v>
                </c:pt>
                <c:pt idx="4171">
                  <c:v>42584</c:v>
                </c:pt>
                <c:pt idx="4172">
                  <c:v>42585</c:v>
                </c:pt>
                <c:pt idx="4173">
                  <c:v>42586</c:v>
                </c:pt>
                <c:pt idx="4174">
                  <c:v>42587</c:v>
                </c:pt>
                <c:pt idx="4175">
                  <c:v>42590</c:v>
                </c:pt>
                <c:pt idx="4176">
                  <c:v>42591</c:v>
                </c:pt>
                <c:pt idx="4177">
                  <c:v>42592</c:v>
                </c:pt>
                <c:pt idx="4178">
                  <c:v>42593</c:v>
                </c:pt>
                <c:pt idx="4179">
                  <c:v>42594</c:v>
                </c:pt>
                <c:pt idx="4180">
                  <c:v>42597</c:v>
                </c:pt>
                <c:pt idx="4181">
                  <c:v>42598</c:v>
                </c:pt>
                <c:pt idx="4182">
                  <c:v>42599</c:v>
                </c:pt>
                <c:pt idx="4183">
                  <c:v>42600</c:v>
                </c:pt>
                <c:pt idx="4184">
                  <c:v>42601</c:v>
                </c:pt>
                <c:pt idx="4185">
                  <c:v>42604</c:v>
                </c:pt>
                <c:pt idx="4186">
                  <c:v>42605</c:v>
                </c:pt>
                <c:pt idx="4187">
                  <c:v>42606</c:v>
                </c:pt>
                <c:pt idx="4188">
                  <c:v>42607</c:v>
                </c:pt>
                <c:pt idx="4189">
                  <c:v>42608</c:v>
                </c:pt>
                <c:pt idx="4190">
                  <c:v>42611</c:v>
                </c:pt>
                <c:pt idx="4191">
                  <c:v>42612</c:v>
                </c:pt>
                <c:pt idx="4192">
                  <c:v>42613</c:v>
                </c:pt>
                <c:pt idx="4193">
                  <c:v>42614</c:v>
                </c:pt>
                <c:pt idx="4194">
                  <c:v>42615</c:v>
                </c:pt>
                <c:pt idx="4195">
                  <c:v>42619</c:v>
                </c:pt>
                <c:pt idx="4196">
                  <c:v>42620</c:v>
                </c:pt>
                <c:pt idx="4197">
                  <c:v>42621</c:v>
                </c:pt>
                <c:pt idx="4198">
                  <c:v>42622</c:v>
                </c:pt>
                <c:pt idx="4199">
                  <c:v>42625</c:v>
                </c:pt>
                <c:pt idx="4200">
                  <c:v>42626</c:v>
                </c:pt>
                <c:pt idx="4201">
                  <c:v>42627</c:v>
                </c:pt>
                <c:pt idx="4202">
                  <c:v>42628</c:v>
                </c:pt>
                <c:pt idx="4203">
                  <c:v>42629</c:v>
                </c:pt>
                <c:pt idx="4204">
                  <c:v>42632</c:v>
                </c:pt>
                <c:pt idx="4205">
                  <c:v>42633</c:v>
                </c:pt>
                <c:pt idx="4206">
                  <c:v>42634</c:v>
                </c:pt>
                <c:pt idx="4207">
                  <c:v>42635</c:v>
                </c:pt>
                <c:pt idx="4208">
                  <c:v>42636</c:v>
                </c:pt>
                <c:pt idx="4209">
                  <c:v>42639</c:v>
                </c:pt>
                <c:pt idx="4210">
                  <c:v>42640</c:v>
                </c:pt>
                <c:pt idx="4211">
                  <c:v>42641</c:v>
                </c:pt>
                <c:pt idx="4212">
                  <c:v>42642</c:v>
                </c:pt>
                <c:pt idx="4213">
                  <c:v>42643</c:v>
                </c:pt>
                <c:pt idx="4214">
                  <c:v>42646</c:v>
                </c:pt>
                <c:pt idx="4215">
                  <c:v>42647</c:v>
                </c:pt>
                <c:pt idx="4216">
                  <c:v>42648</c:v>
                </c:pt>
                <c:pt idx="4217">
                  <c:v>42649</c:v>
                </c:pt>
                <c:pt idx="4218">
                  <c:v>42650</c:v>
                </c:pt>
                <c:pt idx="4219">
                  <c:v>42653</c:v>
                </c:pt>
                <c:pt idx="4220">
                  <c:v>42654</c:v>
                </c:pt>
                <c:pt idx="4221">
                  <c:v>42655</c:v>
                </c:pt>
                <c:pt idx="4222">
                  <c:v>42656</c:v>
                </c:pt>
                <c:pt idx="4223">
                  <c:v>42657</c:v>
                </c:pt>
                <c:pt idx="4224">
                  <c:v>42660</c:v>
                </c:pt>
                <c:pt idx="4225">
                  <c:v>42661</c:v>
                </c:pt>
                <c:pt idx="4226">
                  <c:v>42662</c:v>
                </c:pt>
                <c:pt idx="4227">
                  <c:v>42663</c:v>
                </c:pt>
                <c:pt idx="4228">
                  <c:v>42664</c:v>
                </c:pt>
                <c:pt idx="4229">
                  <c:v>42667</c:v>
                </c:pt>
                <c:pt idx="4230">
                  <c:v>42668</c:v>
                </c:pt>
                <c:pt idx="4231">
                  <c:v>42669</c:v>
                </c:pt>
                <c:pt idx="4232">
                  <c:v>42670</c:v>
                </c:pt>
                <c:pt idx="4233">
                  <c:v>42671</c:v>
                </c:pt>
                <c:pt idx="4234">
                  <c:v>42674</c:v>
                </c:pt>
                <c:pt idx="4235">
                  <c:v>42675</c:v>
                </c:pt>
                <c:pt idx="4236">
                  <c:v>42676</c:v>
                </c:pt>
                <c:pt idx="4237">
                  <c:v>42677</c:v>
                </c:pt>
                <c:pt idx="4238">
                  <c:v>42678</c:v>
                </c:pt>
                <c:pt idx="4239">
                  <c:v>42681</c:v>
                </c:pt>
                <c:pt idx="4240">
                  <c:v>42682</c:v>
                </c:pt>
                <c:pt idx="4241">
                  <c:v>42683</c:v>
                </c:pt>
                <c:pt idx="4242">
                  <c:v>42684</c:v>
                </c:pt>
                <c:pt idx="4243">
                  <c:v>42685</c:v>
                </c:pt>
                <c:pt idx="4244">
                  <c:v>42688</c:v>
                </c:pt>
                <c:pt idx="4245">
                  <c:v>42689</c:v>
                </c:pt>
                <c:pt idx="4246">
                  <c:v>42690</c:v>
                </c:pt>
                <c:pt idx="4247">
                  <c:v>42691</c:v>
                </c:pt>
                <c:pt idx="4248">
                  <c:v>42692</c:v>
                </c:pt>
                <c:pt idx="4249">
                  <c:v>42695</c:v>
                </c:pt>
                <c:pt idx="4250">
                  <c:v>42696</c:v>
                </c:pt>
                <c:pt idx="4251">
                  <c:v>42697</c:v>
                </c:pt>
                <c:pt idx="4252">
                  <c:v>42699</c:v>
                </c:pt>
                <c:pt idx="4253">
                  <c:v>42702</c:v>
                </c:pt>
                <c:pt idx="4254">
                  <c:v>42703</c:v>
                </c:pt>
                <c:pt idx="4255">
                  <c:v>42704</c:v>
                </c:pt>
                <c:pt idx="4256">
                  <c:v>42705</c:v>
                </c:pt>
                <c:pt idx="4257">
                  <c:v>42706</c:v>
                </c:pt>
                <c:pt idx="4258">
                  <c:v>42709</c:v>
                </c:pt>
                <c:pt idx="4259">
                  <c:v>42710</c:v>
                </c:pt>
                <c:pt idx="4260">
                  <c:v>42711</c:v>
                </c:pt>
                <c:pt idx="4261">
                  <c:v>42712</c:v>
                </c:pt>
                <c:pt idx="4262">
                  <c:v>42713</c:v>
                </c:pt>
                <c:pt idx="4263">
                  <c:v>42716</c:v>
                </c:pt>
                <c:pt idx="4264">
                  <c:v>42717</c:v>
                </c:pt>
                <c:pt idx="4265">
                  <c:v>42718</c:v>
                </c:pt>
                <c:pt idx="4266">
                  <c:v>42719</c:v>
                </c:pt>
                <c:pt idx="4267">
                  <c:v>42720</c:v>
                </c:pt>
                <c:pt idx="4268">
                  <c:v>42723</c:v>
                </c:pt>
                <c:pt idx="4269">
                  <c:v>42724</c:v>
                </c:pt>
                <c:pt idx="4270">
                  <c:v>42725</c:v>
                </c:pt>
                <c:pt idx="4271">
                  <c:v>42726</c:v>
                </c:pt>
                <c:pt idx="4272">
                  <c:v>42727</c:v>
                </c:pt>
                <c:pt idx="4273">
                  <c:v>42731</c:v>
                </c:pt>
                <c:pt idx="4274">
                  <c:v>42732</c:v>
                </c:pt>
                <c:pt idx="4275">
                  <c:v>42733</c:v>
                </c:pt>
                <c:pt idx="4276">
                  <c:v>42734</c:v>
                </c:pt>
                <c:pt idx="4277">
                  <c:v>42738</c:v>
                </c:pt>
                <c:pt idx="4278">
                  <c:v>42739</c:v>
                </c:pt>
                <c:pt idx="4279">
                  <c:v>42740</c:v>
                </c:pt>
                <c:pt idx="4280">
                  <c:v>42741</c:v>
                </c:pt>
                <c:pt idx="4281">
                  <c:v>42744</c:v>
                </c:pt>
                <c:pt idx="4282">
                  <c:v>42745</c:v>
                </c:pt>
                <c:pt idx="4283">
                  <c:v>42746</c:v>
                </c:pt>
                <c:pt idx="4284">
                  <c:v>42747</c:v>
                </c:pt>
                <c:pt idx="4285">
                  <c:v>42748</c:v>
                </c:pt>
                <c:pt idx="4286">
                  <c:v>42752</c:v>
                </c:pt>
                <c:pt idx="4287">
                  <c:v>42753</c:v>
                </c:pt>
                <c:pt idx="4288">
                  <c:v>42754</c:v>
                </c:pt>
                <c:pt idx="4289">
                  <c:v>42755</c:v>
                </c:pt>
                <c:pt idx="4290">
                  <c:v>42758</c:v>
                </c:pt>
                <c:pt idx="4291">
                  <c:v>42759</c:v>
                </c:pt>
                <c:pt idx="4292">
                  <c:v>42760</c:v>
                </c:pt>
                <c:pt idx="4293">
                  <c:v>42761</c:v>
                </c:pt>
                <c:pt idx="4294">
                  <c:v>42762</c:v>
                </c:pt>
                <c:pt idx="4295">
                  <c:v>42765</c:v>
                </c:pt>
                <c:pt idx="4296">
                  <c:v>42766</c:v>
                </c:pt>
                <c:pt idx="4297">
                  <c:v>42767</c:v>
                </c:pt>
                <c:pt idx="4298">
                  <c:v>42768</c:v>
                </c:pt>
                <c:pt idx="4299">
                  <c:v>42769</c:v>
                </c:pt>
                <c:pt idx="4300">
                  <c:v>42772</c:v>
                </c:pt>
                <c:pt idx="4301">
                  <c:v>42773</c:v>
                </c:pt>
                <c:pt idx="4302">
                  <c:v>42774</c:v>
                </c:pt>
                <c:pt idx="4303">
                  <c:v>42775</c:v>
                </c:pt>
                <c:pt idx="4304">
                  <c:v>42776</c:v>
                </c:pt>
                <c:pt idx="4305">
                  <c:v>42779</c:v>
                </c:pt>
                <c:pt idx="4306">
                  <c:v>42780</c:v>
                </c:pt>
                <c:pt idx="4307">
                  <c:v>42781</c:v>
                </c:pt>
                <c:pt idx="4308">
                  <c:v>42782</c:v>
                </c:pt>
                <c:pt idx="4309">
                  <c:v>42783</c:v>
                </c:pt>
                <c:pt idx="4310">
                  <c:v>42787</c:v>
                </c:pt>
                <c:pt idx="4311">
                  <c:v>42788</c:v>
                </c:pt>
                <c:pt idx="4312">
                  <c:v>42789</c:v>
                </c:pt>
                <c:pt idx="4313">
                  <c:v>42790</c:v>
                </c:pt>
                <c:pt idx="4314">
                  <c:v>42793</c:v>
                </c:pt>
                <c:pt idx="4315">
                  <c:v>42794</c:v>
                </c:pt>
                <c:pt idx="4316">
                  <c:v>42795</c:v>
                </c:pt>
                <c:pt idx="4317">
                  <c:v>42796</c:v>
                </c:pt>
                <c:pt idx="4318">
                  <c:v>42797</c:v>
                </c:pt>
                <c:pt idx="4319">
                  <c:v>42800</c:v>
                </c:pt>
                <c:pt idx="4320">
                  <c:v>42801</c:v>
                </c:pt>
                <c:pt idx="4321">
                  <c:v>42802</c:v>
                </c:pt>
                <c:pt idx="4322">
                  <c:v>42803</c:v>
                </c:pt>
                <c:pt idx="4323">
                  <c:v>42804</c:v>
                </c:pt>
                <c:pt idx="4324">
                  <c:v>42807</c:v>
                </c:pt>
                <c:pt idx="4325">
                  <c:v>42808</c:v>
                </c:pt>
                <c:pt idx="4326">
                  <c:v>42809</c:v>
                </c:pt>
                <c:pt idx="4327">
                  <c:v>42810</c:v>
                </c:pt>
                <c:pt idx="4328">
                  <c:v>42811</c:v>
                </c:pt>
                <c:pt idx="4329">
                  <c:v>42814</c:v>
                </c:pt>
                <c:pt idx="4330">
                  <c:v>42815</c:v>
                </c:pt>
                <c:pt idx="4331">
                  <c:v>42816</c:v>
                </c:pt>
                <c:pt idx="4332">
                  <c:v>42817</c:v>
                </c:pt>
                <c:pt idx="4333">
                  <c:v>42818</c:v>
                </c:pt>
                <c:pt idx="4334">
                  <c:v>42821</c:v>
                </c:pt>
                <c:pt idx="4335">
                  <c:v>42822</c:v>
                </c:pt>
                <c:pt idx="4336">
                  <c:v>42823</c:v>
                </c:pt>
                <c:pt idx="4337">
                  <c:v>42824</c:v>
                </c:pt>
                <c:pt idx="4338">
                  <c:v>42825</c:v>
                </c:pt>
                <c:pt idx="4339">
                  <c:v>42828</c:v>
                </c:pt>
                <c:pt idx="4340">
                  <c:v>42829</c:v>
                </c:pt>
                <c:pt idx="4341">
                  <c:v>42830</c:v>
                </c:pt>
                <c:pt idx="4342">
                  <c:v>42831</c:v>
                </c:pt>
                <c:pt idx="4343">
                  <c:v>42832</c:v>
                </c:pt>
                <c:pt idx="4344">
                  <c:v>42835</c:v>
                </c:pt>
                <c:pt idx="4345">
                  <c:v>42836</c:v>
                </c:pt>
                <c:pt idx="4346">
                  <c:v>42837</c:v>
                </c:pt>
                <c:pt idx="4347">
                  <c:v>42838</c:v>
                </c:pt>
                <c:pt idx="4348">
                  <c:v>42842</c:v>
                </c:pt>
                <c:pt idx="4349">
                  <c:v>42843</c:v>
                </c:pt>
                <c:pt idx="4350">
                  <c:v>42844</c:v>
                </c:pt>
                <c:pt idx="4351">
                  <c:v>42845</c:v>
                </c:pt>
                <c:pt idx="4352">
                  <c:v>42846</c:v>
                </c:pt>
                <c:pt idx="4353">
                  <c:v>42849</c:v>
                </c:pt>
                <c:pt idx="4354">
                  <c:v>42850</c:v>
                </c:pt>
                <c:pt idx="4355">
                  <c:v>42851</c:v>
                </c:pt>
                <c:pt idx="4356">
                  <c:v>42852</c:v>
                </c:pt>
                <c:pt idx="4357">
                  <c:v>42853</c:v>
                </c:pt>
                <c:pt idx="4358">
                  <c:v>42856</c:v>
                </c:pt>
                <c:pt idx="4359">
                  <c:v>42857</c:v>
                </c:pt>
                <c:pt idx="4360">
                  <c:v>42858</c:v>
                </c:pt>
                <c:pt idx="4361">
                  <c:v>42859</c:v>
                </c:pt>
                <c:pt idx="4362">
                  <c:v>42860</c:v>
                </c:pt>
                <c:pt idx="4363">
                  <c:v>42863</c:v>
                </c:pt>
                <c:pt idx="4364">
                  <c:v>42864</c:v>
                </c:pt>
                <c:pt idx="4365">
                  <c:v>42865</c:v>
                </c:pt>
                <c:pt idx="4366">
                  <c:v>42866</c:v>
                </c:pt>
                <c:pt idx="4367">
                  <c:v>42867</c:v>
                </c:pt>
                <c:pt idx="4368">
                  <c:v>42870</c:v>
                </c:pt>
                <c:pt idx="4369">
                  <c:v>42871</c:v>
                </c:pt>
                <c:pt idx="4370">
                  <c:v>42872</c:v>
                </c:pt>
                <c:pt idx="4371">
                  <c:v>42873</c:v>
                </c:pt>
                <c:pt idx="4372">
                  <c:v>42874</c:v>
                </c:pt>
                <c:pt idx="4373">
                  <c:v>42877</c:v>
                </c:pt>
                <c:pt idx="4374">
                  <c:v>42878</c:v>
                </c:pt>
                <c:pt idx="4375">
                  <c:v>42879</c:v>
                </c:pt>
                <c:pt idx="4376">
                  <c:v>42880</c:v>
                </c:pt>
                <c:pt idx="4377">
                  <c:v>42881</c:v>
                </c:pt>
                <c:pt idx="4378">
                  <c:v>42885</c:v>
                </c:pt>
                <c:pt idx="4379">
                  <c:v>42886</c:v>
                </c:pt>
                <c:pt idx="4380">
                  <c:v>42887</c:v>
                </c:pt>
                <c:pt idx="4381">
                  <c:v>42888</c:v>
                </c:pt>
                <c:pt idx="4382">
                  <c:v>42891</c:v>
                </c:pt>
                <c:pt idx="4383">
                  <c:v>42892</c:v>
                </c:pt>
                <c:pt idx="4384">
                  <c:v>42893</c:v>
                </c:pt>
                <c:pt idx="4385">
                  <c:v>42894</c:v>
                </c:pt>
                <c:pt idx="4386">
                  <c:v>42895</c:v>
                </c:pt>
                <c:pt idx="4387">
                  <c:v>42898</c:v>
                </c:pt>
                <c:pt idx="4388">
                  <c:v>42899</c:v>
                </c:pt>
                <c:pt idx="4389">
                  <c:v>42900</c:v>
                </c:pt>
                <c:pt idx="4390">
                  <c:v>42901</c:v>
                </c:pt>
                <c:pt idx="4391">
                  <c:v>42902</c:v>
                </c:pt>
                <c:pt idx="4392">
                  <c:v>42905</c:v>
                </c:pt>
                <c:pt idx="4393">
                  <c:v>42906</c:v>
                </c:pt>
                <c:pt idx="4394">
                  <c:v>42907</c:v>
                </c:pt>
                <c:pt idx="4395">
                  <c:v>42908</c:v>
                </c:pt>
                <c:pt idx="4396">
                  <c:v>42909</c:v>
                </c:pt>
                <c:pt idx="4397">
                  <c:v>42912</c:v>
                </c:pt>
                <c:pt idx="4398">
                  <c:v>42913</c:v>
                </c:pt>
                <c:pt idx="4399">
                  <c:v>42914</c:v>
                </c:pt>
                <c:pt idx="4400">
                  <c:v>42915</c:v>
                </c:pt>
                <c:pt idx="4401">
                  <c:v>42916</c:v>
                </c:pt>
                <c:pt idx="4402">
                  <c:v>42919</c:v>
                </c:pt>
                <c:pt idx="4403">
                  <c:v>42921</c:v>
                </c:pt>
                <c:pt idx="4404">
                  <c:v>42922</c:v>
                </c:pt>
                <c:pt idx="4405">
                  <c:v>42923</c:v>
                </c:pt>
                <c:pt idx="4406">
                  <c:v>42926</c:v>
                </c:pt>
                <c:pt idx="4407">
                  <c:v>42927</c:v>
                </c:pt>
                <c:pt idx="4408">
                  <c:v>42928</c:v>
                </c:pt>
                <c:pt idx="4409">
                  <c:v>42929</c:v>
                </c:pt>
                <c:pt idx="4410">
                  <c:v>42930</c:v>
                </c:pt>
                <c:pt idx="4411">
                  <c:v>42933</c:v>
                </c:pt>
                <c:pt idx="4412">
                  <c:v>42934</c:v>
                </c:pt>
                <c:pt idx="4413">
                  <c:v>42935</c:v>
                </c:pt>
                <c:pt idx="4414">
                  <c:v>42936</c:v>
                </c:pt>
                <c:pt idx="4415">
                  <c:v>42937</c:v>
                </c:pt>
                <c:pt idx="4416">
                  <c:v>42940</c:v>
                </c:pt>
                <c:pt idx="4417">
                  <c:v>42941</c:v>
                </c:pt>
                <c:pt idx="4418">
                  <c:v>42942</c:v>
                </c:pt>
                <c:pt idx="4419">
                  <c:v>42943</c:v>
                </c:pt>
                <c:pt idx="4420">
                  <c:v>42944</c:v>
                </c:pt>
                <c:pt idx="4421">
                  <c:v>42947</c:v>
                </c:pt>
                <c:pt idx="4422">
                  <c:v>42948</c:v>
                </c:pt>
                <c:pt idx="4423">
                  <c:v>42949</c:v>
                </c:pt>
                <c:pt idx="4424">
                  <c:v>42950</c:v>
                </c:pt>
                <c:pt idx="4425">
                  <c:v>42951</c:v>
                </c:pt>
                <c:pt idx="4426">
                  <c:v>42954</c:v>
                </c:pt>
                <c:pt idx="4427">
                  <c:v>42955</c:v>
                </c:pt>
                <c:pt idx="4428">
                  <c:v>42956</c:v>
                </c:pt>
                <c:pt idx="4429">
                  <c:v>42957</c:v>
                </c:pt>
                <c:pt idx="4430">
                  <c:v>42958</c:v>
                </c:pt>
                <c:pt idx="4431">
                  <c:v>42961</c:v>
                </c:pt>
                <c:pt idx="4432">
                  <c:v>42962</c:v>
                </c:pt>
                <c:pt idx="4433">
                  <c:v>42963</c:v>
                </c:pt>
                <c:pt idx="4434">
                  <c:v>42964</c:v>
                </c:pt>
                <c:pt idx="4435">
                  <c:v>42965</c:v>
                </c:pt>
                <c:pt idx="4436">
                  <c:v>42968</c:v>
                </c:pt>
                <c:pt idx="4437">
                  <c:v>42969</c:v>
                </c:pt>
                <c:pt idx="4438">
                  <c:v>42970</c:v>
                </c:pt>
                <c:pt idx="4439">
                  <c:v>42971</c:v>
                </c:pt>
                <c:pt idx="4440">
                  <c:v>42972</c:v>
                </c:pt>
                <c:pt idx="4441">
                  <c:v>42975</c:v>
                </c:pt>
                <c:pt idx="4442">
                  <c:v>42976</c:v>
                </c:pt>
                <c:pt idx="4443">
                  <c:v>42977</c:v>
                </c:pt>
                <c:pt idx="4444">
                  <c:v>42978</c:v>
                </c:pt>
                <c:pt idx="4445">
                  <c:v>42979</c:v>
                </c:pt>
                <c:pt idx="4446">
                  <c:v>42983</c:v>
                </c:pt>
                <c:pt idx="4447">
                  <c:v>42984</c:v>
                </c:pt>
                <c:pt idx="4448">
                  <c:v>42985</c:v>
                </c:pt>
                <c:pt idx="4449">
                  <c:v>42986</c:v>
                </c:pt>
                <c:pt idx="4450">
                  <c:v>42989</c:v>
                </c:pt>
                <c:pt idx="4451">
                  <c:v>42990</c:v>
                </c:pt>
                <c:pt idx="4452">
                  <c:v>42991</c:v>
                </c:pt>
                <c:pt idx="4453">
                  <c:v>42992</c:v>
                </c:pt>
                <c:pt idx="4454">
                  <c:v>42993</c:v>
                </c:pt>
                <c:pt idx="4455">
                  <c:v>42996</c:v>
                </c:pt>
                <c:pt idx="4456">
                  <c:v>42997</c:v>
                </c:pt>
                <c:pt idx="4457">
                  <c:v>42998</c:v>
                </c:pt>
                <c:pt idx="4458">
                  <c:v>42999</c:v>
                </c:pt>
                <c:pt idx="4459">
                  <c:v>43000</c:v>
                </c:pt>
                <c:pt idx="4460">
                  <c:v>43003</c:v>
                </c:pt>
                <c:pt idx="4461">
                  <c:v>43004</c:v>
                </c:pt>
                <c:pt idx="4462">
                  <c:v>43005</c:v>
                </c:pt>
                <c:pt idx="4463">
                  <c:v>43006</c:v>
                </c:pt>
                <c:pt idx="4464">
                  <c:v>43007</c:v>
                </c:pt>
                <c:pt idx="4465">
                  <c:v>43010</c:v>
                </c:pt>
                <c:pt idx="4466">
                  <c:v>43011</c:v>
                </c:pt>
                <c:pt idx="4467">
                  <c:v>43012</c:v>
                </c:pt>
                <c:pt idx="4468">
                  <c:v>43013</c:v>
                </c:pt>
                <c:pt idx="4469">
                  <c:v>43014</c:v>
                </c:pt>
                <c:pt idx="4470">
                  <c:v>43017</c:v>
                </c:pt>
                <c:pt idx="4471">
                  <c:v>43018</c:v>
                </c:pt>
                <c:pt idx="4472">
                  <c:v>43019</c:v>
                </c:pt>
                <c:pt idx="4473">
                  <c:v>43020</c:v>
                </c:pt>
                <c:pt idx="4474">
                  <c:v>43021</c:v>
                </c:pt>
                <c:pt idx="4475">
                  <c:v>43024</c:v>
                </c:pt>
                <c:pt idx="4476">
                  <c:v>43025</c:v>
                </c:pt>
                <c:pt idx="4477">
                  <c:v>43026</c:v>
                </c:pt>
                <c:pt idx="4478">
                  <c:v>43027</c:v>
                </c:pt>
                <c:pt idx="4479">
                  <c:v>43028</c:v>
                </c:pt>
                <c:pt idx="4480">
                  <c:v>43031</c:v>
                </c:pt>
                <c:pt idx="4481">
                  <c:v>43032</c:v>
                </c:pt>
                <c:pt idx="4482">
                  <c:v>43033</c:v>
                </c:pt>
                <c:pt idx="4483">
                  <c:v>43034</c:v>
                </c:pt>
                <c:pt idx="4484">
                  <c:v>43035</c:v>
                </c:pt>
                <c:pt idx="4485">
                  <c:v>43038</c:v>
                </c:pt>
                <c:pt idx="4486">
                  <c:v>43039</c:v>
                </c:pt>
                <c:pt idx="4487">
                  <c:v>43040</c:v>
                </c:pt>
                <c:pt idx="4488">
                  <c:v>43041</c:v>
                </c:pt>
                <c:pt idx="4489">
                  <c:v>43042</c:v>
                </c:pt>
                <c:pt idx="4490">
                  <c:v>43045</c:v>
                </c:pt>
                <c:pt idx="4491">
                  <c:v>43046</c:v>
                </c:pt>
                <c:pt idx="4492">
                  <c:v>43047</c:v>
                </c:pt>
                <c:pt idx="4493">
                  <c:v>43048</c:v>
                </c:pt>
                <c:pt idx="4494">
                  <c:v>43049</c:v>
                </c:pt>
                <c:pt idx="4495">
                  <c:v>43052</c:v>
                </c:pt>
                <c:pt idx="4496">
                  <c:v>43053</c:v>
                </c:pt>
                <c:pt idx="4497">
                  <c:v>43054</c:v>
                </c:pt>
                <c:pt idx="4498">
                  <c:v>43055</c:v>
                </c:pt>
                <c:pt idx="4499">
                  <c:v>43056</c:v>
                </c:pt>
                <c:pt idx="4500">
                  <c:v>43059</c:v>
                </c:pt>
                <c:pt idx="4501">
                  <c:v>43060</c:v>
                </c:pt>
                <c:pt idx="4502">
                  <c:v>43061</c:v>
                </c:pt>
                <c:pt idx="4503">
                  <c:v>43063</c:v>
                </c:pt>
                <c:pt idx="4504">
                  <c:v>43066</c:v>
                </c:pt>
                <c:pt idx="4505">
                  <c:v>43067</c:v>
                </c:pt>
                <c:pt idx="4506">
                  <c:v>43068</c:v>
                </c:pt>
                <c:pt idx="4507">
                  <c:v>43069</c:v>
                </c:pt>
                <c:pt idx="4508">
                  <c:v>43070</c:v>
                </c:pt>
                <c:pt idx="4509">
                  <c:v>43073</c:v>
                </c:pt>
                <c:pt idx="4510">
                  <c:v>43074</c:v>
                </c:pt>
                <c:pt idx="4511">
                  <c:v>43075</c:v>
                </c:pt>
                <c:pt idx="4512">
                  <c:v>43076</c:v>
                </c:pt>
                <c:pt idx="4513">
                  <c:v>43077</c:v>
                </c:pt>
                <c:pt idx="4514">
                  <c:v>43080</c:v>
                </c:pt>
                <c:pt idx="4515">
                  <c:v>43081</c:v>
                </c:pt>
                <c:pt idx="4516">
                  <c:v>43082</c:v>
                </c:pt>
                <c:pt idx="4517">
                  <c:v>43083</c:v>
                </c:pt>
                <c:pt idx="4518">
                  <c:v>43084</c:v>
                </c:pt>
                <c:pt idx="4519">
                  <c:v>43087</c:v>
                </c:pt>
                <c:pt idx="4520">
                  <c:v>43088</c:v>
                </c:pt>
                <c:pt idx="4521">
                  <c:v>43089</c:v>
                </c:pt>
                <c:pt idx="4522">
                  <c:v>43090</c:v>
                </c:pt>
                <c:pt idx="4523">
                  <c:v>43091</c:v>
                </c:pt>
                <c:pt idx="4524">
                  <c:v>43095</c:v>
                </c:pt>
                <c:pt idx="4525">
                  <c:v>43096</c:v>
                </c:pt>
                <c:pt idx="4526">
                  <c:v>43097</c:v>
                </c:pt>
                <c:pt idx="4527">
                  <c:v>43098</c:v>
                </c:pt>
                <c:pt idx="4528">
                  <c:v>43102</c:v>
                </c:pt>
                <c:pt idx="4529">
                  <c:v>43103</c:v>
                </c:pt>
                <c:pt idx="4530">
                  <c:v>43104</c:v>
                </c:pt>
                <c:pt idx="4531">
                  <c:v>43105</c:v>
                </c:pt>
                <c:pt idx="4532">
                  <c:v>43108</c:v>
                </c:pt>
                <c:pt idx="4533">
                  <c:v>43109</c:v>
                </c:pt>
                <c:pt idx="4534">
                  <c:v>43110</c:v>
                </c:pt>
                <c:pt idx="4535">
                  <c:v>43111</c:v>
                </c:pt>
                <c:pt idx="4536">
                  <c:v>43112</c:v>
                </c:pt>
                <c:pt idx="4537">
                  <c:v>43116</c:v>
                </c:pt>
                <c:pt idx="4538">
                  <c:v>43117</c:v>
                </c:pt>
                <c:pt idx="4539">
                  <c:v>43118</c:v>
                </c:pt>
                <c:pt idx="4540">
                  <c:v>43119</c:v>
                </c:pt>
                <c:pt idx="4541">
                  <c:v>43122</c:v>
                </c:pt>
                <c:pt idx="4542">
                  <c:v>43123</c:v>
                </c:pt>
                <c:pt idx="4543">
                  <c:v>43124</c:v>
                </c:pt>
                <c:pt idx="4544">
                  <c:v>43125</c:v>
                </c:pt>
                <c:pt idx="4545">
                  <c:v>43126</c:v>
                </c:pt>
                <c:pt idx="4546">
                  <c:v>43129</c:v>
                </c:pt>
                <c:pt idx="4547">
                  <c:v>43130</c:v>
                </c:pt>
                <c:pt idx="4548">
                  <c:v>43131</c:v>
                </c:pt>
                <c:pt idx="4549">
                  <c:v>43132</c:v>
                </c:pt>
                <c:pt idx="4550">
                  <c:v>43133</c:v>
                </c:pt>
                <c:pt idx="4551">
                  <c:v>43136</c:v>
                </c:pt>
                <c:pt idx="4552">
                  <c:v>43137</c:v>
                </c:pt>
                <c:pt idx="4553">
                  <c:v>43138</c:v>
                </c:pt>
                <c:pt idx="4554">
                  <c:v>43139</c:v>
                </c:pt>
                <c:pt idx="4555">
                  <c:v>43140</c:v>
                </c:pt>
                <c:pt idx="4556">
                  <c:v>43143</c:v>
                </c:pt>
                <c:pt idx="4557">
                  <c:v>43144</c:v>
                </c:pt>
                <c:pt idx="4558">
                  <c:v>43145</c:v>
                </c:pt>
                <c:pt idx="4559">
                  <c:v>43146</c:v>
                </c:pt>
                <c:pt idx="4560">
                  <c:v>43147</c:v>
                </c:pt>
                <c:pt idx="4561">
                  <c:v>43151</c:v>
                </c:pt>
                <c:pt idx="4562">
                  <c:v>43152</c:v>
                </c:pt>
                <c:pt idx="4563">
                  <c:v>43153</c:v>
                </c:pt>
                <c:pt idx="4564">
                  <c:v>43154</c:v>
                </c:pt>
                <c:pt idx="4565">
                  <c:v>43157</c:v>
                </c:pt>
                <c:pt idx="4566">
                  <c:v>43158</c:v>
                </c:pt>
                <c:pt idx="4567">
                  <c:v>43159</c:v>
                </c:pt>
                <c:pt idx="4568">
                  <c:v>43160</c:v>
                </c:pt>
                <c:pt idx="4569">
                  <c:v>43161</c:v>
                </c:pt>
                <c:pt idx="4570">
                  <c:v>43164</c:v>
                </c:pt>
                <c:pt idx="4571">
                  <c:v>43165</c:v>
                </c:pt>
                <c:pt idx="4572">
                  <c:v>43166</c:v>
                </c:pt>
                <c:pt idx="4573">
                  <c:v>43167</c:v>
                </c:pt>
                <c:pt idx="4574">
                  <c:v>43168</c:v>
                </c:pt>
                <c:pt idx="4575">
                  <c:v>43171</c:v>
                </c:pt>
                <c:pt idx="4576">
                  <c:v>43172</c:v>
                </c:pt>
                <c:pt idx="4577">
                  <c:v>43173</c:v>
                </c:pt>
                <c:pt idx="4578">
                  <c:v>43174</c:v>
                </c:pt>
                <c:pt idx="4579">
                  <c:v>43175</c:v>
                </c:pt>
                <c:pt idx="4580">
                  <c:v>43178</c:v>
                </c:pt>
                <c:pt idx="4581">
                  <c:v>43179</c:v>
                </c:pt>
                <c:pt idx="4582">
                  <c:v>43180</c:v>
                </c:pt>
                <c:pt idx="4583">
                  <c:v>43181</c:v>
                </c:pt>
                <c:pt idx="4584">
                  <c:v>43182</c:v>
                </c:pt>
                <c:pt idx="4585">
                  <c:v>43185</c:v>
                </c:pt>
                <c:pt idx="4586">
                  <c:v>43186</c:v>
                </c:pt>
                <c:pt idx="4587">
                  <c:v>43187</c:v>
                </c:pt>
                <c:pt idx="4588">
                  <c:v>43188</c:v>
                </c:pt>
                <c:pt idx="4589">
                  <c:v>43192</c:v>
                </c:pt>
                <c:pt idx="4590">
                  <c:v>43193</c:v>
                </c:pt>
                <c:pt idx="4591">
                  <c:v>43194</c:v>
                </c:pt>
                <c:pt idx="4592">
                  <c:v>43195</c:v>
                </c:pt>
                <c:pt idx="4593">
                  <c:v>43196</c:v>
                </c:pt>
                <c:pt idx="4594">
                  <c:v>43199</c:v>
                </c:pt>
                <c:pt idx="4595">
                  <c:v>43200</c:v>
                </c:pt>
                <c:pt idx="4596">
                  <c:v>43201</c:v>
                </c:pt>
                <c:pt idx="4597">
                  <c:v>43202</c:v>
                </c:pt>
                <c:pt idx="4598">
                  <c:v>43203</c:v>
                </c:pt>
                <c:pt idx="4599">
                  <c:v>43206</c:v>
                </c:pt>
                <c:pt idx="4600">
                  <c:v>43207</c:v>
                </c:pt>
                <c:pt idx="4601">
                  <c:v>43208</c:v>
                </c:pt>
                <c:pt idx="4602">
                  <c:v>43209</c:v>
                </c:pt>
                <c:pt idx="4603">
                  <c:v>43210</c:v>
                </c:pt>
                <c:pt idx="4604">
                  <c:v>43213</c:v>
                </c:pt>
                <c:pt idx="4605">
                  <c:v>43214</c:v>
                </c:pt>
                <c:pt idx="4606">
                  <c:v>43215</c:v>
                </c:pt>
                <c:pt idx="4607">
                  <c:v>43216</c:v>
                </c:pt>
                <c:pt idx="4608">
                  <c:v>43217</c:v>
                </c:pt>
                <c:pt idx="4609">
                  <c:v>43220</c:v>
                </c:pt>
                <c:pt idx="4610">
                  <c:v>43221</c:v>
                </c:pt>
                <c:pt idx="4611">
                  <c:v>43222</c:v>
                </c:pt>
                <c:pt idx="4612">
                  <c:v>43223</c:v>
                </c:pt>
                <c:pt idx="4613">
                  <c:v>43224</c:v>
                </c:pt>
                <c:pt idx="4614">
                  <c:v>43227</c:v>
                </c:pt>
                <c:pt idx="4615">
                  <c:v>43228</c:v>
                </c:pt>
                <c:pt idx="4616">
                  <c:v>43229</c:v>
                </c:pt>
                <c:pt idx="4617">
                  <c:v>43230</c:v>
                </c:pt>
                <c:pt idx="4618">
                  <c:v>43231</c:v>
                </c:pt>
                <c:pt idx="4619">
                  <c:v>43234</c:v>
                </c:pt>
                <c:pt idx="4620">
                  <c:v>43235</c:v>
                </c:pt>
                <c:pt idx="4621">
                  <c:v>43236</c:v>
                </c:pt>
                <c:pt idx="4622">
                  <c:v>43237</c:v>
                </c:pt>
                <c:pt idx="4623">
                  <c:v>43238</c:v>
                </c:pt>
                <c:pt idx="4624">
                  <c:v>43241</c:v>
                </c:pt>
                <c:pt idx="4625">
                  <c:v>43242</c:v>
                </c:pt>
                <c:pt idx="4626">
                  <c:v>43243</c:v>
                </c:pt>
                <c:pt idx="4627">
                  <c:v>43244</c:v>
                </c:pt>
                <c:pt idx="4628">
                  <c:v>43245</c:v>
                </c:pt>
                <c:pt idx="4629">
                  <c:v>43249</c:v>
                </c:pt>
                <c:pt idx="4630">
                  <c:v>43250</c:v>
                </c:pt>
                <c:pt idx="4631">
                  <c:v>43251</c:v>
                </c:pt>
                <c:pt idx="4632">
                  <c:v>43252</c:v>
                </c:pt>
                <c:pt idx="4633">
                  <c:v>43255</c:v>
                </c:pt>
                <c:pt idx="4634">
                  <c:v>43256</c:v>
                </c:pt>
                <c:pt idx="4635">
                  <c:v>43257</c:v>
                </c:pt>
                <c:pt idx="4636">
                  <c:v>43258</c:v>
                </c:pt>
                <c:pt idx="4637">
                  <c:v>43259</c:v>
                </c:pt>
                <c:pt idx="4638">
                  <c:v>43262</c:v>
                </c:pt>
                <c:pt idx="4639">
                  <c:v>43263</c:v>
                </c:pt>
                <c:pt idx="4640">
                  <c:v>43264</c:v>
                </c:pt>
                <c:pt idx="4641">
                  <c:v>43265</c:v>
                </c:pt>
                <c:pt idx="4642">
                  <c:v>43266</c:v>
                </c:pt>
                <c:pt idx="4643">
                  <c:v>43269</c:v>
                </c:pt>
                <c:pt idx="4644">
                  <c:v>43270</c:v>
                </c:pt>
                <c:pt idx="4645">
                  <c:v>43271</c:v>
                </c:pt>
                <c:pt idx="4646">
                  <c:v>43272</c:v>
                </c:pt>
                <c:pt idx="4647">
                  <c:v>43273</c:v>
                </c:pt>
                <c:pt idx="4648">
                  <c:v>43276</c:v>
                </c:pt>
                <c:pt idx="4649">
                  <c:v>43277</c:v>
                </c:pt>
                <c:pt idx="4650">
                  <c:v>43278</c:v>
                </c:pt>
                <c:pt idx="4651">
                  <c:v>43279</c:v>
                </c:pt>
                <c:pt idx="4652">
                  <c:v>43280</c:v>
                </c:pt>
                <c:pt idx="4653">
                  <c:v>43283</c:v>
                </c:pt>
                <c:pt idx="4654">
                  <c:v>43284</c:v>
                </c:pt>
                <c:pt idx="4655">
                  <c:v>43286</c:v>
                </c:pt>
                <c:pt idx="4656">
                  <c:v>43287</c:v>
                </c:pt>
                <c:pt idx="4657">
                  <c:v>43290</c:v>
                </c:pt>
                <c:pt idx="4658">
                  <c:v>43291</c:v>
                </c:pt>
                <c:pt idx="4659">
                  <c:v>43292</c:v>
                </c:pt>
                <c:pt idx="4660">
                  <c:v>43293</c:v>
                </c:pt>
                <c:pt idx="4661">
                  <c:v>43294</c:v>
                </c:pt>
                <c:pt idx="4662">
                  <c:v>43297</c:v>
                </c:pt>
                <c:pt idx="4663">
                  <c:v>43298</c:v>
                </c:pt>
                <c:pt idx="4664">
                  <c:v>43299</c:v>
                </c:pt>
                <c:pt idx="4665">
                  <c:v>43300</c:v>
                </c:pt>
                <c:pt idx="4666">
                  <c:v>43301</c:v>
                </c:pt>
                <c:pt idx="4667">
                  <c:v>43304</c:v>
                </c:pt>
                <c:pt idx="4668">
                  <c:v>43305</c:v>
                </c:pt>
                <c:pt idx="4669">
                  <c:v>43306</c:v>
                </c:pt>
                <c:pt idx="4670">
                  <c:v>43307</c:v>
                </c:pt>
                <c:pt idx="4671">
                  <c:v>43308</c:v>
                </c:pt>
                <c:pt idx="4672">
                  <c:v>43311</c:v>
                </c:pt>
                <c:pt idx="4673">
                  <c:v>43312</c:v>
                </c:pt>
                <c:pt idx="4674">
                  <c:v>43313</c:v>
                </c:pt>
                <c:pt idx="4675">
                  <c:v>43314</c:v>
                </c:pt>
                <c:pt idx="4676">
                  <c:v>43315</c:v>
                </c:pt>
                <c:pt idx="4677">
                  <c:v>43318</c:v>
                </c:pt>
                <c:pt idx="4678">
                  <c:v>43319</c:v>
                </c:pt>
                <c:pt idx="4679">
                  <c:v>43320</c:v>
                </c:pt>
                <c:pt idx="4680">
                  <c:v>43321</c:v>
                </c:pt>
                <c:pt idx="4681">
                  <c:v>43322</c:v>
                </c:pt>
                <c:pt idx="4682">
                  <c:v>43325</c:v>
                </c:pt>
                <c:pt idx="4683">
                  <c:v>43326</c:v>
                </c:pt>
                <c:pt idx="4684">
                  <c:v>43327</c:v>
                </c:pt>
                <c:pt idx="4685">
                  <c:v>43328</c:v>
                </c:pt>
                <c:pt idx="4686">
                  <c:v>43329</c:v>
                </c:pt>
                <c:pt idx="4687">
                  <c:v>43332</c:v>
                </c:pt>
                <c:pt idx="4688">
                  <c:v>43333</c:v>
                </c:pt>
                <c:pt idx="4689">
                  <c:v>43334</c:v>
                </c:pt>
                <c:pt idx="4690">
                  <c:v>43335</c:v>
                </c:pt>
                <c:pt idx="4691">
                  <c:v>43336</c:v>
                </c:pt>
                <c:pt idx="4692">
                  <c:v>43339</c:v>
                </c:pt>
                <c:pt idx="4693">
                  <c:v>43340</c:v>
                </c:pt>
                <c:pt idx="4694">
                  <c:v>43341</c:v>
                </c:pt>
                <c:pt idx="4695">
                  <c:v>43342</c:v>
                </c:pt>
                <c:pt idx="4696">
                  <c:v>43343</c:v>
                </c:pt>
                <c:pt idx="4697">
                  <c:v>43347</c:v>
                </c:pt>
                <c:pt idx="4698">
                  <c:v>43348</c:v>
                </c:pt>
                <c:pt idx="4699">
                  <c:v>43349</c:v>
                </c:pt>
                <c:pt idx="4700">
                  <c:v>43350</c:v>
                </c:pt>
                <c:pt idx="4701">
                  <c:v>43353</c:v>
                </c:pt>
                <c:pt idx="4702">
                  <c:v>43354</c:v>
                </c:pt>
                <c:pt idx="4703">
                  <c:v>43355</c:v>
                </c:pt>
                <c:pt idx="4704">
                  <c:v>43356</c:v>
                </c:pt>
                <c:pt idx="4705">
                  <c:v>43357</c:v>
                </c:pt>
                <c:pt idx="4706">
                  <c:v>43360</c:v>
                </c:pt>
                <c:pt idx="4707">
                  <c:v>43361</c:v>
                </c:pt>
                <c:pt idx="4708">
                  <c:v>43362</c:v>
                </c:pt>
                <c:pt idx="4709">
                  <c:v>43363</c:v>
                </c:pt>
                <c:pt idx="4710">
                  <c:v>43364</c:v>
                </c:pt>
                <c:pt idx="4711">
                  <c:v>43367</c:v>
                </c:pt>
                <c:pt idx="4712">
                  <c:v>43368</c:v>
                </c:pt>
                <c:pt idx="4713">
                  <c:v>43369</c:v>
                </c:pt>
                <c:pt idx="4714">
                  <c:v>43370</c:v>
                </c:pt>
                <c:pt idx="4715">
                  <c:v>43371</c:v>
                </c:pt>
                <c:pt idx="4716">
                  <c:v>43374</c:v>
                </c:pt>
                <c:pt idx="4717">
                  <c:v>43375</c:v>
                </c:pt>
                <c:pt idx="4718">
                  <c:v>43376</c:v>
                </c:pt>
                <c:pt idx="4719">
                  <c:v>43377</c:v>
                </c:pt>
                <c:pt idx="4720">
                  <c:v>43378</c:v>
                </c:pt>
                <c:pt idx="4721">
                  <c:v>43381</c:v>
                </c:pt>
                <c:pt idx="4722">
                  <c:v>43382</c:v>
                </c:pt>
                <c:pt idx="4723">
                  <c:v>43383</c:v>
                </c:pt>
                <c:pt idx="4724">
                  <c:v>43384</c:v>
                </c:pt>
                <c:pt idx="4725">
                  <c:v>43385</c:v>
                </c:pt>
                <c:pt idx="4726">
                  <c:v>43388</c:v>
                </c:pt>
                <c:pt idx="4727">
                  <c:v>43389</c:v>
                </c:pt>
                <c:pt idx="4728">
                  <c:v>43390</c:v>
                </c:pt>
                <c:pt idx="4729">
                  <c:v>43391</c:v>
                </c:pt>
                <c:pt idx="4730">
                  <c:v>43392</c:v>
                </c:pt>
                <c:pt idx="4731">
                  <c:v>43395</c:v>
                </c:pt>
                <c:pt idx="4732">
                  <c:v>43396</c:v>
                </c:pt>
                <c:pt idx="4733">
                  <c:v>43397</c:v>
                </c:pt>
                <c:pt idx="4734">
                  <c:v>43398</c:v>
                </c:pt>
                <c:pt idx="4735">
                  <c:v>43399</c:v>
                </c:pt>
                <c:pt idx="4736">
                  <c:v>43402</c:v>
                </c:pt>
                <c:pt idx="4737">
                  <c:v>43403</c:v>
                </c:pt>
                <c:pt idx="4738">
                  <c:v>43404</c:v>
                </c:pt>
                <c:pt idx="4739">
                  <c:v>43405</c:v>
                </c:pt>
                <c:pt idx="4740">
                  <c:v>43406</c:v>
                </c:pt>
                <c:pt idx="4741">
                  <c:v>43409</c:v>
                </c:pt>
                <c:pt idx="4742">
                  <c:v>43410</c:v>
                </c:pt>
                <c:pt idx="4743">
                  <c:v>43411</c:v>
                </c:pt>
                <c:pt idx="4744">
                  <c:v>43412</c:v>
                </c:pt>
                <c:pt idx="4745">
                  <c:v>43413</c:v>
                </c:pt>
                <c:pt idx="4746">
                  <c:v>43416</c:v>
                </c:pt>
                <c:pt idx="4747">
                  <c:v>43417</c:v>
                </c:pt>
                <c:pt idx="4748">
                  <c:v>43418</c:v>
                </c:pt>
                <c:pt idx="4749">
                  <c:v>43419</c:v>
                </c:pt>
                <c:pt idx="4750">
                  <c:v>43420</c:v>
                </c:pt>
                <c:pt idx="4751">
                  <c:v>43423</c:v>
                </c:pt>
                <c:pt idx="4752">
                  <c:v>43424</c:v>
                </c:pt>
                <c:pt idx="4753">
                  <c:v>43425</c:v>
                </c:pt>
                <c:pt idx="4754">
                  <c:v>43427</c:v>
                </c:pt>
                <c:pt idx="4755">
                  <c:v>43430</c:v>
                </c:pt>
                <c:pt idx="4756">
                  <c:v>43431</c:v>
                </c:pt>
                <c:pt idx="4757">
                  <c:v>43432</c:v>
                </c:pt>
                <c:pt idx="4758">
                  <c:v>43433</c:v>
                </c:pt>
                <c:pt idx="4759">
                  <c:v>43434</c:v>
                </c:pt>
                <c:pt idx="4760">
                  <c:v>43437</c:v>
                </c:pt>
                <c:pt idx="4761">
                  <c:v>43438</c:v>
                </c:pt>
                <c:pt idx="4762">
                  <c:v>43440</c:v>
                </c:pt>
                <c:pt idx="4763">
                  <c:v>43441</c:v>
                </c:pt>
                <c:pt idx="4764">
                  <c:v>43444</c:v>
                </c:pt>
                <c:pt idx="4765">
                  <c:v>43445</c:v>
                </c:pt>
                <c:pt idx="4766">
                  <c:v>43446</c:v>
                </c:pt>
                <c:pt idx="4767">
                  <c:v>43447</c:v>
                </c:pt>
                <c:pt idx="4768">
                  <c:v>43448</c:v>
                </c:pt>
                <c:pt idx="4769">
                  <c:v>43451</c:v>
                </c:pt>
                <c:pt idx="4770">
                  <c:v>43452</c:v>
                </c:pt>
                <c:pt idx="4771">
                  <c:v>43453</c:v>
                </c:pt>
                <c:pt idx="4772">
                  <c:v>43454</c:v>
                </c:pt>
                <c:pt idx="4773">
                  <c:v>43455</c:v>
                </c:pt>
                <c:pt idx="4774">
                  <c:v>43458</c:v>
                </c:pt>
                <c:pt idx="4775">
                  <c:v>43460</c:v>
                </c:pt>
                <c:pt idx="4776">
                  <c:v>43461</c:v>
                </c:pt>
                <c:pt idx="4777">
                  <c:v>43462</c:v>
                </c:pt>
                <c:pt idx="4778">
                  <c:v>43465</c:v>
                </c:pt>
                <c:pt idx="4779">
                  <c:v>43467</c:v>
                </c:pt>
                <c:pt idx="4780">
                  <c:v>43468</c:v>
                </c:pt>
                <c:pt idx="4781">
                  <c:v>43469</c:v>
                </c:pt>
                <c:pt idx="4782">
                  <c:v>43472</c:v>
                </c:pt>
                <c:pt idx="4783">
                  <c:v>43473</c:v>
                </c:pt>
                <c:pt idx="4784">
                  <c:v>43474</c:v>
                </c:pt>
                <c:pt idx="4785">
                  <c:v>43475</c:v>
                </c:pt>
                <c:pt idx="4786">
                  <c:v>43476</c:v>
                </c:pt>
                <c:pt idx="4787">
                  <c:v>43479</c:v>
                </c:pt>
                <c:pt idx="4788">
                  <c:v>43480</c:v>
                </c:pt>
                <c:pt idx="4789">
                  <c:v>43481</c:v>
                </c:pt>
                <c:pt idx="4790">
                  <c:v>43482</c:v>
                </c:pt>
                <c:pt idx="4791">
                  <c:v>43483</c:v>
                </c:pt>
                <c:pt idx="4792">
                  <c:v>43487</c:v>
                </c:pt>
                <c:pt idx="4793">
                  <c:v>43488</c:v>
                </c:pt>
                <c:pt idx="4794">
                  <c:v>43489</c:v>
                </c:pt>
                <c:pt idx="4795">
                  <c:v>43490</c:v>
                </c:pt>
                <c:pt idx="4796">
                  <c:v>43493</c:v>
                </c:pt>
                <c:pt idx="4797">
                  <c:v>43494</c:v>
                </c:pt>
                <c:pt idx="4798">
                  <c:v>43495</c:v>
                </c:pt>
                <c:pt idx="4799">
                  <c:v>43496</c:v>
                </c:pt>
                <c:pt idx="4800">
                  <c:v>43497</c:v>
                </c:pt>
                <c:pt idx="4801">
                  <c:v>43500</c:v>
                </c:pt>
                <c:pt idx="4802">
                  <c:v>43501</c:v>
                </c:pt>
                <c:pt idx="4803">
                  <c:v>43502</c:v>
                </c:pt>
                <c:pt idx="4804">
                  <c:v>43503</c:v>
                </c:pt>
                <c:pt idx="4805">
                  <c:v>43504</c:v>
                </c:pt>
                <c:pt idx="4806">
                  <c:v>43507</c:v>
                </c:pt>
                <c:pt idx="4807">
                  <c:v>43508</c:v>
                </c:pt>
                <c:pt idx="4808">
                  <c:v>43509</c:v>
                </c:pt>
                <c:pt idx="4809">
                  <c:v>43510</c:v>
                </c:pt>
                <c:pt idx="4810">
                  <c:v>43511</c:v>
                </c:pt>
                <c:pt idx="4811">
                  <c:v>43515</c:v>
                </c:pt>
                <c:pt idx="4812">
                  <c:v>43516</c:v>
                </c:pt>
                <c:pt idx="4813">
                  <c:v>43517</c:v>
                </c:pt>
                <c:pt idx="4814">
                  <c:v>43518</c:v>
                </c:pt>
                <c:pt idx="4815">
                  <c:v>43521</c:v>
                </c:pt>
                <c:pt idx="4816">
                  <c:v>43522</c:v>
                </c:pt>
                <c:pt idx="4817">
                  <c:v>43523</c:v>
                </c:pt>
                <c:pt idx="4818">
                  <c:v>43524</c:v>
                </c:pt>
                <c:pt idx="4819">
                  <c:v>43525</c:v>
                </c:pt>
                <c:pt idx="4820">
                  <c:v>43528</c:v>
                </c:pt>
                <c:pt idx="4821">
                  <c:v>43529</c:v>
                </c:pt>
                <c:pt idx="4822">
                  <c:v>43530</c:v>
                </c:pt>
                <c:pt idx="4823">
                  <c:v>43531</c:v>
                </c:pt>
                <c:pt idx="4824">
                  <c:v>43532</c:v>
                </c:pt>
                <c:pt idx="4825">
                  <c:v>43535</c:v>
                </c:pt>
                <c:pt idx="4826">
                  <c:v>43536</c:v>
                </c:pt>
                <c:pt idx="4827">
                  <c:v>43537</c:v>
                </c:pt>
                <c:pt idx="4828">
                  <c:v>43538</c:v>
                </c:pt>
                <c:pt idx="4829">
                  <c:v>43539</c:v>
                </c:pt>
                <c:pt idx="4830">
                  <c:v>43542</c:v>
                </c:pt>
                <c:pt idx="4831">
                  <c:v>43543</c:v>
                </c:pt>
                <c:pt idx="4832">
                  <c:v>43544</c:v>
                </c:pt>
                <c:pt idx="4833">
                  <c:v>43545</c:v>
                </c:pt>
                <c:pt idx="4834">
                  <c:v>43546</c:v>
                </c:pt>
                <c:pt idx="4835">
                  <c:v>43549</c:v>
                </c:pt>
                <c:pt idx="4836">
                  <c:v>43550</c:v>
                </c:pt>
                <c:pt idx="4837">
                  <c:v>43551</c:v>
                </c:pt>
                <c:pt idx="4838">
                  <c:v>43552</c:v>
                </c:pt>
                <c:pt idx="4839">
                  <c:v>43553</c:v>
                </c:pt>
                <c:pt idx="4840">
                  <c:v>43556</c:v>
                </c:pt>
                <c:pt idx="4841">
                  <c:v>43557</c:v>
                </c:pt>
                <c:pt idx="4842">
                  <c:v>43558</c:v>
                </c:pt>
                <c:pt idx="4843">
                  <c:v>43559</c:v>
                </c:pt>
                <c:pt idx="4844">
                  <c:v>43560</c:v>
                </c:pt>
                <c:pt idx="4845">
                  <c:v>43563</c:v>
                </c:pt>
                <c:pt idx="4846">
                  <c:v>43564</c:v>
                </c:pt>
                <c:pt idx="4847">
                  <c:v>43565</c:v>
                </c:pt>
                <c:pt idx="4848">
                  <c:v>43566</c:v>
                </c:pt>
                <c:pt idx="4849">
                  <c:v>43567</c:v>
                </c:pt>
                <c:pt idx="4850">
                  <c:v>43570</c:v>
                </c:pt>
                <c:pt idx="4851">
                  <c:v>43571</c:v>
                </c:pt>
                <c:pt idx="4852">
                  <c:v>43572</c:v>
                </c:pt>
                <c:pt idx="4853">
                  <c:v>43573</c:v>
                </c:pt>
                <c:pt idx="4854">
                  <c:v>43577</c:v>
                </c:pt>
                <c:pt idx="4855">
                  <c:v>43578</c:v>
                </c:pt>
                <c:pt idx="4856">
                  <c:v>43579</c:v>
                </c:pt>
                <c:pt idx="4857">
                  <c:v>43580</c:v>
                </c:pt>
                <c:pt idx="4858">
                  <c:v>43581</c:v>
                </c:pt>
                <c:pt idx="4859">
                  <c:v>43584</c:v>
                </c:pt>
                <c:pt idx="4860">
                  <c:v>43585</c:v>
                </c:pt>
                <c:pt idx="4861">
                  <c:v>43586</c:v>
                </c:pt>
                <c:pt idx="4862">
                  <c:v>43587</c:v>
                </c:pt>
                <c:pt idx="4863">
                  <c:v>43588</c:v>
                </c:pt>
                <c:pt idx="4864">
                  <c:v>43591</c:v>
                </c:pt>
                <c:pt idx="4865">
                  <c:v>43592</c:v>
                </c:pt>
                <c:pt idx="4866">
                  <c:v>43593</c:v>
                </c:pt>
                <c:pt idx="4867">
                  <c:v>43594</c:v>
                </c:pt>
                <c:pt idx="4868">
                  <c:v>43595</c:v>
                </c:pt>
                <c:pt idx="4869">
                  <c:v>43598</c:v>
                </c:pt>
                <c:pt idx="4870">
                  <c:v>43599</c:v>
                </c:pt>
                <c:pt idx="4871">
                  <c:v>43600</c:v>
                </c:pt>
                <c:pt idx="4872">
                  <c:v>43601</c:v>
                </c:pt>
                <c:pt idx="4873">
                  <c:v>43602</c:v>
                </c:pt>
                <c:pt idx="4874">
                  <c:v>43605</c:v>
                </c:pt>
                <c:pt idx="4875">
                  <c:v>43606</c:v>
                </c:pt>
                <c:pt idx="4876">
                  <c:v>43607</c:v>
                </c:pt>
                <c:pt idx="4877">
                  <c:v>43608</c:v>
                </c:pt>
                <c:pt idx="4878">
                  <c:v>43609</c:v>
                </c:pt>
                <c:pt idx="4879">
                  <c:v>43613</c:v>
                </c:pt>
                <c:pt idx="4880">
                  <c:v>43614</c:v>
                </c:pt>
                <c:pt idx="4881">
                  <c:v>43615</c:v>
                </c:pt>
                <c:pt idx="4882">
                  <c:v>43616</c:v>
                </c:pt>
                <c:pt idx="4883">
                  <c:v>43619</c:v>
                </c:pt>
                <c:pt idx="4884">
                  <c:v>43620</c:v>
                </c:pt>
                <c:pt idx="4885">
                  <c:v>43621</c:v>
                </c:pt>
                <c:pt idx="4886">
                  <c:v>43622</c:v>
                </c:pt>
                <c:pt idx="4887">
                  <c:v>43623</c:v>
                </c:pt>
                <c:pt idx="4888">
                  <c:v>43626</c:v>
                </c:pt>
                <c:pt idx="4889">
                  <c:v>43627</c:v>
                </c:pt>
                <c:pt idx="4890">
                  <c:v>43628</c:v>
                </c:pt>
                <c:pt idx="4891">
                  <c:v>43629</c:v>
                </c:pt>
                <c:pt idx="4892">
                  <c:v>43630</c:v>
                </c:pt>
                <c:pt idx="4893">
                  <c:v>43633</c:v>
                </c:pt>
                <c:pt idx="4894">
                  <c:v>43634</c:v>
                </c:pt>
                <c:pt idx="4895">
                  <c:v>43635</c:v>
                </c:pt>
                <c:pt idx="4896">
                  <c:v>43636</c:v>
                </c:pt>
                <c:pt idx="4897">
                  <c:v>43637</c:v>
                </c:pt>
                <c:pt idx="4898">
                  <c:v>43640</c:v>
                </c:pt>
                <c:pt idx="4899">
                  <c:v>43641</c:v>
                </c:pt>
                <c:pt idx="4900">
                  <c:v>43642</c:v>
                </c:pt>
                <c:pt idx="4901">
                  <c:v>43643</c:v>
                </c:pt>
                <c:pt idx="4902">
                  <c:v>43644</c:v>
                </c:pt>
                <c:pt idx="4903">
                  <c:v>43647</c:v>
                </c:pt>
                <c:pt idx="4904">
                  <c:v>43648</c:v>
                </c:pt>
                <c:pt idx="4905">
                  <c:v>43649</c:v>
                </c:pt>
                <c:pt idx="4906">
                  <c:v>43651</c:v>
                </c:pt>
                <c:pt idx="4907">
                  <c:v>43654</c:v>
                </c:pt>
                <c:pt idx="4908">
                  <c:v>43655</c:v>
                </c:pt>
                <c:pt idx="4909">
                  <c:v>43656</c:v>
                </c:pt>
                <c:pt idx="4910">
                  <c:v>43657</c:v>
                </c:pt>
                <c:pt idx="4911">
                  <c:v>43658</c:v>
                </c:pt>
                <c:pt idx="4912">
                  <c:v>43661</c:v>
                </c:pt>
                <c:pt idx="4913">
                  <c:v>43662</c:v>
                </c:pt>
                <c:pt idx="4914">
                  <c:v>43663</c:v>
                </c:pt>
                <c:pt idx="4915">
                  <c:v>43664</c:v>
                </c:pt>
                <c:pt idx="4916">
                  <c:v>43665</c:v>
                </c:pt>
                <c:pt idx="4917">
                  <c:v>43668</c:v>
                </c:pt>
                <c:pt idx="4918">
                  <c:v>43669</c:v>
                </c:pt>
                <c:pt idx="4919">
                  <c:v>43670</c:v>
                </c:pt>
                <c:pt idx="4920">
                  <c:v>43671</c:v>
                </c:pt>
                <c:pt idx="4921">
                  <c:v>43672</c:v>
                </c:pt>
                <c:pt idx="4922">
                  <c:v>43675</c:v>
                </c:pt>
                <c:pt idx="4923">
                  <c:v>43676</c:v>
                </c:pt>
                <c:pt idx="4924">
                  <c:v>43677</c:v>
                </c:pt>
                <c:pt idx="4925">
                  <c:v>43678</c:v>
                </c:pt>
                <c:pt idx="4926">
                  <c:v>43679</c:v>
                </c:pt>
                <c:pt idx="4927">
                  <c:v>43682</c:v>
                </c:pt>
                <c:pt idx="4928">
                  <c:v>43683</c:v>
                </c:pt>
                <c:pt idx="4929">
                  <c:v>43684</c:v>
                </c:pt>
                <c:pt idx="4930">
                  <c:v>43685</c:v>
                </c:pt>
                <c:pt idx="4931">
                  <c:v>43686</c:v>
                </c:pt>
                <c:pt idx="4932">
                  <c:v>43689</c:v>
                </c:pt>
                <c:pt idx="4933">
                  <c:v>43690</c:v>
                </c:pt>
                <c:pt idx="4934">
                  <c:v>43691</c:v>
                </c:pt>
                <c:pt idx="4935">
                  <c:v>43692</c:v>
                </c:pt>
                <c:pt idx="4936">
                  <c:v>43693</c:v>
                </c:pt>
                <c:pt idx="4937">
                  <c:v>43696</c:v>
                </c:pt>
                <c:pt idx="4938">
                  <c:v>43697</c:v>
                </c:pt>
                <c:pt idx="4939">
                  <c:v>43698</c:v>
                </c:pt>
                <c:pt idx="4940">
                  <c:v>43699</c:v>
                </c:pt>
                <c:pt idx="4941">
                  <c:v>43700</c:v>
                </c:pt>
                <c:pt idx="4942">
                  <c:v>43703</c:v>
                </c:pt>
                <c:pt idx="4943">
                  <c:v>43704</c:v>
                </c:pt>
                <c:pt idx="4944">
                  <c:v>43705</c:v>
                </c:pt>
                <c:pt idx="4945">
                  <c:v>43706</c:v>
                </c:pt>
                <c:pt idx="4946">
                  <c:v>43707</c:v>
                </c:pt>
                <c:pt idx="4947">
                  <c:v>43711</c:v>
                </c:pt>
                <c:pt idx="4948">
                  <c:v>43712</c:v>
                </c:pt>
                <c:pt idx="4949">
                  <c:v>43713</c:v>
                </c:pt>
                <c:pt idx="4950">
                  <c:v>43714</c:v>
                </c:pt>
                <c:pt idx="4951">
                  <c:v>43717</c:v>
                </c:pt>
                <c:pt idx="4952">
                  <c:v>43718</c:v>
                </c:pt>
                <c:pt idx="4953">
                  <c:v>43719</c:v>
                </c:pt>
                <c:pt idx="4954">
                  <c:v>43720</c:v>
                </c:pt>
                <c:pt idx="4955">
                  <c:v>43721</c:v>
                </c:pt>
                <c:pt idx="4956">
                  <c:v>43724</c:v>
                </c:pt>
                <c:pt idx="4957">
                  <c:v>43725</c:v>
                </c:pt>
                <c:pt idx="4958">
                  <c:v>43726</c:v>
                </c:pt>
                <c:pt idx="4959">
                  <c:v>43727</c:v>
                </c:pt>
                <c:pt idx="4960">
                  <c:v>43728</c:v>
                </c:pt>
                <c:pt idx="4961">
                  <c:v>43731</c:v>
                </c:pt>
                <c:pt idx="4962">
                  <c:v>43732</c:v>
                </c:pt>
                <c:pt idx="4963">
                  <c:v>43733</c:v>
                </c:pt>
                <c:pt idx="4964">
                  <c:v>43734</c:v>
                </c:pt>
                <c:pt idx="4965">
                  <c:v>43735</c:v>
                </c:pt>
                <c:pt idx="4966">
                  <c:v>43738</c:v>
                </c:pt>
                <c:pt idx="4967">
                  <c:v>43739</c:v>
                </c:pt>
                <c:pt idx="4968">
                  <c:v>43740</c:v>
                </c:pt>
                <c:pt idx="4969">
                  <c:v>43741</c:v>
                </c:pt>
                <c:pt idx="4970">
                  <c:v>43742</c:v>
                </c:pt>
                <c:pt idx="4971">
                  <c:v>43745</c:v>
                </c:pt>
                <c:pt idx="4972">
                  <c:v>43746</c:v>
                </c:pt>
                <c:pt idx="4973">
                  <c:v>43747</c:v>
                </c:pt>
                <c:pt idx="4974">
                  <c:v>43748</c:v>
                </c:pt>
                <c:pt idx="4975">
                  <c:v>43749</c:v>
                </c:pt>
                <c:pt idx="4976">
                  <c:v>43752</c:v>
                </c:pt>
                <c:pt idx="4977">
                  <c:v>43753</c:v>
                </c:pt>
                <c:pt idx="4978">
                  <c:v>43754</c:v>
                </c:pt>
                <c:pt idx="4979">
                  <c:v>43755</c:v>
                </c:pt>
                <c:pt idx="4980">
                  <c:v>43756</c:v>
                </c:pt>
                <c:pt idx="4981">
                  <c:v>43759</c:v>
                </c:pt>
                <c:pt idx="4982">
                  <c:v>43760</c:v>
                </c:pt>
                <c:pt idx="4983">
                  <c:v>43761</c:v>
                </c:pt>
                <c:pt idx="4984">
                  <c:v>43762</c:v>
                </c:pt>
                <c:pt idx="4985">
                  <c:v>43763</c:v>
                </c:pt>
                <c:pt idx="4986">
                  <c:v>43766</c:v>
                </c:pt>
                <c:pt idx="4987">
                  <c:v>43767</c:v>
                </c:pt>
                <c:pt idx="4988">
                  <c:v>43768</c:v>
                </c:pt>
                <c:pt idx="4989">
                  <c:v>43769</c:v>
                </c:pt>
                <c:pt idx="4990">
                  <c:v>43770</c:v>
                </c:pt>
                <c:pt idx="4991">
                  <c:v>43773</c:v>
                </c:pt>
                <c:pt idx="4992">
                  <c:v>43774</c:v>
                </c:pt>
                <c:pt idx="4993">
                  <c:v>43775</c:v>
                </c:pt>
                <c:pt idx="4994">
                  <c:v>43776</c:v>
                </c:pt>
                <c:pt idx="4995">
                  <c:v>43777</c:v>
                </c:pt>
                <c:pt idx="4996">
                  <c:v>43780</c:v>
                </c:pt>
                <c:pt idx="4997">
                  <c:v>43781</c:v>
                </c:pt>
                <c:pt idx="4998">
                  <c:v>43782</c:v>
                </c:pt>
                <c:pt idx="4999">
                  <c:v>43783</c:v>
                </c:pt>
                <c:pt idx="5000">
                  <c:v>43784</c:v>
                </c:pt>
                <c:pt idx="5001">
                  <c:v>43787</c:v>
                </c:pt>
                <c:pt idx="5002">
                  <c:v>43788</c:v>
                </c:pt>
                <c:pt idx="5003">
                  <c:v>43789</c:v>
                </c:pt>
                <c:pt idx="5004">
                  <c:v>43790</c:v>
                </c:pt>
                <c:pt idx="5005">
                  <c:v>43791</c:v>
                </c:pt>
                <c:pt idx="5006">
                  <c:v>43794</c:v>
                </c:pt>
                <c:pt idx="5007">
                  <c:v>43795</c:v>
                </c:pt>
                <c:pt idx="5008">
                  <c:v>43796</c:v>
                </c:pt>
                <c:pt idx="5009">
                  <c:v>43798</c:v>
                </c:pt>
                <c:pt idx="5010">
                  <c:v>43801</c:v>
                </c:pt>
                <c:pt idx="5011">
                  <c:v>43802</c:v>
                </c:pt>
                <c:pt idx="5012">
                  <c:v>43803</c:v>
                </c:pt>
                <c:pt idx="5013">
                  <c:v>43804</c:v>
                </c:pt>
                <c:pt idx="5014">
                  <c:v>43805</c:v>
                </c:pt>
                <c:pt idx="5015">
                  <c:v>43808</c:v>
                </c:pt>
                <c:pt idx="5016">
                  <c:v>43809</c:v>
                </c:pt>
                <c:pt idx="5017">
                  <c:v>43810</c:v>
                </c:pt>
                <c:pt idx="5018">
                  <c:v>43811</c:v>
                </c:pt>
                <c:pt idx="5019">
                  <c:v>43812</c:v>
                </c:pt>
                <c:pt idx="5020">
                  <c:v>43815</c:v>
                </c:pt>
                <c:pt idx="5021">
                  <c:v>43816</c:v>
                </c:pt>
                <c:pt idx="5022">
                  <c:v>43817</c:v>
                </c:pt>
                <c:pt idx="5023">
                  <c:v>43818</c:v>
                </c:pt>
                <c:pt idx="5024">
                  <c:v>43819</c:v>
                </c:pt>
                <c:pt idx="5025">
                  <c:v>43822</c:v>
                </c:pt>
                <c:pt idx="5026">
                  <c:v>43823</c:v>
                </c:pt>
                <c:pt idx="5027">
                  <c:v>43825</c:v>
                </c:pt>
                <c:pt idx="5028">
                  <c:v>43826</c:v>
                </c:pt>
                <c:pt idx="5029">
                  <c:v>43829</c:v>
                </c:pt>
                <c:pt idx="5030">
                  <c:v>43830</c:v>
                </c:pt>
                <c:pt idx="5031">
                  <c:v>43832</c:v>
                </c:pt>
                <c:pt idx="5032">
                  <c:v>43833</c:v>
                </c:pt>
                <c:pt idx="5033">
                  <c:v>43836</c:v>
                </c:pt>
                <c:pt idx="5034">
                  <c:v>43837</c:v>
                </c:pt>
                <c:pt idx="5035">
                  <c:v>43838</c:v>
                </c:pt>
                <c:pt idx="5036">
                  <c:v>43839</c:v>
                </c:pt>
                <c:pt idx="5037">
                  <c:v>43840</c:v>
                </c:pt>
                <c:pt idx="5038">
                  <c:v>43843</c:v>
                </c:pt>
                <c:pt idx="5039">
                  <c:v>43844</c:v>
                </c:pt>
                <c:pt idx="5040">
                  <c:v>43845</c:v>
                </c:pt>
                <c:pt idx="5041">
                  <c:v>43846</c:v>
                </c:pt>
                <c:pt idx="5042">
                  <c:v>43847</c:v>
                </c:pt>
                <c:pt idx="5043">
                  <c:v>43851</c:v>
                </c:pt>
                <c:pt idx="5044">
                  <c:v>43852</c:v>
                </c:pt>
                <c:pt idx="5045">
                  <c:v>43853</c:v>
                </c:pt>
                <c:pt idx="5046">
                  <c:v>43854</c:v>
                </c:pt>
                <c:pt idx="5047">
                  <c:v>43857</c:v>
                </c:pt>
                <c:pt idx="5048">
                  <c:v>43858</c:v>
                </c:pt>
                <c:pt idx="5049">
                  <c:v>43859</c:v>
                </c:pt>
                <c:pt idx="5050">
                  <c:v>43860</c:v>
                </c:pt>
                <c:pt idx="5051">
                  <c:v>43861</c:v>
                </c:pt>
                <c:pt idx="5052">
                  <c:v>43864</c:v>
                </c:pt>
                <c:pt idx="5053">
                  <c:v>43865</c:v>
                </c:pt>
                <c:pt idx="5054">
                  <c:v>43866</c:v>
                </c:pt>
                <c:pt idx="5055">
                  <c:v>43867</c:v>
                </c:pt>
                <c:pt idx="5056">
                  <c:v>43868</c:v>
                </c:pt>
                <c:pt idx="5057">
                  <c:v>43871</c:v>
                </c:pt>
                <c:pt idx="5058">
                  <c:v>43872</c:v>
                </c:pt>
                <c:pt idx="5059">
                  <c:v>43873</c:v>
                </c:pt>
                <c:pt idx="5060">
                  <c:v>43874</c:v>
                </c:pt>
                <c:pt idx="5061">
                  <c:v>43875</c:v>
                </c:pt>
                <c:pt idx="5062">
                  <c:v>43879</c:v>
                </c:pt>
                <c:pt idx="5063">
                  <c:v>43880</c:v>
                </c:pt>
                <c:pt idx="5064">
                  <c:v>43881</c:v>
                </c:pt>
                <c:pt idx="5065">
                  <c:v>43882</c:v>
                </c:pt>
                <c:pt idx="5066">
                  <c:v>43885</c:v>
                </c:pt>
                <c:pt idx="5067">
                  <c:v>43886</c:v>
                </c:pt>
                <c:pt idx="5068">
                  <c:v>43887</c:v>
                </c:pt>
                <c:pt idx="5069">
                  <c:v>43888</c:v>
                </c:pt>
                <c:pt idx="5070">
                  <c:v>43889</c:v>
                </c:pt>
                <c:pt idx="5071">
                  <c:v>43892</c:v>
                </c:pt>
                <c:pt idx="5072">
                  <c:v>43893</c:v>
                </c:pt>
                <c:pt idx="5073">
                  <c:v>43894</c:v>
                </c:pt>
                <c:pt idx="5074">
                  <c:v>43895</c:v>
                </c:pt>
                <c:pt idx="5075">
                  <c:v>43896</c:v>
                </c:pt>
                <c:pt idx="5076">
                  <c:v>43899</c:v>
                </c:pt>
                <c:pt idx="5077">
                  <c:v>43900</c:v>
                </c:pt>
                <c:pt idx="5078">
                  <c:v>43901</c:v>
                </c:pt>
                <c:pt idx="5079">
                  <c:v>43902</c:v>
                </c:pt>
                <c:pt idx="5080">
                  <c:v>43903</c:v>
                </c:pt>
                <c:pt idx="5081">
                  <c:v>43906</c:v>
                </c:pt>
                <c:pt idx="5082">
                  <c:v>43907</c:v>
                </c:pt>
                <c:pt idx="5083">
                  <c:v>43908</c:v>
                </c:pt>
                <c:pt idx="5084">
                  <c:v>43909</c:v>
                </c:pt>
                <c:pt idx="5085">
                  <c:v>43910</c:v>
                </c:pt>
                <c:pt idx="5086">
                  <c:v>43913</c:v>
                </c:pt>
                <c:pt idx="5087">
                  <c:v>43914</c:v>
                </c:pt>
                <c:pt idx="5088">
                  <c:v>43915</c:v>
                </c:pt>
                <c:pt idx="5089">
                  <c:v>43916</c:v>
                </c:pt>
                <c:pt idx="5090">
                  <c:v>43917</c:v>
                </c:pt>
                <c:pt idx="5091">
                  <c:v>43920</c:v>
                </c:pt>
                <c:pt idx="5092">
                  <c:v>43921</c:v>
                </c:pt>
                <c:pt idx="5093">
                  <c:v>43922</c:v>
                </c:pt>
                <c:pt idx="5094">
                  <c:v>43923</c:v>
                </c:pt>
                <c:pt idx="5095">
                  <c:v>43924</c:v>
                </c:pt>
                <c:pt idx="5096">
                  <c:v>43927</c:v>
                </c:pt>
                <c:pt idx="5097">
                  <c:v>43928</c:v>
                </c:pt>
                <c:pt idx="5098">
                  <c:v>43929</c:v>
                </c:pt>
                <c:pt idx="5099">
                  <c:v>43930</c:v>
                </c:pt>
                <c:pt idx="5100">
                  <c:v>43934</c:v>
                </c:pt>
                <c:pt idx="5101">
                  <c:v>43935</c:v>
                </c:pt>
                <c:pt idx="5102">
                  <c:v>43936</c:v>
                </c:pt>
                <c:pt idx="5103">
                  <c:v>43937</c:v>
                </c:pt>
                <c:pt idx="5104">
                  <c:v>43938</c:v>
                </c:pt>
                <c:pt idx="5105">
                  <c:v>43941</c:v>
                </c:pt>
                <c:pt idx="5106">
                  <c:v>43942</c:v>
                </c:pt>
                <c:pt idx="5107">
                  <c:v>43943</c:v>
                </c:pt>
                <c:pt idx="5108">
                  <c:v>43944</c:v>
                </c:pt>
                <c:pt idx="5109">
                  <c:v>43945</c:v>
                </c:pt>
                <c:pt idx="5110">
                  <c:v>43948</c:v>
                </c:pt>
                <c:pt idx="5111">
                  <c:v>43949</c:v>
                </c:pt>
                <c:pt idx="5112">
                  <c:v>43950</c:v>
                </c:pt>
                <c:pt idx="5113">
                  <c:v>43951</c:v>
                </c:pt>
                <c:pt idx="5114">
                  <c:v>43952</c:v>
                </c:pt>
                <c:pt idx="5115">
                  <c:v>43955</c:v>
                </c:pt>
                <c:pt idx="5116">
                  <c:v>43956</c:v>
                </c:pt>
                <c:pt idx="5117">
                  <c:v>43957</c:v>
                </c:pt>
                <c:pt idx="5118">
                  <c:v>43958</c:v>
                </c:pt>
                <c:pt idx="5119">
                  <c:v>43959</c:v>
                </c:pt>
                <c:pt idx="5120">
                  <c:v>43962</c:v>
                </c:pt>
                <c:pt idx="5121">
                  <c:v>43963</c:v>
                </c:pt>
                <c:pt idx="5122">
                  <c:v>43964</c:v>
                </c:pt>
                <c:pt idx="5123">
                  <c:v>43965</c:v>
                </c:pt>
                <c:pt idx="5124">
                  <c:v>43966</c:v>
                </c:pt>
                <c:pt idx="5125">
                  <c:v>43969</c:v>
                </c:pt>
                <c:pt idx="5126">
                  <c:v>43970</c:v>
                </c:pt>
                <c:pt idx="5127">
                  <c:v>43971</c:v>
                </c:pt>
                <c:pt idx="5128">
                  <c:v>43972</c:v>
                </c:pt>
                <c:pt idx="5129">
                  <c:v>43973</c:v>
                </c:pt>
                <c:pt idx="5130">
                  <c:v>43977</c:v>
                </c:pt>
                <c:pt idx="5131">
                  <c:v>43978</c:v>
                </c:pt>
                <c:pt idx="5132">
                  <c:v>43979</c:v>
                </c:pt>
                <c:pt idx="5133">
                  <c:v>43980</c:v>
                </c:pt>
                <c:pt idx="5134">
                  <c:v>43983</c:v>
                </c:pt>
                <c:pt idx="5135">
                  <c:v>43984</c:v>
                </c:pt>
                <c:pt idx="5136">
                  <c:v>43985</c:v>
                </c:pt>
                <c:pt idx="5137">
                  <c:v>43986</c:v>
                </c:pt>
                <c:pt idx="5138">
                  <c:v>43987</c:v>
                </c:pt>
                <c:pt idx="5139">
                  <c:v>43990</c:v>
                </c:pt>
                <c:pt idx="5140">
                  <c:v>43991</c:v>
                </c:pt>
                <c:pt idx="5141">
                  <c:v>43992</c:v>
                </c:pt>
                <c:pt idx="5142">
                  <c:v>43993</c:v>
                </c:pt>
                <c:pt idx="5143">
                  <c:v>43994</c:v>
                </c:pt>
                <c:pt idx="5144">
                  <c:v>43997</c:v>
                </c:pt>
                <c:pt idx="5145">
                  <c:v>43998</c:v>
                </c:pt>
                <c:pt idx="5146">
                  <c:v>43999</c:v>
                </c:pt>
                <c:pt idx="5147">
                  <c:v>44000</c:v>
                </c:pt>
                <c:pt idx="5148">
                  <c:v>44001</c:v>
                </c:pt>
                <c:pt idx="5149">
                  <c:v>44004</c:v>
                </c:pt>
                <c:pt idx="5150">
                  <c:v>44005</c:v>
                </c:pt>
                <c:pt idx="5151">
                  <c:v>44006</c:v>
                </c:pt>
                <c:pt idx="5152">
                  <c:v>44007</c:v>
                </c:pt>
                <c:pt idx="5153">
                  <c:v>44008</c:v>
                </c:pt>
                <c:pt idx="5154">
                  <c:v>44011</c:v>
                </c:pt>
                <c:pt idx="5155">
                  <c:v>44012</c:v>
                </c:pt>
                <c:pt idx="5156">
                  <c:v>44013</c:v>
                </c:pt>
                <c:pt idx="5157">
                  <c:v>44014</c:v>
                </c:pt>
                <c:pt idx="5158">
                  <c:v>44018</c:v>
                </c:pt>
                <c:pt idx="5159">
                  <c:v>44019</c:v>
                </c:pt>
                <c:pt idx="5160">
                  <c:v>44020</c:v>
                </c:pt>
                <c:pt idx="5161">
                  <c:v>44021</c:v>
                </c:pt>
                <c:pt idx="5162">
                  <c:v>44022</c:v>
                </c:pt>
                <c:pt idx="5163">
                  <c:v>44025</c:v>
                </c:pt>
                <c:pt idx="5164">
                  <c:v>44026</c:v>
                </c:pt>
                <c:pt idx="5165">
                  <c:v>44027</c:v>
                </c:pt>
                <c:pt idx="5166">
                  <c:v>44028</c:v>
                </c:pt>
                <c:pt idx="5167">
                  <c:v>44029</c:v>
                </c:pt>
                <c:pt idx="5168">
                  <c:v>44032</c:v>
                </c:pt>
                <c:pt idx="5169">
                  <c:v>44033</c:v>
                </c:pt>
                <c:pt idx="5170">
                  <c:v>44034</c:v>
                </c:pt>
                <c:pt idx="5171">
                  <c:v>44035</c:v>
                </c:pt>
                <c:pt idx="5172">
                  <c:v>44036</c:v>
                </c:pt>
                <c:pt idx="5173">
                  <c:v>44039</c:v>
                </c:pt>
                <c:pt idx="5174">
                  <c:v>44040</c:v>
                </c:pt>
                <c:pt idx="5175">
                  <c:v>44041</c:v>
                </c:pt>
                <c:pt idx="5176">
                  <c:v>44042</c:v>
                </c:pt>
                <c:pt idx="5177">
                  <c:v>44043</c:v>
                </c:pt>
                <c:pt idx="5178">
                  <c:v>44046</c:v>
                </c:pt>
                <c:pt idx="5179">
                  <c:v>44047</c:v>
                </c:pt>
                <c:pt idx="5180">
                  <c:v>44048</c:v>
                </c:pt>
                <c:pt idx="5181">
                  <c:v>44049</c:v>
                </c:pt>
                <c:pt idx="5182">
                  <c:v>44050</c:v>
                </c:pt>
                <c:pt idx="5183">
                  <c:v>44053</c:v>
                </c:pt>
                <c:pt idx="5184">
                  <c:v>44054</c:v>
                </c:pt>
                <c:pt idx="5185">
                  <c:v>44055</c:v>
                </c:pt>
                <c:pt idx="5186">
                  <c:v>44056</c:v>
                </c:pt>
                <c:pt idx="5187">
                  <c:v>44057</c:v>
                </c:pt>
                <c:pt idx="5188">
                  <c:v>44060</c:v>
                </c:pt>
                <c:pt idx="5189">
                  <c:v>44061</c:v>
                </c:pt>
                <c:pt idx="5190">
                  <c:v>44062</c:v>
                </c:pt>
                <c:pt idx="5191">
                  <c:v>44063</c:v>
                </c:pt>
                <c:pt idx="5192">
                  <c:v>44064</c:v>
                </c:pt>
                <c:pt idx="5193">
                  <c:v>44067</c:v>
                </c:pt>
                <c:pt idx="5194">
                  <c:v>44068</c:v>
                </c:pt>
                <c:pt idx="5195">
                  <c:v>44069</c:v>
                </c:pt>
                <c:pt idx="5196">
                  <c:v>44070</c:v>
                </c:pt>
                <c:pt idx="5197">
                  <c:v>44071</c:v>
                </c:pt>
                <c:pt idx="5198">
                  <c:v>44074</c:v>
                </c:pt>
                <c:pt idx="5199">
                  <c:v>44075</c:v>
                </c:pt>
                <c:pt idx="5200">
                  <c:v>44076</c:v>
                </c:pt>
                <c:pt idx="5201">
                  <c:v>44077</c:v>
                </c:pt>
                <c:pt idx="5202">
                  <c:v>44078</c:v>
                </c:pt>
                <c:pt idx="5203">
                  <c:v>44082</c:v>
                </c:pt>
                <c:pt idx="5204">
                  <c:v>44083</c:v>
                </c:pt>
                <c:pt idx="5205">
                  <c:v>44084</c:v>
                </c:pt>
                <c:pt idx="5206">
                  <c:v>44085</c:v>
                </c:pt>
                <c:pt idx="5207">
                  <c:v>44088</c:v>
                </c:pt>
                <c:pt idx="5208">
                  <c:v>44089</c:v>
                </c:pt>
                <c:pt idx="5209">
                  <c:v>44090</c:v>
                </c:pt>
                <c:pt idx="5210">
                  <c:v>44091</c:v>
                </c:pt>
                <c:pt idx="5211">
                  <c:v>44092</c:v>
                </c:pt>
                <c:pt idx="5212">
                  <c:v>44095</c:v>
                </c:pt>
                <c:pt idx="5213">
                  <c:v>44096</c:v>
                </c:pt>
                <c:pt idx="5214">
                  <c:v>44097</c:v>
                </c:pt>
                <c:pt idx="5215">
                  <c:v>44098</c:v>
                </c:pt>
                <c:pt idx="5216">
                  <c:v>44099</c:v>
                </c:pt>
                <c:pt idx="5217">
                  <c:v>44102</c:v>
                </c:pt>
                <c:pt idx="5218">
                  <c:v>44103</c:v>
                </c:pt>
                <c:pt idx="5219">
                  <c:v>44104</c:v>
                </c:pt>
                <c:pt idx="5220">
                  <c:v>44105</c:v>
                </c:pt>
                <c:pt idx="5221">
                  <c:v>44106</c:v>
                </c:pt>
                <c:pt idx="5222">
                  <c:v>44109</c:v>
                </c:pt>
                <c:pt idx="5223">
                  <c:v>44110</c:v>
                </c:pt>
                <c:pt idx="5224">
                  <c:v>44111</c:v>
                </c:pt>
                <c:pt idx="5225">
                  <c:v>44112</c:v>
                </c:pt>
                <c:pt idx="5226">
                  <c:v>44113</c:v>
                </c:pt>
                <c:pt idx="5227">
                  <c:v>44116</c:v>
                </c:pt>
                <c:pt idx="5228">
                  <c:v>44117</c:v>
                </c:pt>
                <c:pt idx="5229">
                  <c:v>44118</c:v>
                </c:pt>
                <c:pt idx="5230">
                  <c:v>44119</c:v>
                </c:pt>
                <c:pt idx="5231">
                  <c:v>44120</c:v>
                </c:pt>
                <c:pt idx="5232">
                  <c:v>44123</c:v>
                </c:pt>
                <c:pt idx="5233">
                  <c:v>44124</c:v>
                </c:pt>
                <c:pt idx="5234">
                  <c:v>44125</c:v>
                </c:pt>
                <c:pt idx="5235">
                  <c:v>44126</c:v>
                </c:pt>
                <c:pt idx="5236">
                  <c:v>44127</c:v>
                </c:pt>
                <c:pt idx="5237">
                  <c:v>44130</c:v>
                </c:pt>
                <c:pt idx="5238">
                  <c:v>44131</c:v>
                </c:pt>
                <c:pt idx="5239">
                  <c:v>44132</c:v>
                </c:pt>
                <c:pt idx="5240">
                  <c:v>44133</c:v>
                </c:pt>
                <c:pt idx="5241">
                  <c:v>44134</c:v>
                </c:pt>
                <c:pt idx="5242">
                  <c:v>44137</c:v>
                </c:pt>
                <c:pt idx="5243">
                  <c:v>44138</c:v>
                </c:pt>
                <c:pt idx="5244">
                  <c:v>44139</c:v>
                </c:pt>
                <c:pt idx="5245">
                  <c:v>44140</c:v>
                </c:pt>
                <c:pt idx="5246">
                  <c:v>44141</c:v>
                </c:pt>
                <c:pt idx="5247">
                  <c:v>44144</c:v>
                </c:pt>
                <c:pt idx="5248">
                  <c:v>44145</c:v>
                </c:pt>
                <c:pt idx="5249">
                  <c:v>44146</c:v>
                </c:pt>
                <c:pt idx="5250">
                  <c:v>44147</c:v>
                </c:pt>
                <c:pt idx="5251">
                  <c:v>44148</c:v>
                </c:pt>
                <c:pt idx="5252">
                  <c:v>44151</c:v>
                </c:pt>
                <c:pt idx="5253">
                  <c:v>44152</c:v>
                </c:pt>
                <c:pt idx="5254">
                  <c:v>44153</c:v>
                </c:pt>
                <c:pt idx="5255">
                  <c:v>44154</c:v>
                </c:pt>
                <c:pt idx="5256">
                  <c:v>44155</c:v>
                </c:pt>
                <c:pt idx="5257">
                  <c:v>44158</c:v>
                </c:pt>
                <c:pt idx="5258">
                  <c:v>44159</c:v>
                </c:pt>
                <c:pt idx="5259">
                  <c:v>44160</c:v>
                </c:pt>
                <c:pt idx="5260">
                  <c:v>44162</c:v>
                </c:pt>
                <c:pt idx="5261">
                  <c:v>44165</c:v>
                </c:pt>
                <c:pt idx="5262">
                  <c:v>44166</c:v>
                </c:pt>
                <c:pt idx="5263">
                  <c:v>44167</c:v>
                </c:pt>
                <c:pt idx="5264">
                  <c:v>44168</c:v>
                </c:pt>
                <c:pt idx="5265">
                  <c:v>44169</c:v>
                </c:pt>
                <c:pt idx="5266">
                  <c:v>44172</c:v>
                </c:pt>
                <c:pt idx="5267">
                  <c:v>44173</c:v>
                </c:pt>
                <c:pt idx="5268">
                  <c:v>44174</c:v>
                </c:pt>
                <c:pt idx="5269">
                  <c:v>44175</c:v>
                </c:pt>
                <c:pt idx="5270">
                  <c:v>44176</c:v>
                </c:pt>
                <c:pt idx="5271">
                  <c:v>44179</c:v>
                </c:pt>
                <c:pt idx="5272">
                  <c:v>44180</c:v>
                </c:pt>
                <c:pt idx="5273">
                  <c:v>44181</c:v>
                </c:pt>
                <c:pt idx="5274">
                  <c:v>44182</c:v>
                </c:pt>
                <c:pt idx="5275">
                  <c:v>44183</c:v>
                </c:pt>
                <c:pt idx="5276">
                  <c:v>44186</c:v>
                </c:pt>
                <c:pt idx="5277">
                  <c:v>44187</c:v>
                </c:pt>
                <c:pt idx="5278">
                  <c:v>44188</c:v>
                </c:pt>
                <c:pt idx="5279">
                  <c:v>44189</c:v>
                </c:pt>
                <c:pt idx="5280">
                  <c:v>44193</c:v>
                </c:pt>
                <c:pt idx="5281">
                  <c:v>44194</c:v>
                </c:pt>
                <c:pt idx="5282">
                  <c:v>44195</c:v>
                </c:pt>
                <c:pt idx="5283">
                  <c:v>44196</c:v>
                </c:pt>
                <c:pt idx="5284">
                  <c:v>44200</c:v>
                </c:pt>
                <c:pt idx="5285">
                  <c:v>44201</c:v>
                </c:pt>
                <c:pt idx="5286">
                  <c:v>44202</c:v>
                </c:pt>
                <c:pt idx="5287">
                  <c:v>44203</c:v>
                </c:pt>
                <c:pt idx="5288">
                  <c:v>44204</c:v>
                </c:pt>
                <c:pt idx="5289">
                  <c:v>44207</c:v>
                </c:pt>
                <c:pt idx="5290">
                  <c:v>44208</c:v>
                </c:pt>
                <c:pt idx="5291">
                  <c:v>44209</c:v>
                </c:pt>
                <c:pt idx="5292">
                  <c:v>44210</c:v>
                </c:pt>
                <c:pt idx="5293">
                  <c:v>44211</c:v>
                </c:pt>
                <c:pt idx="5294">
                  <c:v>44215</c:v>
                </c:pt>
                <c:pt idx="5295">
                  <c:v>44216</c:v>
                </c:pt>
                <c:pt idx="5296">
                  <c:v>44217</c:v>
                </c:pt>
                <c:pt idx="5297">
                  <c:v>44218</c:v>
                </c:pt>
                <c:pt idx="5298">
                  <c:v>44221</c:v>
                </c:pt>
                <c:pt idx="5299">
                  <c:v>44222</c:v>
                </c:pt>
                <c:pt idx="5300">
                  <c:v>44223</c:v>
                </c:pt>
                <c:pt idx="5301">
                  <c:v>44224</c:v>
                </c:pt>
                <c:pt idx="5302">
                  <c:v>44225</c:v>
                </c:pt>
                <c:pt idx="5303">
                  <c:v>44228</c:v>
                </c:pt>
                <c:pt idx="5304">
                  <c:v>44229</c:v>
                </c:pt>
                <c:pt idx="5305">
                  <c:v>44230</c:v>
                </c:pt>
                <c:pt idx="5306">
                  <c:v>44231</c:v>
                </c:pt>
                <c:pt idx="5307">
                  <c:v>44232</c:v>
                </c:pt>
                <c:pt idx="5308">
                  <c:v>44235</c:v>
                </c:pt>
                <c:pt idx="5309">
                  <c:v>44236</c:v>
                </c:pt>
                <c:pt idx="5310">
                  <c:v>44237</c:v>
                </c:pt>
                <c:pt idx="5311">
                  <c:v>44238</c:v>
                </c:pt>
                <c:pt idx="5312">
                  <c:v>44239</c:v>
                </c:pt>
                <c:pt idx="5313">
                  <c:v>44243</c:v>
                </c:pt>
                <c:pt idx="5314">
                  <c:v>44244</c:v>
                </c:pt>
                <c:pt idx="5315">
                  <c:v>44245</c:v>
                </c:pt>
                <c:pt idx="5316">
                  <c:v>44246</c:v>
                </c:pt>
                <c:pt idx="5317">
                  <c:v>44249</c:v>
                </c:pt>
                <c:pt idx="5318">
                  <c:v>44250</c:v>
                </c:pt>
                <c:pt idx="5319">
                  <c:v>44251</c:v>
                </c:pt>
                <c:pt idx="5320">
                  <c:v>44252</c:v>
                </c:pt>
                <c:pt idx="5321">
                  <c:v>44253</c:v>
                </c:pt>
                <c:pt idx="5322">
                  <c:v>44256</c:v>
                </c:pt>
                <c:pt idx="5323">
                  <c:v>44257</c:v>
                </c:pt>
                <c:pt idx="5324">
                  <c:v>44258</c:v>
                </c:pt>
                <c:pt idx="5325">
                  <c:v>44259</c:v>
                </c:pt>
                <c:pt idx="5326">
                  <c:v>44260</c:v>
                </c:pt>
                <c:pt idx="5327">
                  <c:v>44263</c:v>
                </c:pt>
                <c:pt idx="5328">
                  <c:v>44264</c:v>
                </c:pt>
                <c:pt idx="5329">
                  <c:v>44265</c:v>
                </c:pt>
                <c:pt idx="5330">
                  <c:v>44266</c:v>
                </c:pt>
                <c:pt idx="5331">
                  <c:v>44267</c:v>
                </c:pt>
                <c:pt idx="5332">
                  <c:v>44270</c:v>
                </c:pt>
                <c:pt idx="5333">
                  <c:v>44271</c:v>
                </c:pt>
                <c:pt idx="5334">
                  <c:v>44272</c:v>
                </c:pt>
                <c:pt idx="5335">
                  <c:v>44273</c:v>
                </c:pt>
                <c:pt idx="5336">
                  <c:v>44274</c:v>
                </c:pt>
                <c:pt idx="5337">
                  <c:v>44277</c:v>
                </c:pt>
                <c:pt idx="5338">
                  <c:v>44278</c:v>
                </c:pt>
                <c:pt idx="5339">
                  <c:v>44279</c:v>
                </c:pt>
                <c:pt idx="5340">
                  <c:v>44280</c:v>
                </c:pt>
                <c:pt idx="5341">
                  <c:v>44281</c:v>
                </c:pt>
                <c:pt idx="5342">
                  <c:v>44284</c:v>
                </c:pt>
                <c:pt idx="5343">
                  <c:v>44285</c:v>
                </c:pt>
                <c:pt idx="5344">
                  <c:v>44286</c:v>
                </c:pt>
                <c:pt idx="5345">
                  <c:v>44287</c:v>
                </c:pt>
                <c:pt idx="5346">
                  <c:v>44291</c:v>
                </c:pt>
                <c:pt idx="5347">
                  <c:v>44292</c:v>
                </c:pt>
                <c:pt idx="5348">
                  <c:v>44293</c:v>
                </c:pt>
                <c:pt idx="5349">
                  <c:v>44294</c:v>
                </c:pt>
                <c:pt idx="5350">
                  <c:v>44295</c:v>
                </c:pt>
                <c:pt idx="5351">
                  <c:v>44298</c:v>
                </c:pt>
                <c:pt idx="5352">
                  <c:v>44299</c:v>
                </c:pt>
                <c:pt idx="5353">
                  <c:v>44300</c:v>
                </c:pt>
                <c:pt idx="5354">
                  <c:v>44301</c:v>
                </c:pt>
                <c:pt idx="5355">
                  <c:v>44302</c:v>
                </c:pt>
                <c:pt idx="5356">
                  <c:v>44305</c:v>
                </c:pt>
                <c:pt idx="5357">
                  <c:v>44306</c:v>
                </c:pt>
                <c:pt idx="5358">
                  <c:v>44307</c:v>
                </c:pt>
                <c:pt idx="5359">
                  <c:v>44308</c:v>
                </c:pt>
                <c:pt idx="5360">
                  <c:v>44309</c:v>
                </c:pt>
                <c:pt idx="5361">
                  <c:v>44312</c:v>
                </c:pt>
                <c:pt idx="5362">
                  <c:v>44313</c:v>
                </c:pt>
                <c:pt idx="5363">
                  <c:v>44314</c:v>
                </c:pt>
                <c:pt idx="5364">
                  <c:v>44315</c:v>
                </c:pt>
                <c:pt idx="5365">
                  <c:v>44316</c:v>
                </c:pt>
                <c:pt idx="5366">
                  <c:v>44319</c:v>
                </c:pt>
                <c:pt idx="5367">
                  <c:v>44320</c:v>
                </c:pt>
                <c:pt idx="5368">
                  <c:v>44321</c:v>
                </c:pt>
                <c:pt idx="5369">
                  <c:v>44322</c:v>
                </c:pt>
                <c:pt idx="5370">
                  <c:v>44323</c:v>
                </c:pt>
                <c:pt idx="5371">
                  <c:v>44326</c:v>
                </c:pt>
                <c:pt idx="5372">
                  <c:v>44327</c:v>
                </c:pt>
                <c:pt idx="5373">
                  <c:v>44328</c:v>
                </c:pt>
                <c:pt idx="5374">
                  <c:v>44329</c:v>
                </c:pt>
                <c:pt idx="5375">
                  <c:v>44330</c:v>
                </c:pt>
                <c:pt idx="5376">
                  <c:v>44333</c:v>
                </c:pt>
                <c:pt idx="5377">
                  <c:v>44334</c:v>
                </c:pt>
                <c:pt idx="5378">
                  <c:v>44335</c:v>
                </c:pt>
                <c:pt idx="5379">
                  <c:v>44336</c:v>
                </c:pt>
                <c:pt idx="5380">
                  <c:v>44337</c:v>
                </c:pt>
                <c:pt idx="5381">
                  <c:v>44340</c:v>
                </c:pt>
                <c:pt idx="5382">
                  <c:v>44341</c:v>
                </c:pt>
                <c:pt idx="5383">
                  <c:v>44342</c:v>
                </c:pt>
                <c:pt idx="5384">
                  <c:v>44343</c:v>
                </c:pt>
                <c:pt idx="5385">
                  <c:v>44344</c:v>
                </c:pt>
                <c:pt idx="5386">
                  <c:v>44348</c:v>
                </c:pt>
                <c:pt idx="5387">
                  <c:v>44349</c:v>
                </c:pt>
                <c:pt idx="5388">
                  <c:v>44350</c:v>
                </c:pt>
                <c:pt idx="5389">
                  <c:v>44351</c:v>
                </c:pt>
                <c:pt idx="5390">
                  <c:v>44354</c:v>
                </c:pt>
                <c:pt idx="5391">
                  <c:v>44355</c:v>
                </c:pt>
                <c:pt idx="5392">
                  <c:v>44356</c:v>
                </c:pt>
                <c:pt idx="5393">
                  <c:v>44357</c:v>
                </c:pt>
                <c:pt idx="5394">
                  <c:v>44358</c:v>
                </c:pt>
                <c:pt idx="5395">
                  <c:v>44361</c:v>
                </c:pt>
                <c:pt idx="5396">
                  <c:v>44362</c:v>
                </c:pt>
                <c:pt idx="5397">
                  <c:v>44363</c:v>
                </c:pt>
                <c:pt idx="5398">
                  <c:v>44364</c:v>
                </c:pt>
                <c:pt idx="5399">
                  <c:v>44365</c:v>
                </c:pt>
                <c:pt idx="5400">
                  <c:v>44368</c:v>
                </c:pt>
                <c:pt idx="5401">
                  <c:v>44369</c:v>
                </c:pt>
                <c:pt idx="5402">
                  <c:v>44370</c:v>
                </c:pt>
                <c:pt idx="5403">
                  <c:v>44371</c:v>
                </c:pt>
                <c:pt idx="5404">
                  <c:v>44372</c:v>
                </c:pt>
                <c:pt idx="5405">
                  <c:v>44375</c:v>
                </c:pt>
                <c:pt idx="5406">
                  <c:v>44376</c:v>
                </c:pt>
                <c:pt idx="5407">
                  <c:v>44377</c:v>
                </c:pt>
                <c:pt idx="5408">
                  <c:v>44378</c:v>
                </c:pt>
                <c:pt idx="5409">
                  <c:v>44379</c:v>
                </c:pt>
                <c:pt idx="5410">
                  <c:v>44383</c:v>
                </c:pt>
                <c:pt idx="5411">
                  <c:v>44384</c:v>
                </c:pt>
                <c:pt idx="5412">
                  <c:v>44385</c:v>
                </c:pt>
                <c:pt idx="5413">
                  <c:v>44386</c:v>
                </c:pt>
                <c:pt idx="5414">
                  <c:v>44389</c:v>
                </c:pt>
                <c:pt idx="5415">
                  <c:v>44390</c:v>
                </c:pt>
                <c:pt idx="5416">
                  <c:v>44391</c:v>
                </c:pt>
                <c:pt idx="5417">
                  <c:v>44392</c:v>
                </c:pt>
                <c:pt idx="5418">
                  <c:v>44393</c:v>
                </c:pt>
                <c:pt idx="5419">
                  <c:v>44396</c:v>
                </c:pt>
                <c:pt idx="5420">
                  <c:v>44397</c:v>
                </c:pt>
                <c:pt idx="5421">
                  <c:v>44398</c:v>
                </c:pt>
                <c:pt idx="5422">
                  <c:v>44399</c:v>
                </c:pt>
                <c:pt idx="5423">
                  <c:v>44400</c:v>
                </c:pt>
                <c:pt idx="5424">
                  <c:v>44403</c:v>
                </c:pt>
                <c:pt idx="5425">
                  <c:v>44404</c:v>
                </c:pt>
                <c:pt idx="5426">
                  <c:v>44405</c:v>
                </c:pt>
                <c:pt idx="5427">
                  <c:v>44406</c:v>
                </c:pt>
                <c:pt idx="5428">
                  <c:v>44407</c:v>
                </c:pt>
                <c:pt idx="5429">
                  <c:v>44410</c:v>
                </c:pt>
                <c:pt idx="5430">
                  <c:v>44411</c:v>
                </c:pt>
                <c:pt idx="5431">
                  <c:v>44412</c:v>
                </c:pt>
                <c:pt idx="5432">
                  <c:v>44413</c:v>
                </c:pt>
                <c:pt idx="5433">
                  <c:v>44414</c:v>
                </c:pt>
                <c:pt idx="5434">
                  <c:v>44417</c:v>
                </c:pt>
                <c:pt idx="5435">
                  <c:v>44418</c:v>
                </c:pt>
                <c:pt idx="5436">
                  <c:v>44419</c:v>
                </c:pt>
                <c:pt idx="5437">
                  <c:v>44420</c:v>
                </c:pt>
                <c:pt idx="5438">
                  <c:v>44421</c:v>
                </c:pt>
                <c:pt idx="5439">
                  <c:v>44424</c:v>
                </c:pt>
                <c:pt idx="5440">
                  <c:v>44425</c:v>
                </c:pt>
                <c:pt idx="5441">
                  <c:v>44426</c:v>
                </c:pt>
                <c:pt idx="5442">
                  <c:v>44427</c:v>
                </c:pt>
                <c:pt idx="5443">
                  <c:v>44428</c:v>
                </c:pt>
                <c:pt idx="5444">
                  <c:v>44431</c:v>
                </c:pt>
                <c:pt idx="5445">
                  <c:v>44432</c:v>
                </c:pt>
                <c:pt idx="5446">
                  <c:v>44433</c:v>
                </c:pt>
                <c:pt idx="5447">
                  <c:v>44434</c:v>
                </c:pt>
                <c:pt idx="5448">
                  <c:v>44435</c:v>
                </c:pt>
                <c:pt idx="5449">
                  <c:v>44438</c:v>
                </c:pt>
                <c:pt idx="5450">
                  <c:v>44439</c:v>
                </c:pt>
                <c:pt idx="5451">
                  <c:v>44440</c:v>
                </c:pt>
                <c:pt idx="5452">
                  <c:v>44441</c:v>
                </c:pt>
                <c:pt idx="5453">
                  <c:v>44442</c:v>
                </c:pt>
                <c:pt idx="5454">
                  <c:v>44446</c:v>
                </c:pt>
                <c:pt idx="5455">
                  <c:v>44447</c:v>
                </c:pt>
                <c:pt idx="5456">
                  <c:v>44448</c:v>
                </c:pt>
                <c:pt idx="5457">
                  <c:v>44449</c:v>
                </c:pt>
                <c:pt idx="5458">
                  <c:v>44452</c:v>
                </c:pt>
                <c:pt idx="5459">
                  <c:v>44453</c:v>
                </c:pt>
                <c:pt idx="5460">
                  <c:v>44454</c:v>
                </c:pt>
                <c:pt idx="5461">
                  <c:v>44455</c:v>
                </c:pt>
                <c:pt idx="5462">
                  <c:v>44456</c:v>
                </c:pt>
                <c:pt idx="5463">
                  <c:v>44459</c:v>
                </c:pt>
                <c:pt idx="5464">
                  <c:v>44460</c:v>
                </c:pt>
                <c:pt idx="5465">
                  <c:v>44461</c:v>
                </c:pt>
                <c:pt idx="5466">
                  <c:v>44462</c:v>
                </c:pt>
                <c:pt idx="5467">
                  <c:v>44463</c:v>
                </c:pt>
                <c:pt idx="5468">
                  <c:v>44466</c:v>
                </c:pt>
                <c:pt idx="5469">
                  <c:v>44467</c:v>
                </c:pt>
                <c:pt idx="5470">
                  <c:v>44468</c:v>
                </c:pt>
                <c:pt idx="5471">
                  <c:v>44469</c:v>
                </c:pt>
                <c:pt idx="5472">
                  <c:v>44470</c:v>
                </c:pt>
                <c:pt idx="5473">
                  <c:v>44473</c:v>
                </c:pt>
                <c:pt idx="5474">
                  <c:v>44474</c:v>
                </c:pt>
                <c:pt idx="5475">
                  <c:v>44475</c:v>
                </c:pt>
                <c:pt idx="5476">
                  <c:v>44476</c:v>
                </c:pt>
                <c:pt idx="5477">
                  <c:v>44477</c:v>
                </c:pt>
                <c:pt idx="5478">
                  <c:v>44480</c:v>
                </c:pt>
                <c:pt idx="5479">
                  <c:v>44481</c:v>
                </c:pt>
                <c:pt idx="5480">
                  <c:v>44482</c:v>
                </c:pt>
                <c:pt idx="5481">
                  <c:v>44483</c:v>
                </c:pt>
                <c:pt idx="5482">
                  <c:v>44484</c:v>
                </c:pt>
                <c:pt idx="5483">
                  <c:v>44487</c:v>
                </c:pt>
                <c:pt idx="5484">
                  <c:v>44488</c:v>
                </c:pt>
                <c:pt idx="5485">
                  <c:v>44489</c:v>
                </c:pt>
                <c:pt idx="5486">
                  <c:v>44490</c:v>
                </c:pt>
                <c:pt idx="5487">
                  <c:v>44491</c:v>
                </c:pt>
                <c:pt idx="5488">
                  <c:v>44494</c:v>
                </c:pt>
                <c:pt idx="5489">
                  <c:v>44495</c:v>
                </c:pt>
                <c:pt idx="5490">
                  <c:v>44496</c:v>
                </c:pt>
                <c:pt idx="5491">
                  <c:v>44497</c:v>
                </c:pt>
                <c:pt idx="5492">
                  <c:v>44498</c:v>
                </c:pt>
                <c:pt idx="5493">
                  <c:v>44501</c:v>
                </c:pt>
                <c:pt idx="5494">
                  <c:v>44502</c:v>
                </c:pt>
                <c:pt idx="5495">
                  <c:v>44503</c:v>
                </c:pt>
                <c:pt idx="5496">
                  <c:v>44504</c:v>
                </c:pt>
                <c:pt idx="5497">
                  <c:v>44505</c:v>
                </c:pt>
                <c:pt idx="5498">
                  <c:v>44508</c:v>
                </c:pt>
                <c:pt idx="5499">
                  <c:v>44509</c:v>
                </c:pt>
                <c:pt idx="5500">
                  <c:v>44510</c:v>
                </c:pt>
                <c:pt idx="5501">
                  <c:v>44511</c:v>
                </c:pt>
                <c:pt idx="5502">
                  <c:v>44512</c:v>
                </c:pt>
                <c:pt idx="5503">
                  <c:v>44515</c:v>
                </c:pt>
                <c:pt idx="5504">
                  <c:v>44516</c:v>
                </c:pt>
                <c:pt idx="5505">
                  <c:v>44517</c:v>
                </c:pt>
                <c:pt idx="5506">
                  <c:v>44518</c:v>
                </c:pt>
                <c:pt idx="5507">
                  <c:v>44519</c:v>
                </c:pt>
                <c:pt idx="5508">
                  <c:v>44522</c:v>
                </c:pt>
                <c:pt idx="5509">
                  <c:v>44523</c:v>
                </c:pt>
                <c:pt idx="5510">
                  <c:v>44524</c:v>
                </c:pt>
                <c:pt idx="5511">
                  <c:v>44526</c:v>
                </c:pt>
                <c:pt idx="5512">
                  <c:v>44529</c:v>
                </c:pt>
                <c:pt idx="5513">
                  <c:v>44530</c:v>
                </c:pt>
                <c:pt idx="5514">
                  <c:v>44531</c:v>
                </c:pt>
                <c:pt idx="5515">
                  <c:v>44532</c:v>
                </c:pt>
                <c:pt idx="5516">
                  <c:v>44533</c:v>
                </c:pt>
                <c:pt idx="5517">
                  <c:v>44536</c:v>
                </c:pt>
                <c:pt idx="5518">
                  <c:v>44537</c:v>
                </c:pt>
                <c:pt idx="5519">
                  <c:v>44538</c:v>
                </c:pt>
                <c:pt idx="5520">
                  <c:v>44539</c:v>
                </c:pt>
                <c:pt idx="5521">
                  <c:v>44540</c:v>
                </c:pt>
                <c:pt idx="5522">
                  <c:v>44543</c:v>
                </c:pt>
                <c:pt idx="5523">
                  <c:v>44544</c:v>
                </c:pt>
                <c:pt idx="5524">
                  <c:v>44545</c:v>
                </c:pt>
                <c:pt idx="5525">
                  <c:v>44546</c:v>
                </c:pt>
                <c:pt idx="5526">
                  <c:v>44547</c:v>
                </c:pt>
                <c:pt idx="5527">
                  <c:v>44550</c:v>
                </c:pt>
                <c:pt idx="5528">
                  <c:v>44551</c:v>
                </c:pt>
                <c:pt idx="5529">
                  <c:v>44552</c:v>
                </c:pt>
                <c:pt idx="5530">
                  <c:v>44553</c:v>
                </c:pt>
                <c:pt idx="5531">
                  <c:v>44557</c:v>
                </c:pt>
                <c:pt idx="5532">
                  <c:v>44558</c:v>
                </c:pt>
                <c:pt idx="5533">
                  <c:v>44559</c:v>
                </c:pt>
                <c:pt idx="5534">
                  <c:v>44560</c:v>
                </c:pt>
                <c:pt idx="5535">
                  <c:v>44561</c:v>
                </c:pt>
                <c:pt idx="5536">
                  <c:v>44564</c:v>
                </c:pt>
                <c:pt idx="5537">
                  <c:v>44565</c:v>
                </c:pt>
                <c:pt idx="5538">
                  <c:v>44566</c:v>
                </c:pt>
                <c:pt idx="5539">
                  <c:v>44567</c:v>
                </c:pt>
                <c:pt idx="5540">
                  <c:v>44568</c:v>
                </c:pt>
                <c:pt idx="5541">
                  <c:v>44571</c:v>
                </c:pt>
                <c:pt idx="5542">
                  <c:v>44572</c:v>
                </c:pt>
                <c:pt idx="5543">
                  <c:v>44573</c:v>
                </c:pt>
                <c:pt idx="5544">
                  <c:v>44574</c:v>
                </c:pt>
                <c:pt idx="5545">
                  <c:v>44575</c:v>
                </c:pt>
                <c:pt idx="5546">
                  <c:v>44579</c:v>
                </c:pt>
                <c:pt idx="5547">
                  <c:v>44580</c:v>
                </c:pt>
                <c:pt idx="5548">
                  <c:v>44581</c:v>
                </c:pt>
                <c:pt idx="5549">
                  <c:v>44582</c:v>
                </c:pt>
                <c:pt idx="5550">
                  <c:v>44585</c:v>
                </c:pt>
                <c:pt idx="5551">
                  <c:v>44586</c:v>
                </c:pt>
                <c:pt idx="5552">
                  <c:v>44587</c:v>
                </c:pt>
                <c:pt idx="5553">
                  <c:v>44588</c:v>
                </c:pt>
                <c:pt idx="5554">
                  <c:v>44589</c:v>
                </c:pt>
                <c:pt idx="5555">
                  <c:v>44592</c:v>
                </c:pt>
                <c:pt idx="5556">
                  <c:v>44593</c:v>
                </c:pt>
                <c:pt idx="5557">
                  <c:v>44594</c:v>
                </c:pt>
                <c:pt idx="5558">
                  <c:v>44595</c:v>
                </c:pt>
                <c:pt idx="5559">
                  <c:v>44596</c:v>
                </c:pt>
                <c:pt idx="5560">
                  <c:v>44599</c:v>
                </c:pt>
                <c:pt idx="5561">
                  <c:v>44600</c:v>
                </c:pt>
                <c:pt idx="5562">
                  <c:v>44601</c:v>
                </c:pt>
                <c:pt idx="5563">
                  <c:v>44602</c:v>
                </c:pt>
                <c:pt idx="5564">
                  <c:v>44603</c:v>
                </c:pt>
                <c:pt idx="5565">
                  <c:v>44606</c:v>
                </c:pt>
                <c:pt idx="5566">
                  <c:v>44607</c:v>
                </c:pt>
                <c:pt idx="5567">
                  <c:v>44608</c:v>
                </c:pt>
                <c:pt idx="5568">
                  <c:v>44609</c:v>
                </c:pt>
                <c:pt idx="5569">
                  <c:v>44610</c:v>
                </c:pt>
                <c:pt idx="5570">
                  <c:v>44614</c:v>
                </c:pt>
                <c:pt idx="5571">
                  <c:v>44615</c:v>
                </c:pt>
                <c:pt idx="5572">
                  <c:v>44616</c:v>
                </c:pt>
                <c:pt idx="5573">
                  <c:v>44617</c:v>
                </c:pt>
                <c:pt idx="5574">
                  <c:v>44620</c:v>
                </c:pt>
                <c:pt idx="5575">
                  <c:v>44621</c:v>
                </c:pt>
                <c:pt idx="5576">
                  <c:v>44622</c:v>
                </c:pt>
                <c:pt idx="5577">
                  <c:v>44623</c:v>
                </c:pt>
                <c:pt idx="5578">
                  <c:v>44624</c:v>
                </c:pt>
                <c:pt idx="5579">
                  <c:v>44627</c:v>
                </c:pt>
                <c:pt idx="5580">
                  <c:v>44628</c:v>
                </c:pt>
                <c:pt idx="5581">
                  <c:v>44629</c:v>
                </c:pt>
                <c:pt idx="5582">
                  <c:v>44630</c:v>
                </c:pt>
                <c:pt idx="5583">
                  <c:v>44631</c:v>
                </c:pt>
                <c:pt idx="5584">
                  <c:v>44634</c:v>
                </c:pt>
                <c:pt idx="5585">
                  <c:v>44635</c:v>
                </c:pt>
                <c:pt idx="5586">
                  <c:v>44636</c:v>
                </c:pt>
                <c:pt idx="5587">
                  <c:v>44637</c:v>
                </c:pt>
                <c:pt idx="5588">
                  <c:v>44638</c:v>
                </c:pt>
                <c:pt idx="5589">
                  <c:v>44641</c:v>
                </c:pt>
                <c:pt idx="5590">
                  <c:v>44642</c:v>
                </c:pt>
                <c:pt idx="5591">
                  <c:v>44643</c:v>
                </c:pt>
                <c:pt idx="5592">
                  <c:v>44644</c:v>
                </c:pt>
                <c:pt idx="5593">
                  <c:v>44645</c:v>
                </c:pt>
                <c:pt idx="5594">
                  <c:v>44648</c:v>
                </c:pt>
                <c:pt idx="5595">
                  <c:v>44649</c:v>
                </c:pt>
                <c:pt idx="5596">
                  <c:v>44650</c:v>
                </c:pt>
                <c:pt idx="5597">
                  <c:v>44651</c:v>
                </c:pt>
                <c:pt idx="5598">
                  <c:v>44652</c:v>
                </c:pt>
                <c:pt idx="5599">
                  <c:v>44655</c:v>
                </c:pt>
                <c:pt idx="5600">
                  <c:v>44656</c:v>
                </c:pt>
                <c:pt idx="5601">
                  <c:v>44657</c:v>
                </c:pt>
                <c:pt idx="5602">
                  <c:v>44658</c:v>
                </c:pt>
                <c:pt idx="5603">
                  <c:v>44659</c:v>
                </c:pt>
                <c:pt idx="5604">
                  <c:v>44662</c:v>
                </c:pt>
                <c:pt idx="5605">
                  <c:v>44663</c:v>
                </c:pt>
                <c:pt idx="5606">
                  <c:v>44664</c:v>
                </c:pt>
                <c:pt idx="5607">
                  <c:v>44665</c:v>
                </c:pt>
                <c:pt idx="5608">
                  <c:v>44669</c:v>
                </c:pt>
                <c:pt idx="5609">
                  <c:v>44670</c:v>
                </c:pt>
                <c:pt idx="5610">
                  <c:v>44671</c:v>
                </c:pt>
                <c:pt idx="5611">
                  <c:v>44672</c:v>
                </c:pt>
                <c:pt idx="5612">
                  <c:v>44673</c:v>
                </c:pt>
                <c:pt idx="5613">
                  <c:v>44676</c:v>
                </c:pt>
                <c:pt idx="5614">
                  <c:v>44677</c:v>
                </c:pt>
                <c:pt idx="5615">
                  <c:v>44678</c:v>
                </c:pt>
                <c:pt idx="5616">
                  <c:v>44679</c:v>
                </c:pt>
                <c:pt idx="5617">
                  <c:v>44680</c:v>
                </c:pt>
                <c:pt idx="5618">
                  <c:v>44683</c:v>
                </c:pt>
                <c:pt idx="5619">
                  <c:v>44684</c:v>
                </c:pt>
                <c:pt idx="5620">
                  <c:v>44685</c:v>
                </c:pt>
                <c:pt idx="5621">
                  <c:v>44686</c:v>
                </c:pt>
                <c:pt idx="5622">
                  <c:v>44687</c:v>
                </c:pt>
                <c:pt idx="5623">
                  <c:v>44690</c:v>
                </c:pt>
                <c:pt idx="5624">
                  <c:v>44691</c:v>
                </c:pt>
                <c:pt idx="5625">
                  <c:v>44692</c:v>
                </c:pt>
                <c:pt idx="5626">
                  <c:v>44693</c:v>
                </c:pt>
                <c:pt idx="5627">
                  <c:v>44694</c:v>
                </c:pt>
                <c:pt idx="5628">
                  <c:v>44697</c:v>
                </c:pt>
                <c:pt idx="5629">
                  <c:v>44698</c:v>
                </c:pt>
                <c:pt idx="5630">
                  <c:v>44699</c:v>
                </c:pt>
                <c:pt idx="5631">
                  <c:v>44700</c:v>
                </c:pt>
                <c:pt idx="5632">
                  <c:v>44701</c:v>
                </c:pt>
                <c:pt idx="5633">
                  <c:v>44704</c:v>
                </c:pt>
                <c:pt idx="5634">
                  <c:v>44705</c:v>
                </c:pt>
                <c:pt idx="5635">
                  <c:v>44706</c:v>
                </c:pt>
                <c:pt idx="5636">
                  <c:v>44707</c:v>
                </c:pt>
                <c:pt idx="5637">
                  <c:v>44708</c:v>
                </c:pt>
                <c:pt idx="5638">
                  <c:v>44712</c:v>
                </c:pt>
                <c:pt idx="5639">
                  <c:v>44713</c:v>
                </c:pt>
                <c:pt idx="5640">
                  <c:v>44714</c:v>
                </c:pt>
                <c:pt idx="5641">
                  <c:v>44715</c:v>
                </c:pt>
                <c:pt idx="5642">
                  <c:v>44718</c:v>
                </c:pt>
                <c:pt idx="5643">
                  <c:v>44719</c:v>
                </c:pt>
                <c:pt idx="5644">
                  <c:v>44720</c:v>
                </c:pt>
                <c:pt idx="5645">
                  <c:v>44721</c:v>
                </c:pt>
                <c:pt idx="5646">
                  <c:v>44722</c:v>
                </c:pt>
                <c:pt idx="5647">
                  <c:v>44725</c:v>
                </c:pt>
                <c:pt idx="5648">
                  <c:v>44726</c:v>
                </c:pt>
                <c:pt idx="5649">
                  <c:v>44727</c:v>
                </c:pt>
                <c:pt idx="5650">
                  <c:v>44728</c:v>
                </c:pt>
                <c:pt idx="5651">
                  <c:v>44729</c:v>
                </c:pt>
                <c:pt idx="5652">
                  <c:v>44733</c:v>
                </c:pt>
                <c:pt idx="5653">
                  <c:v>44734</c:v>
                </c:pt>
                <c:pt idx="5654">
                  <c:v>44735</c:v>
                </c:pt>
                <c:pt idx="5655">
                  <c:v>44736</c:v>
                </c:pt>
                <c:pt idx="5656">
                  <c:v>44739</c:v>
                </c:pt>
                <c:pt idx="5657">
                  <c:v>44740</c:v>
                </c:pt>
                <c:pt idx="5658">
                  <c:v>44741</c:v>
                </c:pt>
                <c:pt idx="5659">
                  <c:v>44742</c:v>
                </c:pt>
                <c:pt idx="5660">
                  <c:v>44743</c:v>
                </c:pt>
                <c:pt idx="5661">
                  <c:v>44747</c:v>
                </c:pt>
                <c:pt idx="5662">
                  <c:v>44748</c:v>
                </c:pt>
                <c:pt idx="5663">
                  <c:v>44749</c:v>
                </c:pt>
                <c:pt idx="5664">
                  <c:v>44750</c:v>
                </c:pt>
                <c:pt idx="5665">
                  <c:v>44753</c:v>
                </c:pt>
                <c:pt idx="5666">
                  <c:v>44754</c:v>
                </c:pt>
                <c:pt idx="5667">
                  <c:v>44755</c:v>
                </c:pt>
                <c:pt idx="5668">
                  <c:v>44756</c:v>
                </c:pt>
                <c:pt idx="5669">
                  <c:v>44757</c:v>
                </c:pt>
                <c:pt idx="5670">
                  <c:v>44760</c:v>
                </c:pt>
                <c:pt idx="5671">
                  <c:v>44761</c:v>
                </c:pt>
                <c:pt idx="5672">
                  <c:v>44762</c:v>
                </c:pt>
                <c:pt idx="5673">
                  <c:v>44763</c:v>
                </c:pt>
                <c:pt idx="5674">
                  <c:v>44764</c:v>
                </c:pt>
                <c:pt idx="5675">
                  <c:v>44767</c:v>
                </c:pt>
                <c:pt idx="5676">
                  <c:v>44768</c:v>
                </c:pt>
                <c:pt idx="5677">
                  <c:v>44769</c:v>
                </c:pt>
                <c:pt idx="5678">
                  <c:v>44770</c:v>
                </c:pt>
                <c:pt idx="5679">
                  <c:v>44771</c:v>
                </c:pt>
                <c:pt idx="5680">
                  <c:v>44774</c:v>
                </c:pt>
                <c:pt idx="5681">
                  <c:v>44775</c:v>
                </c:pt>
                <c:pt idx="5682">
                  <c:v>44776</c:v>
                </c:pt>
                <c:pt idx="5683">
                  <c:v>44777</c:v>
                </c:pt>
                <c:pt idx="5684">
                  <c:v>44778</c:v>
                </c:pt>
                <c:pt idx="5685">
                  <c:v>44781</c:v>
                </c:pt>
                <c:pt idx="5686">
                  <c:v>44782</c:v>
                </c:pt>
                <c:pt idx="5687">
                  <c:v>44783</c:v>
                </c:pt>
                <c:pt idx="5688">
                  <c:v>44784</c:v>
                </c:pt>
                <c:pt idx="5689">
                  <c:v>44785</c:v>
                </c:pt>
                <c:pt idx="5690">
                  <c:v>44788</c:v>
                </c:pt>
                <c:pt idx="5691">
                  <c:v>44789</c:v>
                </c:pt>
                <c:pt idx="5692">
                  <c:v>44790</c:v>
                </c:pt>
                <c:pt idx="5693">
                  <c:v>44791</c:v>
                </c:pt>
                <c:pt idx="5694">
                  <c:v>44792</c:v>
                </c:pt>
                <c:pt idx="5695">
                  <c:v>44795</c:v>
                </c:pt>
                <c:pt idx="5696">
                  <c:v>44796</c:v>
                </c:pt>
                <c:pt idx="5697">
                  <c:v>44797</c:v>
                </c:pt>
                <c:pt idx="5698">
                  <c:v>44798</c:v>
                </c:pt>
                <c:pt idx="5699">
                  <c:v>44799</c:v>
                </c:pt>
                <c:pt idx="5700">
                  <c:v>44802</c:v>
                </c:pt>
                <c:pt idx="5701">
                  <c:v>44803</c:v>
                </c:pt>
                <c:pt idx="5702">
                  <c:v>44804</c:v>
                </c:pt>
                <c:pt idx="5703">
                  <c:v>44805</c:v>
                </c:pt>
                <c:pt idx="5704">
                  <c:v>44806</c:v>
                </c:pt>
                <c:pt idx="5705">
                  <c:v>44810</c:v>
                </c:pt>
                <c:pt idx="5706">
                  <c:v>44811</c:v>
                </c:pt>
                <c:pt idx="5707">
                  <c:v>44812</c:v>
                </c:pt>
                <c:pt idx="5708">
                  <c:v>44813</c:v>
                </c:pt>
                <c:pt idx="5709">
                  <c:v>44816</c:v>
                </c:pt>
                <c:pt idx="5710">
                  <c:v>44817</c:v>
                </c:pt>
                <c:pt idx="5711">
                  <c:v>44818</c:v>
                </c:pt>
                <c:pt idx="5712">
                  <c:v>44819</c:v>
                </c:pt>
                <c:pt idx="5713">
                  <c:v>44820</c:v>
                </c:pt>
                <c:pt idx="5714">
                  <c:v>44823</c:v>
                </c:pt>
                <c:pt idx="5715">
                  <c:v>44824</c:v>
                </c:pt>
                <c:pt idx="5716">
                  <c:v>44825</c:v>
                </c:pt>
                <c:pt idx="5717">
                  <c:v>44826</c:v>
                </c:pt>
                <c:pt idx="5718">
                  <c:v>44827</c:v>
                </c:pt>
                <c:pt idx="5719">
                  <c:v>44830</c:v>
                </c:pt>
                <c:pt idx="5720">
                  <c:v>44831</c:v>
                </c:pt>
                <c:pt idx="5721">
                  <c:v>44832</c:v>
                </c:pt>
                <c:pt idx="5722">
                  <c:v>44833</c:v>
                </c:pt>
                <c:pt idx="5723">
                  <c:v>44834</c:v>
                </c:pt>
                <c:pt idx="5724">
                  <c:v>44837</c:v>
                </c:pt>
                <c:pt idx="5725">
                  <c:v>44838</c:v>
                </c:pt>
                <c:pt idx="5726">
                  <c:v>44839</c:v>
                </c:pt>
                <c:pt idx="5727">
                  <c:v>44840</c:v>
                </c:pt>
                <c:pt idx="5728">
                  <c:v>44841</c:v>
                </c:pt>
                <c:pt idx="5729">
                  <c:v>44844</c:v>
                </c:pt>
                <c:pt idx="5730">
                  <c:v>44845</c:v>
                </c:pt>
                <c:pt idx="5731">
                  <c:v>44846</c:v>
                </c:pt>
                <c:pt idx="5732">
                  <c:v>44847</c:v>
                </c:pt>
                <c:pt idx="5733">
                  <c:v>44848</c:v>
                </c:pt>
                <c:pt idx="5734">
                  <c:v>44851</c:v>
                </c:pt>
                <c:pt idx="5735">
                  <c:v>44852</c:v>
                </c:pt>
                <c:pt idx="5736">
                  <c:v>44853</c:v>
                </c:pt>
                <c:pt idx="5737">
                  <c:v>44854</c:v>
                </c:pt>
                <c:pt idx="5738">
                  <c:v>44855</c:v>
                </c:pt>
                <c:pt idx="5739">
                  <c:v>44858</c:v>
                </c:pt>
                <c:pt idx="5740">
                  <c:v>44859</c:v>
                </c:pt>
                <c:pt idx="5741">
                  <c:v>44860</c:v>
                </c:pt>
                <c:pt idx="5742">
                  <c:v>44861</c:v>
                </c:pt>
                <c:pt idx="5743">
                  <c:v>44862</c:v>
                </c:pt>
                <c:pt idx="5744">
                  <c:v>44865</c:v>
                </c:pt>
                <c:pt idx="5745">
                  <c:v>44866</c:v>
                </c:pt>
                <c:pt idx="5746">
                  <c:v>44867</c:v>
                </c:pt>
                <c:pt idx="5747">
                  <c:v>44868</c:v>
                </c:pt>
                <c:pt idx="5748">
                  <c:v>44869</c:v>
                </c:pt>
                <c:pt idx="5749">
                  <c:v>44872</c:v>
                </c:pt>
                <c:pt idx="5750">
                  <c:v>44873</c:v>
                </c:pt>
                <c:pt idx="5751">
                  <c:v>44874</c:v>
                </c:pt>
                <c:pt idx="5752">
                  <c:v>44875</c:v>
                </c:pt>
                <c:pt idx="5753">
                  <c:v>44876</c:v>
                </c:pt>
                <c:pt idx="5754">
                  <c:v>44879</c:v>
                </c:pt>
                <c:pt idx="5755">
                  <c:v>44880</c:v>
                </c:pt>
                <c:pt idx="5756">
                  <c:v>44881</c:v>
                </c:pt>
                <c:pt idx="5757">
                  <c:v>44882</c:v>
                </c:pt>
                <c:pt idx="5758">
                  <c:v>44883</c:v>
                </c:pt>
                <c:pt idx="5759">
                  <c:v>44886</c:v>
                </c:pt>
                <c:pt idx="5760">
                  <c:v>44887</c:v>
                </c:pt>
                <c:pt idx="5761">
                  <c:v>44888</c:v>
                </c:pt>
                <c:pt idx="5762">
                  <c:v>44890</c:v>
                </c:pt>
                <c:pt idx="5763">
                  <c:v>44893</c:v>
                </c:pt>
                <c:pt idx="5764">
                  <c:v>44894</c:v>
                </c:pt>
                <c:pt idx="5765">
                  <c:v>44895</c:v>
                </c:pt>
                <c:pt idx="5766">
                  <c:v>44896</c:v>
                </c:pt>
                <c:pt idx="5767">
                  <c:v>44897</c:v>
                </c:pt>
                <c:pt idx="5768">
                  <c:v>44900</c:v>
                </c:pt>
                <c:pt idx="5769">
                  <c:v>44901</c:v>
                </c:pt>
                <c:pt idx="5770">
                  <c:v>44902</c:v>
                </c:pt>
                <c:pt idx="5771">
                  <c:v>44903</c:v>
                </c:pt>
                <c:pt idx="5772">
                  <c:v>44904</c:v>
                </c:pt>
                <c:pt idx="5773">
                  <c:v>44907</c:v>
                </c:pt>
                <c:pt idx="5774">
                  <c:v>44908</c:v>
                </c:pt>
                <c:pt idx="5775">
                  <c:v>44909</c:v>
                </c:pt>
                <c:pt idx="5776">
                  <c:v>44910</c:v>
                </c:pt>
                <c:pt idx="5777">
                  <c:v>44911</c:v>
                </c:pt>
                <c:pt idx="5778">
                  <c:v>44914</c:v>
                </c:pt>
                <c:pt idx="5779">
                  <c:v>44915</c:v>
                </c:pt>
                <c:pt idx="5780">
                  <c:v>44916</c:v>
                </c:pt>
                <c:pt idx="5781">
                  <c:v>44917</c:v>
                </c:pt>
                <c:pt idx="5782">
                  <c:v>44918</c:v>
                </c:pt>
                <c:pt idx="5783">
                  <c:v>44922</c:v>
                </c:pt>
                <c:pt idx="5784">
                  <c:v>44923</c:v>
                </c:pt>
                <c:pt idx="5785">
                  <c:v>44924</c:v>
                </c:pt>
                <c:pt idx="5786">
                  <c:v>44925</c:v>
                </c:pt>
                <c:pt idx="5787">
                  <c:v>44929</c:v>
                </c:pt>
                <c:pt idx="5788">
                  <c:v>44930</c:v>
                </c:pt>
                <c:pt idx="5789">
                  <c:v>44931</c:v>
                </c:pt>
                <c:pt idx="5790">
                  <c:v>44932</c:v>
                </c:pt>
                <c:pt idx="5791">
                  <c:v>44935</c:v>
                </c:pt>
                <c:pt idx="5792">
                  <c:v>44936</c:v>
                </c:pt>
                <c:pt idx="5793">
                  <c:v>44937</c:v>
                </c:pt>
                <c:pt idx="5794">
                  <c:v>44938</c:v>
                </c:pt>
                <c:pt idx="5795">
                  <c:v>44939</c:v>
                </c:pt>
                <c:pt idx="5796">
                  <c:v>44943</c:v>
                </c:pt>
                <c:pt idx="5797">
                  <c:v>44944</c:v>
                </c:pt>
                <c:pt idx="5798">
                  <c:v>44945</c:v>
                </c:pt>
                <c:pt idx="5799">
                  <c:v>44946</c:v>
                </c:pt>
                <c:pt idx="5800">
                  <c:v>44949</c:v>
                </c:pt>
                <c:pt idx="5801">
                  <c:v>44950</c:v>
                </c:pt>
                <c:pt idx="5802">
                  <c:v>44951</c:v>
                </c:pt>
                <c:pt idx="5803">
                  <c:v>44952</c:v>
                </c:pt>
                <c:pt idx="5804">
                  <c:v>44953</c:v>
                </c:pt>
                <c:pt idx="5805">
                  <c:v>44956</c:v>
                </c:pt>
                <c:pt idx="5806">
                  <c:v>44957</c:v>
                </c:pt>
                <c:pt idx="5807">
                  <c:v>44958</c:v>
                </c:pt>
                <c:pt idx="5808">
                  <c:v>44959</c:v>
                </c:pt>
                <c:pt idx="5809">
                  <c:v>44960</c:v>
                </c:pt>
                <c:pt idx="5810">
                  <c:v>44963</c:v>
                </c:pt>
                <c:pt idx="5811">
                  <c:v>44964</c:v>
                </c:pt>
                <c:pt idx="5812">
                  <c:v>44965</c:v>
                </c:pt>
                <c:pt idx="5813">
                  <c:v>44966</c:v>
                </c:pt>
                <c:pt idx="5814">
                  <c:v>44967</c:v>
                </c:pt>
                <c:pt idx="5815">
                  <c:v>44970</c:v>
                </c:pt>
                <c:pt idx="5816">
                  <c:v>44971</c:v>
                </c:pt>
                <c:pt idx="5817">
                  <c:v>44972</c:v>
                </c:pt>
                <c:pt idx="5818">
                  <c:v>44973</c:v>
                </c:pt>
                <c:pt idx="5819">
                  <c:v>44974</c:v>
                </c:pt>
                <c:pt idx="5820">
                  <c:v>44978</c:v>
                </c:pt>
                <c:pt idx="5821">
                  <c:v>44979</c:v>
                </c:pt>
                <c:pt idx="5822">
                  <c:v>44980</c:v>
                </c:pt>
                <c:pt idx="5823">
                  <c:v>44981</c:v>
                </c:pt>
                <c:pt idx="5824">
                  <c:v>44984</c:v>
                </c:pt>
                <c:pt idx="5825">
                  <c:v>44985</c:v>
                </c:pt>
                <c:pt idx="5826">
                  <c:v>44986</c:v>
                </c:pt>
                <c:pt idx="5827">
                  <c:v>44987</c:v>
                </c:pt>
                <c:pt idx="5828">
                  <c:v>44988</c:v>
                </c:pt>
                <c:pt idx="5829">
                  <c:v>44991</c:v>
                </c:pt>
                <c:pt idx="5830">
                  <c:v>44992</c:v>
                </c:pt>
                <c:pt idx="5831">
                  <c:v>44993</c:v>
                </c:pt>
                <c:pt idx="5832">
                  <c:v>44994</c:v>
                </c:pt>
                <c:pt idx="5833">
                  <c:v>44995</c:v>
                </c:pt>
                <c:pt idx="5834">
                  <c:v>44998</c:v>
                </c:pt>
                <c:pt idx="5835">
                  <c:v>44999</c:v>
                </c:pt>
                <c:pt idx="5836">
                  <c:v>45000</c:v>
                </c:pt>
                <c:pt idx="5837">
                  <c:v>45001</c:v>
                </c:pt>
                <c:pt idx="5838">
                  <c:v>45002</c:v>
                </c:pt>
                <c:pt idx="5839">
                  <c:v>45005</c:v>
                </c:pt>
                <c:pt idx="5840">
                  <c:v>45006</c:v>
                </c:pt>
                <c:pt idx="5841">
                  <c:v>45007</c:v>
                </c:pt>
                <c:pt idx="5842">
                  <c:v>45008</c:v>
                </c:pt>
                <c:pt idx="5843">
                  <c:v>45009</c:v>
                </c:pt>
                <c:pt idx="5844">
                  <c:v>45012</c:v>
                </c:pt>
                <c:pt idx="5845">
                  <c:v>45013</c:v>
                </c:pt>
                <c:pt idx="5846">
                  <c:v>45014</c:v>
                </c:pt>
                <c:pt idx="5847">
                  <c:v>45015</c:v>
                </c:pt>
                <c:pt idx="5848">
                  <c:v>45016</c:v>
                </c:pt>
                <c:pt idx="5849">
                  <c:v>45019</c:v>
                </c:pt>
                <c:pt idx="5850">
                  <c:v>45020</c:v>
                </c:pt>
                <c:pt idx="5851">
                  <c:v>45021</c:v>
                </c:pt>
                <c:pt idx="5852">
                  <c:v>45022</c:v>
                </c:pt>
                <c:pt idx="5853">
                  <c:v>45026</c:v>
                </c:pt>
                <c:pt idx="5854">
                  <c:v>45027</c:v>
                </c:pt>
                <c:pt idx="5855">
                  <c:v>45028</c:v>
                </c:pt>
                <c:pt idx="5856">
                  <c:v>45029</c:v>
                </c:pt>
                <c:pt idx="5857">
                  <c:v>45030</c:v>
                </c:pt>
                <c:pt idx="5858">
                  <c:v>45033</c:v>
                </c:pt>
                <c:pt idx="5859">
                  <c:v>45034</c:v>
                </c:pt>
                <c:pt idx="5860">
                  <c:v>45035</c:v>
                </c:pt>
                <c:pt idx="5861">
                  <c:v>45036</c:v>
                </c:pt>
                <c:pt idx="5862">
                  <c:v>45037</c:v>
                </c:pt>
                <c:pt idx="5863">
                  <c:v>45040</c:v>
                </c:pt>
                <c:pt idx="5864">
                  <c:v>45041</c:v>
                </c:pt>
                <c:pt idx="5865">
                  <c:v>45042</c:v>
                </c:pt>
                <c:pt idx="5866">
                  <c:v>45043</c:v>
                </c:pt>
                <c:pt idx="5867">
                  <c:v>45044</c:v>
                </c:pt>
                <c:pt idx="5868">
                  <c:v>45047</c:v>
                </c:pt>
                <c:pt idx="5869">
                  <c:v>45048</c:v>
                </c:pt>
                <c:pt idx="5870">
                  <c:v>45049</c:v>
                </c:pt>
                <c:pt idx="5871">
                  <c:v>45050</c:v>
                </c:pt>
                <c:pt idx="5872">
                  <c:v>45051</c:v>
                </c:pt>
                <c:pt idx="5873">
                  <c:v>45054</c:v>
                </c:pt>
                <c:pt idx="5874">
                  <c:v>45055</c:v>
                </c:pt>
                <c:pt idx="5875">
                  <c:v>45056</c:v>
                </c:pt>
                <c:pt idx="5876">
                  <c:v>45057</c:v>
                </c:pt>
                <c:pt idx="5877">
                  <c:v>45058</c:v>
                </c:pt>
                <c:pt idx="5878">
                  <c:v>45061</c:v>
                </c:pt>
                <c:pt idx="5879">
                  <c:v>45062</c:v>
                </c:pt>
                <c:pt idx="5880">
                  <c:v>45063</c:v>
                </c:pt>
                <c:pt idx="5881">
                  <c:v>45064</c:v>
                </c:pt>
                <c:pt idx="5882">
                  <c:v>45065</c:v>
                </c:pt>
                <c:pt idx="5883">
                  <c:v>45068</c:v>
                </c:pt>
                <c:pt idx="5884">
                  <c:v>45069</c:v>
                </c:pt>
                <c:pt idx="5885">
                  <c:v>45070</c:v>
                </c:pt>
                <c:pt idx="5886">
                  <c:v>45071</c:v>
                </c:pt>
                <c:pt idx="5887">
                  <c:v>45072</c:v>
                </c:pt>
                <c:pt idx="5888">
                  <c:v>45076</c:v>
                </c:pt>
                <c:pt idx="5889">
                  <c:v>45077</c:v>
                </c:pt>
                <c:pt idx="5890">
                  <c:v>45078</c:v>
                </c:pt>
                <c:pt idx="5891">
                  <c:v>45079</c:v>
                </c:pt>
                <c:pt idx="5892">
                  <c:v>45082</c:v>
                </c:pt>
                <c:pt idx="5893">
                  <c:v>45083</c:v>
                </c:pt>
                <c:pt idx="5894">
                  <c:v>45084</c:v>
                </c:pt>
                <c:pt idx="5895">
                  <c:v>45085</c:v>
                </c:pt>
                <c:pt idx="5896">
                  <c:v>45086</c:v>
                </c:pt>
                <c:pt idx="5897">
                  <c:v>45089</c:v>
                </c:pt>
                <c:pt idx="5898">
                  <c:v>45090</c:v>
                </c:pt>
                <c:pt idx="5899">
                  <c:v>45091</c:v>
                </c:pt>
                <c:pt idx="5900">
                  <c:v>45092</c:v>
                </c:pt>
                <c:pt idx="5901">
                  <c:v>45093</c:v>
                </c:pt>
                <c:pt idx="5902">
                  <c:v>45097</c:v>
                </c:pt>
                <c:pt idx="5903">
                  <c:v>45098</c:v>
                </c:pt>
                <c:pt idx="5904">
                  <c:v>45099</c:v>
                </c:pt>
                <c:pt idx="5905">
                  <c:v>45100</c:v>
                </c:pt>
                <c:pt idx="5906">
                  <c:v>45103</c:v>
                </c:pt>
                <c:pt idx="5907">
                  <c:v>45104</c:v>
                </c:pt>
                <c:pt idx="5908">
                  <c:v>45105</c:v>
                </c:pt>
                <c:pt idx="5909">
                  <c:v>45106</c:v>
                </c:pt>
                <c:pt idx="5910">
                  <c:v>45107</c:v>
                </c:pt>
                <c:pt idx="5911">
                  <c:v>45110</c:v>
                </c:pt>
                <c:pt idx="5912">
                  <c:v>45112</c:v>
                </c:pt>
                <c:pt idx="5913">
                  <c:v>45113</c:v>
                </c:pt>
                <c:pt idx="5914">
                  <c:v>45114</c:v>
                </c:pt>
                <c:pt idx="5915">
                  <c:v>45117</c:v>
                </c:pt>
                <c:pt idx="5916">
                  <c:v>45118</c:v>
                </c:pt>
                <c:pt idx="5917">
                  <c:v>45119</c:v>
                </c:pt>
                <c:pt idx="5918">
                  <c:v>45120</c:v>
                </c:pt>
                <c:pt idx="5919">
                  <c:v>45121</c:v>
                </c:pt>
                <c:pt idx="5920">
                  <c:v>45124</c:v>
                </c:pt>
                <c:pt idx="5921">
                  <c:v>45125</c:v>
                </c:pt>
                <c:pt idx="5922">
                  <c:v>45126</c:v>
                </c:pt>
                <c:pt idx="5923">
                  <c:v>45127</c:v>
                </c:pt>
                <c:pt idx="5924">
                  <c:v>45128</c:v>
                </c:pt>
                <c:pt idx="5925">
                  <c:v>45131</c:v>
                </c:pt>
                <c:pt idx="5926">
                  <c:v>45132</c:v>
                </c:pt>
                <c:pt idx="5927">
                  <c:v>45133</c:v>
                </c:pt>
                <c:pt idx="5928">
                  <c:v>45134</c:v>
                </c:pt>
                <c:pt idx="5929">
                  <c:v>45135</c:v>
                </c:pt>
                <c:pt idx="5930">
                  <c:v>45138</c:v>
                </c:pt>
                <c:pt idx="5931">
                  <c:v>45139</c:v>
                </c:pt>
                <c:pt idx="5932">
                  <c:v>45140</c:v>
                </c:pt>
                <c:pt idx="5933">
                  <c:v>45141</c:v>
                </c:pt>
                <c:pt idx="5934">
                  <c:v>45142</c:v>
                </c:pt>
                <c:pt idx="5935">
                  <c:v>45145</c:v>
                </c:pt>
                <c:pt idx="5936">
                  <c:v>45146</c:v>
                </c:pt>
                <c:pt idx="5937">
                  <c:v>45147</c:v>
                </c:pt>
                <c:pt idx="5938">
                  <c:v>45148</c:v>
                </c:pt>
                <c:pt idx="5939">
                  <c:v>45149</c:v>
                </c:pt>
                <c:pt idx="5940">
                  <c:v>45152</c:v>
                </c:pt>
                <c:pt idx="5941">
                  <c:v>45153</c:v>
                </c:pt>
                <c:pt idx="5942">
                  <c:v>45154</c:v>
                </c:pt>
                <c:pt idx="5943">
                  <c:v>45155</c:v>
                </c:pt>
                <c:pt idx="5944">
                  <c:v>45156</c:v>
                </c:pt>
                <c:pt idx="5945">
                  <c:v>45159</c:v>
                </c:pt>
                <c:pt idx="5946">
                  <c:v>45160</c:v>
                </c:pt>
                <c:pt idx="5947">
                  <c:v>45161</c:v>
                </c:pt>
                <c:pt idx="5948">
                  <c:v>45162</c:v>
                </c:pt>
                <c:pt idx="5949">
                  <c:v>45163</c:v>
                </c:pt>
                <c:pt idx="5950">
                  <c:v>45166</c:v>
                </c:pt>
                <c:pt idx="5951">
                  <c:v>45167</c:v>
                </c:pt>
                <c:pt idx="5952">
                  <c:v>45168</c:v>
                </c:pt>
                <c:pt idx="5953">
                  <c:v>45169</c:v>
                </c:pt>
                <c:pt idx="5954">
                  <c:v>45170</c:v>
                </c:pt>
                <c:pt idx="5955">
                  <c:v>45174</c:v>
                </c:pt>
                <c:pt idx="5956">
                  <c:v>45175</c:v>
                </c:pt>
                <c:pt idx="5957">
                  <c:v>45176</c:v>
                </c:pt>
                <c:pt idx="5958">
                  <c:v>45177</c:v>
                </c:pt>
                <c:pt idx="5959">
                  <c:v>45180</c:v>
                </c:pt>
                <c:pt idx="5960">
                  <c:v>45181</c:v>
                </c:pt>
                <c:pt idx="5961">
                  <c:v>45182</c:v>
                </c:pt>
                <c:pt idx="5962">
                  <c:v>45183</c:v>
                </c:pt>
                <c:pt idx="5963">
                  <c:v>45184</c:v>
                </c:pt>
                <c:pt idx="5964">
                  <c:v>45187</c:v>
                </c:pt>
                <c:pt idx="5965">
                  <c:v>45188</c:v>
                </c:pt>
                <c:pt idx="5966">
                  <c:v>45189</c:v>
                </c:pt>
                <c:pt idx="5967">
                  <c:v>45190</c:v>
                </c:pt>
                <c:pt idx="5968">
                  <c:v>45191</c:v>
                </c:pt>
                <c:pt idx="5969">
                  <c:v>45194</c:v>
                </c:pt>
                <c:pt idx="5970">
                  <c:v>45195</c:v>
                </c:pt>
                <c:pt idx="5971">
                  <c:v>45196</c:v>
                </c:pt>
                <c:pt idx="5972">
                  <c:v>45197</c:v>
                </c:pt>
                <c:pt idx="5973">
                  <c:v>45198</c:v>
                </c:pt>
                <c:pt idx="5974">
                  <c:v>45201</c:v>
                </c:pt>
                <c:pt idx="5975">
                  <c:v>45202</c:v>
                </c:pt>
                <c:pt idx="5976">
                  <c:v>45203</c:v>
                </c:pt>
                <c:pt idx="5977">
                  <c:v>45204</c:v>
                </c:pt>
                <c:pt idx="5978">
                  <c:v>45205</c:v>
                </c:pt>
                <c:pt idx="5979">
                  <c:v>45208</c:v>
                </c:pt>
                <c:pt idx="5980">
                  <c:v>45209</c:v>
                </c:pt>
                <c:pt idx="5981">
                  <c:v>45210</c:v>
                </c:pt>
                <c:pt idx="5982">
                  <c:v>45211</c:v>
                </c:pt>
                <c:pt idx="5983">
                  <c:v>45212</c:v>
                </c:pt>
                <c:pt idx="5984">
                  <c:v>45215</c:v>
                </c:pt>
                <c:pt idx="5985">
                  <c:v>45216</c:v>
                </c:pt>
                <c:pt idx="5986">
                  <c:v>45217</c:v>
                </c:pt>
                <c:pt idx="5987">
                  <c:v>45218</c:v>
                </c:pt>
                <c:pt idx="5988">
                  <c:v>45219</c:v>
                </c:pt>
                <c:pt idx="5989">
                  <c:v>45222</c:v>
                </c:pt>
                <c:pt idx="5990">
                  <c:v>45223</c:v>
                </c:pt>
                <c:pt idx="5991">
                  <c:v>45224</c:v>
                </c:pt>
                <c:pt idx="5992">
                  <c:v>45225</c:v>
                </c:pt>
                <c:pt idx="5993">
                  <c:v>45226</c:v>
                </c:pt>
                <c:pt idx="5994">
                  <c:v>45229</c:v>
                </c:pt>
                <c:pt idx="5995">
                  <c:v>45230</c:v>
                </c:pt>
                <c:pt idx="5996">
                  <c:v>45231</c:v>
                </c:pt>
                <c:pt idx="5997">
                  <c:v>45232</c:v>
                </c:pt>
                <c:pt idx="5998">
                  <c:v>45233</c:v>
                </c:pt>
                <c:pt idx="5999">
                  <c:v>45236</c:v>
                </c:pt>
                <c:pt idx="6000">
                  <c:v>45237</c:v>
                </c:pt>
                <c:pt idx="6001">
                  <c:v>45238</c:v>
                </c:pt>
                <c:pt idx="6002">
                  <c:v>45239</c:v>
                </c:pt>
                <c:pt idx="6003">
                  <c:v>45240</c:v>
                </c:pt>
                <c:pt idx="6004">
                  <c:v>45243</c:v>
                </c:pt>
                <c:pt idx="6005">
                  <c:v>45244</c:v>
                </c:pt>
                <c:pt idx="6006">
                  <c:v>45245</c:v>
                </c:pt>
                <c:pt idx="6007">
                  <c:v>45246</c:v>
                </c:pt>
                <c:pt idx="6008">
                  <c:v>45247</c:v>
                </c:pt>
                <c:pt idx="6009">
                  <c:v>45250</c:v>
                </c:pt>
                <c:pt idx="6010">
                  <c:v>45251</c:v>
                </c:pt>
                <c:pt idx="6011">
                  <c:v>45252</c:v>
                </c:pt>
                <c:pt idx="6012">
                  <c:v>45254</c:v>
                </c:pt>
                <c:pt idx="6013">
                  <c:v>45257</c:v>
                </c:pt>
                <c:pt idx="6014">
                  <c:v>45258</c:v>
                </c:pt>
                <c:pt idx="6015">
                  <c:v>45259</c:v>
                </c:pt>
                <c:pt idx="6016">
                  <c:v>45260</c:v>
                </c:pt>
                <c:pt idx="6017">
                  <c:v>45261</c:v>
                </c:pt>
                <c:pt idx="6018">
                  <c:v>45264</c:v>
                </c:pt>
                <c:pt idx="6019">
                  <c:v>45265</c:v>
                </c:pt>
                <c:pt idx="6020">
                  <c:v>45266</c:v>
                </c:pt>
                <c:pt idx="6021">
                  <c:v>45267</c:v>
                </c:pt>
                <c:pt idx="6022">
                  <c:v>45268</c:v>
                </c:pt>
                <c:pt idx="6023">
                  <c:v>45271</c:v>
                </c:pt>
                <c:pt idx="6024">
                  <c:v>45272</c:v>
                </c:pt>
                <c:pt idx="6025">
                  <c:v>45273</c:v>
                </c:pt>
                <c:pt idx="6026">
                  <c:v>45274</c:v>
                </c:pt>
                <c:pt idx="6027">
                  <c:v>45275</c:v>
                </c:pt>
                <c:pt idx="6028">
                  <c:v>45278</c:v>
                </c:pt>
                <c:pt idx="6029">
                  <c:v>45279</c:v>
                </c:pt>
                <c:pt idx="6030">
                  <c:v>45280</c:v>
                </c:pt>
                <c:pt idx="6031">
                  <c:v>45281</c:v>
                </c:pt>
                <c:pt idx="6032">
                  <c:v>45282</c:v>
                </c:pt>
                <c:pt idx="6033">
                  <c:v>45286</c:v>
                </c:pt>
                <c:pt idx="6034">
                  <c:v>45287</c:v>
                </c:pt>
                <c:pt idx="6035">
                  <c:v>45288</c:v>
                </c:pt>
                <c:pt idx="6036">
                  <c:v>45289</c:v>
                </c:pt>
                <c:pt idx="6037">
                  <c:v>45293</c:v>
                </c:pt>
                <c:pt idx="6038">
                  <c:v>45294</c:v>
                </c:pt>
                <c:pt idx="6039">
                  <c:v>45295</c:v>
                </c:pt>
                <c:pt idx="6040">
                  <c:v>45296</c:v>
                </c:pt>
                <c:pt idx="6041">
                  <c:v>45299</c:v>
                </c:pt>
                <c:pt idx="6042">
                  <c:v>45300</c:v>
                </c:pt>
                <c:pt idx="6043">
                  <c:v>45301</c:v>
                </c:pt>
                <c:pt idx="6044">
                  <c:v>45302</c:v>
                </c:pt>
                <c:pt idx="6045">
                  <c:v>45303</c:v>
                </c:pt>
                <c:pt idx="6046">
                  <c:v>45307</c:v>
                </c:pt>
                <c:pt idx="6047">
                  <c:v>45308</c:v>
                </c:pt>
                <c:pt idx="6048">
                  <c:v>45309</c:v>
                </c:pt>
                <c:pt idx="6049">
                  <c:v>45310</c:v>
                </c:pt>
                <c:pt idx="6050">
                  <c:v>45313</c:v>
                </c:pt>
                <c:pt idx="6051">
                  <c:v>45314</c:v>
                </c:pt>
                <c:pt idx="6052">
                  <c:v>45315</c:v>
                </c:pt>
                <c:pt idx="6053">
                  <c:v>45316</c:v>
                </c:pt>
                <c:pt idx="6054">
                  <c:v>45317</c:v>
                </c:pt>
                <c:pt idx="6055">
                  <c:v>45320</c:v>
                </c:pt>
                <c:pt idx="6056">
                  <c:v>45321</c:v>
                </c:pt>
                <c:pt idx="6057">
                  <c:v>45322</c:v>
                </c:pt>
                <c:pt idx="6058">
                  <c:v>45323</c:v>
                </c:pt>
                <c:pt idx="6059">
                  <c:v>45324</c:v>
                </c:pt>
                <c:pt idx="6060">
                  <c:v>45327</c:v>
                </c:pt>
                <c:pt idx="6061">
                  <c:v>45328</c:v>
                </c:pt>
                <c:pt idx="6062">
                  <c:v>45329</c:v>
                </c:pt>
                <c:pt idx="6063">
                  <c:v>45330</c:v>
                </c:pt>
                <c:pt idx="6064">
                  <c:v>45331</c:v>
                </c:pt>
                <c:pt idx="6065">
                  <c:v>45334</c:v>
                </c:pt>
                <c:pt idx="6066">
                  <c:v>45335</c:v>
                </c:pt>
                <c:pt idx="6067">
                  <c:v>45336</c:v>
                </c:pt>
                <c:pt idx="6068">
                  <c:v>45337</c:v>
                </c:pt>
                <c:pt idx="6069">
                  <c:v>45338</c:v>
                </c:pt>
                <c:pt idx="6070">
                  <c:v>45342</c:v>
                </c:pt>
                <c:pt idx="6071">
                  <c:v>45343</c:v>
                </c:pt>
                <c:pt idx="6072">
                  <c:v>45344</c:v>
                </c:pt>
                <c:pt idx="6073">
                  <c:v>45345</c:v>
                </c:pt>
                <c:pt idx="6074">
                  <c:v>45348</c:v>
                </c:pt>
                <c:pt idx="6075">
                  <c:v>45349</c:v>
                </c:pt>
                <c:pt idx="6076">
                  <c:v>45350</c:v>
                </c:pt>
                <c:pt idx="6077">
                  <c:v>45351</c:v>
                </c:pt>
                <c:pt idx="6078">
                  <c:v>45352</c:v>
                </c:pt>
                <c:pt idx="6079">
                  <c:v>45355</c:v>
                </c:pt>
                <c:pt idx="6080">
                  <c:v>45356</c:v>
                </c:pt>
                <c:pt idx="6081">
                  <c:v>45357</c:v>
                </c:pt>
                <c:pt idx="6082">
                  <c:v>45358</c:v>
                </c:pt>
                <c:pt idx="6083">
                  <c:v>45359</c:v>
                </c:pt>
                <c:pt idx="6084">
                  <c:v>45362</c:v>
                </c:pt>
                <c:pt idx="6085">
                  <c:v>45363</c:v>
                </c:pt>
                <c:pt idx="6086">
                  <c:v>45364</c:v>
                </c:pt>
                <c:pt idx="6087">
                  <c:v>45365</c:v>
                </c:pt>
                <c:pt idx="6088">
                  <c:v>45366</c:v>
                </c:pt>
                <c:pt idx="6089">
                  <c:v>45369</c:v>
                </c:pt>
                <c:pt idx="6090">
                  <c:v>45370</c:v>
                </c:pt>
                <c:pt idx="6091">
                  <c:v>45371</c:v>
                </c:pt>
                <c:pt idx="6092">
                  <c:v>45372</c:v>
                </c:pt>
                <c:pt idx="6093">
                  <c:v>45373</c:v>
                </c:pt>
                <c:pt idx="6094">
                  <c:v>45376</c:v>
                </c:pt>
                <c:pt idx="6095">
                  <c:v>45377</c:v>
                </c:pt>
                <c:pt idx="6096">
                  <c:v>45378</c:v>
                </c:pt>
                <c:pt idx="6097">
                  <c:v>45379</c:v>
                </c:pt>
                <c:pt idx="6098">
                  <c:v>45383</c:v>
                </c:pt>
                <c:pt idx="6099">
                  <c:v>45384</c:v>
                </c:pt>
                <c:pt idx="6100">
                  <c:v>45385</c:v>
                </c:pt>
                <c:pt idx="6101">
                  <c:v>45386</c:v>
                </c:pt>
                <c:pt idx="6102">
                  <c:v>45387</c:v>
                </c:pt>
                <c:pt idx="6103">
                  <c:v>45390</c:v>
                </c:pt>
                <c:pt idx="6104">
                  <c:v>45391</c:v>
                </c:pt>
                <c:pt idx="6105">
                  <c:v>45392</c:v>
                </c:pt>
                <c:pt idx="6106">
                  <c:v>45393</c:v>
                </c:pt>
                <c:pt idx="6107">
                  <c:v>45394</c:v>
                </c:pt>
                <c:pt idx="6108">
                  <c:v>45397</c:v>
                </c:pt>
                <c:pt idx="6109">
                  <c:v>45398</c:v>
                </c:pt>
                <c:pt idx="6110">
                  <c:v>45399</c:v>
                </c:pt>
                <c:pt idx="6111">
                  <c:v>45400</c:v>
                </c:pt>
                <c:pt idx="6112">
                  <c:v>45401</c:v>
                </c:pt>
                <c:pt idx="6113">
                  <c:v>45404</c:v>
                </c:pt>
                <c:pt idx="6114">
                  <c:v>45405</c:v>
                </c:pt>
                <c:pt idx="6115">
                  <c:v>45406</c:v>
                </c:pt>
                <c:pt idx="6116">
                  <c:v>45407</c:v>
                </c:pt>
                <c:pt idx="6117">
                  <c:v>45408</c:v>
                </c:pt>
                <c:pt idx="6118">
                  <c:v>45411</c:v>
                </c:pt>
                <c:pt idx="6119">
                  <c:v>45412</c:v>
                </c:pt>
                <c:pt idx="6120">
                  <c:v>45413</c:v>
                </c:pt>
                <c:pt idx="6121">
                  <c:v>45414</c:v>
                </c:pt>
                <c:pt idx="6122">
                  <c:v>45415</c:v>
                </c:pt>
                <c:pt idx="6123">
                  <c:v>45418</c:v>
                </c:pt>
                <c:pt idx="6124">
                  <c:v>45419</c:v>
                </c:pt>
                <c:pt idx="6125">
                  <c:v>45420</c:v>
                </c:pt>
                <c:pt idx="6126">
                  <c:v>45421</c:v>
                </c:pt>
                <c:pt idx="6127">
                  <c:v>45422</c:v>
                </c:pt>
                <c:pt idx="6128">
                  <c:v>45425</c:v>
                </c:pt>
                <c:pt idx="6129">
                  <c:v>45426</c:v>
                </c:pt>
                <c:pt idx="6130">
                  <c:v>45427</c:v>
                </c:pt>
                <c:pt idx="6131">
                  <c:v>45428</c:v>
                </c:pt>
                <c:pt idx="6132">
                  <c:v>45429</c:v>
                </c:pt>
                <c:pt idx="6133">
                  <c:v>45432</c:v>
                </c:pt>
                <c:pt idx="6134">
                  <c:v>45433</c:v>
                </c:pt>
                <c:pt idx="6135">
                  <c:v>45434</c:v>
                </c:pt>
                <c:pt idx="6136">
                  <c:v>45435</c:v>
                </c:pt>
                <c:pt idx="6137">
                  <c:v>45436</c:v>
                </c:pt>
                <c:pt idx="6138">
                  <c:v>45440</c:v>
                </c:pt>
                <c:pt idx="6139">
                  <c:v>45441</c:v>
                </c:pt>
                <c:pt idx="6140">
                  <c:v>45442</c:v>
                </c:pt>
                <c:pt idx="6141">
                  <c:v>45443</c:v>
                </c:pt>
                <c:pt idx="6142">
                  <c:v>45446</c:v>
                </c:pt>
                <c:pt idx="6143">
                  <c:v>45447</c:v>
                </c:pt>
                <c:pt idx="6144">
                  <c:v>45448</c:v>
                </c:pt>
                <c:pt idx="6145">
                  <c:v>45449</c:v>
                </c:pt>
                <c:pt idx="6146">
                  <c:v>45450</c:v>
                </c:pt>
                <c:pt idx="6147">
                  <c:v>45453</c:v>
                </c:pt>
                <c:pt idx="6148">
                  <c:v>45454</c:v>
                </c:pt>
                <c:pt idx="6149">
                  <c:v>45455</c:v>
                </c:pt>
                <c:pt idx="6150">
                  <c:v>45456</c:v>
                </c:pt>
                <c:pt idx="6151">
                  <c:v>45457</c:v>
                </c:pt>
                <c:pt idx="6152">
                  <c:v>45460</c:v>
                </c:pt>
                <c:pt idx="6153">
                  <c:v>45461</c:v>
                </c:pt>
                <c:pt idx="6154">
                  <c:v>45463</c:v>
                </c:pt>
                <c:pt idx="6155">
                  <c:v>45464</c:v>
                </c:pt>
                <c:pt idx="6156">
                  <c:v>45467</c:v>
                </c:pt>
                <c:pt idx="6157">
                  <c:v>45468</c:v>
                </c:pt>
                <c:pt idx="6158">
                  <c:v>45469</c:v>
                </c:pt>
                <c:pt idx="6159">
                  <c:v>45470</c:v>
                </c:pt>
                <c:pt idx="6160">
                  <c:v>45471</c:v>
                </c:pt>
                <c:pt idx="6161">
                  <c:v>45474</c:v>
                </c:pt>
                <c:pt idx="6162">
                  <c:v>45475</c:v>
                </c:pt>
                <c:pt idx="6163">
                  <c:v>45476</c:v>
                </c:pt>
                <c:pt idx="6164">
                  <c:v>45478</c:v>
                </c:pt>
                <c:pt idx="6165">
                  <c:v>45481</c:v>
                </c:pt>
                <c:pt idx="6166">
                  <c:v>45482</c:v>
                </c:pt>
                <c:pt idx="6167">
                  <c:v>45483</c:v>
                </c:pt>
                <c:pt idx="6168">
                  <c:v>45484</c:v>
                </c:pt>
                <c:pt idx="6169">
                  <c:v>45485</c:v>
                </c:pt>
                <c:pt idx="6170">
                  <c:v>45488</c:v>
                </c:pt>
                <c:pt idx="6171">
                  <c:v>45489</c:v>
                </c:pt>
                <c:pt idx="6172">
                  <c:v>45490</c:v>
                </c:pt>
                <c:pt idx="6173">
                  <c:v>45491</c:v>
                </c:pt>
                <c:pt idx="6174">
                  <c:v>45492</c:v>
                </c:pt>
                <c:pt idx="6175">
                  <c:v>45495</c:v>
                </c:pt>
                <c:pt idx="6176">
                  <c:v>45496</c:v>
                </c:pt>
                <c:pt idx="6177">
                  <c:v>45497</c:v>
                </c:pt>
                <c:pt idx="6178">
                  <c:v>45498</c:v>
                </c:pt>
                <c:pt idx="6179">
                  <c:v>45499</c:v>
                </c:pt>
                <c:pt idx="6180">
                  <c:v>45502</c:v>
                </c:pt>
                <c:pt idx="6181">
                  <c:v>45503</c:v>
                </c:pt>
                <c:pt idx="6182">
                  <c:v>45504</c:v>
                </c:pt>
                <c:pt idx="6183">
                  <c:v>45505</c:v>
                </c:pt>
                <c:pt idx="6184">
                  <c:v>45506</c:v>
                </c:pt>
                <c:pt idx="6185">
                  <c:v>45509</c:v>
                </c:pt>
                <c:pt idx="6186">
                  <c:v>45510</c:v>
                </c:pt>
                <c:pt idx="6187">
                  <c:v>45511</c:v>
                </c:pt>
                <c:pt idx="6188">
                  <c:v>45512</c:v>
                </c:pt>
                <c:pt idx="6189">
                  <c:v>45513</c:v>
                </c:pt>
                <c:pt idx="6190">
                  <c:v>45516</c:v>
                </c:pt>
                <c:pt idx="6191">
                  <c:v>45517</c:v>
                </c:pt>
                <c:pt idx="6192">
                  <c:v>45518</c:v>
                </c:pt>
                <c:pt idx="6193">
                  <c:v>45519</c:v>
                </c:pt>
                <c:pt idx="6194">
                  <c:v>45520</c:v>
                </c:pt>
                <c:pt idx="6195">
                  <c:v>45523</c:v>
                </c:pt>
                <c:pt idx="6196">
                  <c:v>45524</c:v>
                </c:pt>
                <c:pt idx="6197">
                  <c:v>45525</c:v>
                </c:pt>
                <c:pt idx="6198">
                  <c:v>45526</c:v>
                </c:pt>
                <c:pt idx="6199">
                  <c:v>45527</c:v>
                </c:pt>
                <c:pt idx="6200">
                  <c:v>45530</c:v>
                </c:pt>
                <c:pt idx="6201">
                  <c:v>45531</c:v>
                </c:pt>
                <c:pt idx="6202">
                  <c:v>45532</c:v>
                </c:pt>
                <c:pt idx="6203">
                  <c:v>45533</c:v>
                </c:pt>
                <c:pt idx="6204">
                  <c:v>45534</c:v>
                </c:pt>
                <c:pt idx="6205">
                  <c:v>45538</c:v>
                </c:pt>
                <c:pt idx="6206">
                  <c:v>45539</c:v>
                </c:pt>
                <c:pt idx="6207">
                  <c:v>45540</c:v>
                </c:pt>
                <c:pt idx="6208">
                  <c:v>45541</c:v>
                </c:pt>
                <c:pt idx="6209">
                  <c:v>45544</c:v>
                </c:pt>
                <c:pt idx="6210">
                  <c:v>45545</c:v>
                </c:pt>
                <c:pt idx="6211">
                  <c:v>45546</c:v>
                </c:pt>
                <c:pt idx="6212">
                  <c:v>45547</c:v>
                </c:pt>
                <c:pt idx="6213">
                  <c:v>45548</c:v>
                </c:pt>
                <c:pt idx="6214">
                  <c:v>45551</c:v>
                </c:pt>
                <c:pt idx="6215">
                  <c:v>45552</c:v>
                </c:pt>
                <c:pt idx="6216">
                  <c:v>45553</c:v>
                </c:pt>
                <c:pt idx="6217">
                  <c:v>45554</c:v>
                </c:pt>
                <c:pt idx="6218">
                  <c:v>45555</c:v>
                </c:pt>
                <c:pt idx="6219">
                  <c:v>45558</c:v>
                </c:pt>
                <c:pt idx="6220">
                  <c:v>45559</c:v>
                </c:pt>
                <c:pt idx="6221">
                  <c:v>45560</c:v>
                </c:pt>
                <c:pt idx="6222">
                  <c:v>45561</c:v>
                </c:pt>
                <c:pt idx="6223">
                  <c:v>45562</c:v>
                </c:pt>
                <c:pt idx="6224">
                  <c:v>45565</c:v>
                </c:pt>
                <c:pt idx="6225">
                  <c:v>45566</c:v>
                </c:pt>
                <c:pt idx="6226">
                  <c:v>45567</c:v>
                </c:pt>
                <c:pt idx="6227">
                  <c:v>45568</c:v>
                </c:pt>
                <c:pt idx="6228">
                  <c:v>45569</c:v>
                </c:pt>
                <c:pt idx="6229">
                  <c:v>45572</c:v>
                </c:pt>
                <c:pt idx="6230">
                  <c:v>45573</c:v>
                </c:pt>
                <c:pt idx="6231">
                  <c:v>45574</c:v>
                </c:pt>
                <c:pt idx="6232">
                  <c:v>45575</c:v>
                </c:pt>
                <c:pt idx="6233">
                  <c:v>45576</c:v>
                </c:pt>
                <c:pt idx="6234">
                  <c:v>45579</c:v>
                </c:pt>
                <c:pt idx="6235">
                  <c:v>45580</c:v>
                </c:pt>
                <c:pt idx="6236">
                  <c:v>45581</c:v>
                </c:pt>
                <c:pt idx="6237">
                  <c:v>45582</c:v>
                </c:pt>
                <c:pt idx="6238">
                  <c:v>45583</c:v>
                </c:pt>
                <c:pt idx="6239">
                  <c:v>45586</c:v>
                </c:pt>
                <c:pt idx="6240">
                  <c:v>45587</c:v>
                </c:pt>
                <c:pt idx="6241">
                  <c:v>45588</c:v>
                </c:pt>
                <c:pt idx="6242">
                  <c:v>45589</c:v>
                </c:pt>
                <c:pt idx="6243">
                  <c:v>45590</c:v>
                </c:pt>
                <c:pt idx="6244">
                  <c:v>45593</c:v>
                </c:pt>
                <c:pt idx="6245">
                  <c:v>45594</c:v>
                </c:pt>
                <c:pt idx="6246">
                  <c:v>45595</c:v>
                </c:pt>
                <c:pt idx="6247">
                  <c:v>45596</c:v>
                </c:pt>
                <c:pt idx="6248">
                  <c:v>45597</c:v>
                </c:pt>
                <c:pt idx="6249">
                  <c:v>45600</c:v>
                </c:pt>
                <c:pt idx="6250">
                  <c:v>45601</c:v>
                </c:pt>
                <c:pt idx="6251">
                  <c:v>45602</c:v>
                </c:pt>
                <c:pt idx="6252">
                  <c:v>45603</c:v>
                </c:pt>
                <c:pt idx="6253">
                  <c:v>45604</c:v>
                </c:pt>
                <c:pt idx="6254">
                  <c:v>45607</c:v>
                </c:pt>
                <c:pt idx="6255">
                  <c:v>45608</c:v>
                </c:pt>
                <c:pt idx="6256">
                  <c:v>45609</c:v>
                </c:pt>
                <c:pt idx="6257">
                  <c:v>45610</c:v>
                </c:pt>
                <c:pt idx="6258">
                  <c:v>45611</c:v>
                </c:pt>
                <c:pt idx="6259">
                  <c:v>45614</c:v>
                </c:pt>
                <c:pt idx="6260">
                  <c:v>45615</c:v>
                </c:pt>
                <c:pt idx="6261">
                  <c:v>45616</c:v>
                </c:pt>
                <c:pt idx="6262">
                  <c:v>45617</c:v>
                </c:pt>
                <c:pt idx="6263">
                  <c:v>45618</c:v>
                </c:pt>
                <c:pt idx="6264">
                  <c:v>45621</c:v>
                </c:pt>
                <c:pt idx="6265">
                  <c:v>45622</c:v>
                </c:pt>
                <c:pt idx="6266">
                  <c:v>45623</c:v>
                </c:pt>
                <c:pt idx="6267">
                  <c:v>45625</c:v>
                </c:pt>
                <c:pt idx="6268">
                  <c:v>45628</c:v>
                </c:pt>
                <c:pt idx="6269">
                  <c:v>45629</c:v>
                </c:pt>
                <c:pt idx="6270">
                  <c:v>45630</c:v>
                </c:pt>
                <c:pt idx="6271">
                  <c:v>45631</c:v>
                </c:pt>
                <c:pt idx="6272">
                  <c:v>45632</c:v>
                </c:pt>
                <c:pt idx="6273">
                  <c:v>45635</c:v>
                </c:pt>
                <c:pt idx="6274">
                  <c:v>45636</c:v>
                </c:pt>
                <c:pt idx="6275">
                  <c:v>45637</c:v>
                </c:pt>
                <c:pt idx="6276">
                  <c:v>45638</c:v>
                </c:pt>
                <c:pt idx="6277">
                  <c:v>45639</c:v>
                </c:pt>
                <c:pt idx="6278">
                  <c:v>45642</c:v>
                </c:pt>
                <c:pt idx="6279">
                  <c:v>45643</c:v>
                </c:pt>
                <c:pt idx="6280">
                  <c:v>45644</c:v>
                </c:pt>
                <c:pt idx="6281">
                  <c:v>45645</c:v>
                </c:pt>
                <c:pt idx="6282">
                  <c:v>45646</c:v>
                </c:pt>
                <c:pt idx="6283">
                  <c:v>45649</c:v>
                </c:pt>
                <c:pt idx="6284">
                  <c:v>45650</c:v>
                </c:pt>
                <c:pt idx="6285">
                  <c:v>45652</c:v>
                </c:pt>
                <c:pt idx="6286">
                  <c:v>45653</c:v>
                </c:pt>
                <c:pt idx="6287">
                  <c:v>45656</c:v>
                </c:pt>
                <c:pt idx="6288">
                  <c:v>45657</c:v>
                </c:pt>
                <c:pt idx="6289">
                  <c:v>45659</c:v>
                </c:pt>
                <c:pt idx="6290">
                  <c:v>45660</c:v>
                </c:pt>
                <c:pt idx="6291">
                  <c:v>45663</c:v>
                </c:pt>
                <c:pt idx="6292">
                  <c:v>45664</c:v>
                </c:pt>
                <c:pt idx="6293">
                  <c:v>45665</c:v>
                </c:pt>
                <c:pt idx="6294">
                  <c:v>45667</c:v>
                </c:pt>
                <c:pt idx="6295">
                  <c:v>45670</c:v>
                </c:pt>
                <c:pt idx="6296">
                  <c:v>45671</c:v>
                </c:pt>
                <c:pt idx="6297">
                  <c:v>45672</c:v>
                </c:pt>
                <c:pt idx="6298">
                  <c:v>45673</c:v>
                </c:pt>
                <c:pt idx="6299">
                  <c:v>45674</c:v>
                </c:pt>
                <c:pt idx="6300">
                  <c:v>45678</c:v>
                </c:pt>
                <c:pt idx="6301">
                  <c:v>45679</c:v>
                </c:pt>
                <c:pt idx="6302">
                  <c:v>45680</c:v>
                </c:pt>
                <c:pt idx="6303">
                  <c:v>45681</c:v>
                </c:pt>
                <c:pt idx="6304">
                  <c:v>45684</c:v>
                </c:pt>
                <c:pt idx="6305">
                  <c:v>45685</c:v>
                </c:pt>
                <c:pt idx="6306">
                  <c:v>45686</c:v>
                </c:pt>
                <c:pt idx="6307">
                  <c:v>45687</c:v>
                </c:pt>
                <c:pt idx="6308">
                  <c:v>45688</c:v>
                </c:pt>
                <c:pt idx="6309">
                  <c:v>45691</c:v>
                </c:pt>
                <c:pt idx="6310">
                  <c:v>45692</c:v>
                </c:pt>
                <c:pt idx="6311">
                  <c:v>45693</c:v>
                </c:pt>
                <c:pt idx="6312">
                  <c:v>45694</c:v>
                </c:pt>
                <c:pt idx="6313">
                  <c:v>45695</c:v>
                </c:pt>
                <c:pt idx="6314">
                  <c:v>45698</c:v>
                </c:pt>
                <c:pt idx="6315">
                  <c:v>45699</c:v>
                </c:pt>
                <c:pt idx="6316">
                  <c:v>45700</c:v>
                </c:pt>
                <c:pt idx="6317">
                  <c:v>45701</c:v>
                </c:pt>
                <c:pt idx="6318">
                  <c:v>45702</c:v>
                </c:pt>
                <c:pt idx="6319">
                  <c:v>45706</c:v>
                </c:pt>
                <c:pt idx="6320">
                  <c:v>45707</c:v>
                </c:pt>
                <c:pt idx="6321">
                  <c:v>45708</c:v>
                </c:pt>
                <c:pt idx="6322">
                  <c:v>45709</c:v>
                </c:pt>
                <c:pt idx="6323">
                  <c:v>45712</c:v>
                </c:pt>
                <c:pt idx="6324">
                  <c:v>45713</c:v>
                </c:pt>
                <c:pt idx="6325">
                  <c:v>45714</c:v>
                </c:pt>
                <c:pt idx="6326">
                  <c:v>45715</c:v>
                </c:pt>
                <c:pt idx="6327">
                  <c:v>45716</c:v>
                </c:pt>
                <c:pt idx="6328">
                  <c:v>45719</c:v>
                </c:pt>
                <c:pt idx="6329">
                  <c:v>45720</c:v>
                </c:pt>
                <c:pt idx="6330">
                  <c:v>45721</c:v>
                </c:pt>
                <c:pt idx="6331">
                  <c:v>45722</c:v>
                </c:pt>
                <c:pt idx="6332">
                  <c:v>45723</c:v>
                </c:pt>
                <c:pt idx="6333">
                  <c:v>45726</c:v>
                </c:pt>
                <c:pt idx="6334">
                  <c:v>45727</c:v>
                </c:pt>
                <c:pt idx="6335">
                  <c:v>45728</c:v>
                </c:pt>
                <c:pt idx="6336">
                  <c:v>45729</c:v>
                </c:pt>
                <c:pt idx="6337">
                  <c:v>45730</c:v>
                </c:pt>
                <c:pt idx="6338">
                  <c:v>45733</c:v>
                </c:pt>
                <c:pt idx="6339">
                  <c:v>45734</c:v>
                </c:pt>
                <c:pt idx="6340">
                  <c:v>45735</c:v>
                </c:pt>
                <c:pt idx="6341">
                  <c:v>45736</c:v>
                </c:pt>
                <c:pt idx="6342">
                  <c:v>45737</c:v>
                </c:pt>
                <c:pt idx="6343">
                  <c:v>45740</c:v>
                </c:pt>
                <c:pt idx="6344">
                  <c:v>45741</c:v>
                </c:pt>
                <c:pt idx="6345">
                  <c:v>45742</c:v>
                </c:pt>
                <c:pt idx="6346">
                  <c:v>45743</c:v>
                </c:pt>
                <c:pt idx="6347">
                  <c:v>45744</c:v>
                </c:pt>
                <c:pt idx="6348">
                  <c:v>45747</c:v>
                </c:pt>
              </c:numCache>
            </c:numRef>
          </c:cat>
          <c:val>
            <c:numRef>
              <c:f>SPX_20250331_25.3YD!$J$5:$J$6353</c:f>
              <c:numCache>
                <c:formatCode>"$"#,##0.00</c:formatCode>
                <c:ptCount val="6349"/>
                <c:pt idx="0">
                  <c:v>1455.22</c:v>
                </c:pt>
                <c:pt idx="1">
                  <c:v>1399.42</c:v>
                </c:pt>
                <c:pt idx="2">
                  <c:v>1402.11</c:v>
                </c:pt>
                <c:pt idx="3">
                  <c:v>1403.45</c:v>
                </c:pt>
                <c:pt idx="4">
                  <c:v>1441.47</c:v>
                </c:pt>
                <c:pt idx="5">
                  <c:v>1457.6</c:v>
                </c:pt>
                <c:pt idx="6">
                  <c:v>1438.5600999999999</c:v>
                </c:pt>
                <c:pt idx="7">
                  <c:v>1432.25</c:v>
                </c:pt>
                <c:pt idx="8">
                  <c:v>1449.6801</c:v>
                </c:pt>
                <c:pt idx="9">
                  <c:v>1465.15</c:v>
                </c:pt>
                <c:pt idx="10">
                  <c:v>1455.14</c:v>
                </c:pt>
                <c:pt idx="11">
                  <c:v>1455.9</c:v>
                </c:pt>
                <c:pt idx="12">
                  <c:v>1445.5699</c:v>
                </c:pt>
                <c:pt idx="13">
                  <c:v>1441.36</c:v>
                </c:pt>
                <c:pt idx="14">
                  <c:v>1401.53</c:v>
                </c:pt>
                <c:pt idx="15">
                  <c:v>1410.03</c:v>
                </c:pt>
                <c:pt idx="16">
                  <c:v>1404.09</c:v>
                </c:pt>
                <c:pt idx="17">
                  <c:v>1398.5600999999999</c:v>
                </c:pt>
                <c:pt idx="18">
                  <c:v>1360.16</c:v>
                </c:pt>
                <c:pt idx="19">
                  <c:v>1394.46</c:v>
                </c:pt>
                <c:pt idx="20">
                  <c:v>1409.28</c:v>
                </c:pt>
                <c:pt idx="21">
                  <c:v>1409.12</c:v>
                </c:pt>
                <c:pt idx="22">
                  <c:v>1424.97</c:v>
                </c:pt>
                <c:pt idx="23">
                  <c:v>1424.37</c:v>
                </c:pt>
                <c:pt idx="24">
                  <c:v>1424.24</c:v>
                </c:pt>
                <c:pt idx="25">
                  <c:v>1441.72</c:v>
                </c:pt>
                <c:pt idx="26">
                  <c:v>1411.71</c:v>
                </c:pt>
                <c:pt idx="27">
                  <c:v>1416.83</c:v>
                </c:pt>
                <c:pt idx="28">
                  <c:v>1387.12</c:v>
                </c:pt>
                <c:pt idx="29">
                  <c:v>1389.9399000000001</c:v>
                </c:pt>
                <c:pt idx="30">
                  <c:v>1402.05</c:v>
                </c:pt>
                <c:pt idx="31">
                  <c:v>1387.67</c:v>
                </c:pt>
                <c:pt idx="32">
                  <c:v>1388.26</c:v>
                </c:pt>
                <c:pt idx="33">
                  <c:v>1346.09</c:v>
                </c:pt>
                <c:pt idx="34">
                  <c:v>1352.17</c:v>
                </c:pt>
                <c:pt idx="35">
                  <c:v>1360.6899000000001</c:v>
                </c:pt>
                <c:pt idx="36">
                  <c:v>1353.4301</c:v>
                </c:pt>
                <c:pt idx="37">
                  <c:v>1333.36</c:v>
                </c:pt>
                <c:pt idx="38">
                  <c:v>1348.05</c:v>
                </c:pt>
                <c:pt idx="39">
                  <c:v>1366.42</c:v>
                </c:pt>
                <c:pt idx="40">
                  <c:v>1379.1899000000001</c:v>
                </c:pt>
                <c:pt idx="41">
                  <c:v>1381.76</c:v>
                </c:pt>
                <c:pt idx="42">
                  <c:v>1409.17</c:v>
                </c:pt>
                <c:pt idx="43">
                  <c:v>1391.28</c:v>
                </c:pt>
                <c:pt idx="44">
                  <c:v>1355.62</c:v>
                </c:pt>
                <c:pt idx="45">
                  <c:v>1366.7</c:v>
                </c:pt>
                <c:pt idx="46">
                  <c:v>1401.6899000000001</c:v>
                </c:pt>
                <c:pt idx="47">
                  <c:v>1395.0699</c:v>
                </c:pt>
                <c:pt idx="48">
                  <c:v>1383.62</c:v>
                </c:pt>
                <c:pt idx="49">
                  <c:v>1359.15</c:v>
                </c:pt>
                <c:pt idx="50">
                  <c:v>1392.14</c:v>
                </c:pt>
                <c:pt idx="51">
                  <c:v>1458.47</c:v>
                </c:pt>
                <c:pt idx="52">
                  <c:v>1464.47</c:v>
                </c:pt>
                <c:pt idx="53">
                  <c:v>1456.63</c:v>
                </c:pt>
                <c:pt idx="54">
                  <c:v>1493.87</c:v>
                </c:pt>
                <c:pt idx="55">
                  <c:v>1500.64</c:v>
                </c:pt>
                <c:pt idx="56">
                  <c:v>1527.35</c:v>
                </c:pt>
                <c:pt idx="57">
                  <c:v>1527.46</c:v>
                </c:pt>
                <c:pt idx="58">
                  <c:v>1523.86</c:v>
                </c:pt>
                <c:pt idx="59">
                  <c:v>1507.73</c:v>
                </c:pt>
                <c:pt idx="60">
                  <c:v>1508.52</c:v>
                </c:pt>
                <c:pt idx="61">
                  <c:v>1487.92</c:v>
                </c:pt>
                <c:pt idx="62">
                  <c:v>1498.58</c:v>
                </c:pt>
                <c:pt idx="63">
                  <c:v>1505.97</c:v>
                </c:pt>
                <c:pt idx="64">
                  <c:v>1494.73</c:v>
                </c:pt>
                <c:pt idx="65">
                  <c:v>1487.37</c:v>
                </c:pt>
                <c:pt idx="66">
                  <c:v>1501.34</c:v>
                </c:pt>
                <c:pt idx="67">
                  <c:v>1516.35</c:v>
                </c:pt>
                <c:pt idx="68">
                  <c:v>1504.46</c:v>
                </c:pt>
                <c:pt idx="69">
                  <c:v>1500.59</c:v>
                </c:pt>
                <c:pt idx="70">
                  <c:v>1467.17</c:v>
                </c:pt>
                <c:pt idx="71">
                  <c:v>1440.51</c:v>
                </c:pt>
                <c:pt idx="72">
                  <c:v>1356.5600999999999</c:v>
                </c:pt>
                <c:pt idx="73">
                  <c:v>1401.4399000000001</c:v>
                </c:pt>
                <c:pt idx="74">
                  <c:v>1441.61</c:v>
                </c:pt>
                <c:pt idx="75">
                  <c:v>1427.47</c:v>
                </c:pt>
                <c:pt idx="76">
                  <c:v>1434.54</c:v>
                </c:pt>
                <c:pt idx="77">
                  <c:v>1429.86</c:v>
                </c:pt>
                <c:pt idx="78">
                  <c:v>1477.4399000000001</c:v>
                </c:pt>
                <c:pt idx="79">
                  <c:v>1460.99</c:v>
                </c:pt>
                <c:pt idx="80">
                  <c:v>1464.92</c:v>
                </c:pt>
                <c:pt idx="81">
                  <c:v>1452.4301</c:v>
                </c:pt>
                <c:pt idx="82">
                  <c:v>1468.25</c:v>
                </c:pt>
                <c:pt idx="83">
                  <c:v>1446.29</c:v>
                </c:pt>
                <c:pt idx="84">
                  <c:v>1415.1</c:v>
                </c:pt>
                <c:pt idx="85">
                  <c:v>1409.5699</c:v>
                </c:pt>
                <c:pt idx="86">
                  <c:v>1432.63</c:v>
                </c:pt>
                <c:pt idx="87">
                  <c:v>1424.17</c:v>
                </c:pt>
                <c:pt idx="88">
                  <c:v>1412.14</c:v>
                </c:pt>
                <c:pt idx="89">
                  <c:v>1383.05</c:v>
                </c:pt>
                <c:pt idx="90">
                  <c:v>1407.8100999999999</c:v>
                </c:pt>
                <c:pt idx="91">
                  <c:v>1420.96</c:v>
                </c:pt>
                <c:pt idx="92">
                  <c:v>1452.36</c:v>
                </c:pt>
                <c:pt idx="93">
                  <c:v>1466.04</c:v>
                </c:pt>
                <c:pt idx="94">
                  <c:v>1447.8</c:v>
                </c:pt>
                <c:pt idx="95">
                  <c:v>1437.21</c:v>
                </c:pt>
                <c:pt idx="96">
                  <c:v>1406.95</c:v>
                </c:pt>
                <c:pt idx="97">
                  <c:v>1400.72</c:v>
                </c:pt>
                <c:pt idx="98">
                  <c:v>1373.86</c:v>
                </c:pt>
                <c:pt idx="99">
                  <c:v>1399.05</c:v>
                </c:pt>
                <c:pt idx="100">
                  <c:v>1381.52</c:v>
                </c:pt>
                <c:pt idx="101">
                  <c:v>1378.02</c:v>
                </c:pt>
                <c:pt idx="102">
                  <c:v>1422.45</c:v>
                </c:pt>
                <c:pt idx="103">
                  <c:v>1420.6</c:v>
                </c:pt>
                <c:pt idx="104">
                  <c:v>1448.8100999999999</c:v>
                </c:pt>
                <c:pt idx="105">
                  <c:v>1477.26</c:v>
                </c:pt>
                <c:pt idx="106">
                  <c:v>1467.63</c:v>
                </c:pt>
                <c:pt idx="107">
                  <c:v>1457.84</c:v>
                </c:pt>
                <c:pt idx="108">
                  <c:v>1471.36</c:v>
                </c:pt>
                <c:pt idx="109">
                  <c:v>1461.67</c:v>
                </c:pt>
                <c:pt idx="110">
                  <c:v>1456.95</c:v>
                </c:pt>
                <c:pt idx="111">
                  <c:v>1446</c:v>
                </c:pt>
                <c:pt idx="112">
                  <c:v>1469.4399000000001</c:v>
                </c:pt>
                <c:pt idx="113">
                  <c:v>1470.54</c:v>
                </c:pt>
                <c:pt idx="114">
                  <c:v>1478.73</c:v>
                </c:pt>
                <c:pt idx="115">
                  <c:v>1464.46</c:v>
                </c:pt>
                <c:pt idx="116">
                  <c:v>1486</c:v>
                </c:pt>
                <c:pt idx="117">
                  <c:v>1475.95</c:v>
                </c:pt>
                <c:pt idx="118">
                  <c:v>1479.13</c:v>
                </c:pt>
                <c:pt idx="119">
                  <c:v>1452.1801</c:v>
                </c:pt>
                <c:pt idx="120">
                  <c:v>1441.48</c:v>
                </c:pt>
                <c:pt idx="121">
                  <c:v>1455.3100999999999</c:v>
                </c:pt>
                <c:pt idx="122">
                  <c:v>1450.55</c:v>
                </c:pt>
                <c:pt idx="123">
                  <c:v>1454.8199</c:v>
                </c:pt>
                <c:pt idx="124">
                  <c:v>1442.39</c:v>
                </c:pt>
                <c:pt idx="125">
                  <c:v>1454.6</c:v>
                </c:pt>
                <c:pt idx="126">
                  <c:v>1469.54</c:v>
                </c:pt>
                <c:pt idx="127">
                  <c:v>1446.23</c:v>
                </c:pt>
                <c:pt idx="128">
                  <c:v>1456.67</c:v>
                </c:pt>
                <c:pt idx="129">
                  <c:v>1478.9</c:v>
                </c:pt>
                <c:pt idx="130">
                  <c:v>1475.62</c:v>
                </c:pt>
                <c:pt idx="131">
                  <c:v>1480.88</c:v>
                </c:pt>
                <c:pt idx="132">
                  <c:v>1492.92</c:v>
                </c:pt>
                <c:pt idx="133">
                  <c:v>1495.84</c:v>
                </c:pt>
                <c:pt idx="134">
                  <c:v>1509.98</c:v>
                </c:pt>
                <c:pt idx="135">
                  <c:v>1510.49</c:v>
                </c:pt>
                <c:pt idx="136">
                  <c:v>1493.74</c:v>
                </c:pt>
                <c:pt idx="137">
                  <c:v>1481.96</c:v>
                </c:pt>
                <c:pt idx="138">
                  <c:v>1495.5699</c:v>
                </c:pt>
                <c:pt idx="139">
                  <c:v>1480.1899000000001</c:v>
                </c:pt>
                <c:pt idx="140">
                  <c:v>1464.29</c:v>
                </c:pt>
                <c:pt idx="141">
                  <c:v>1474.47</c:v>
                </c:pt>
                <c:pt idx="142">
                  <c:v>1452.42</c:v>
                </c:pt>
                <c:pt idx="143">
                  <c:v>1449.62</c:v>
                </c:pt>
                <c:pt idx="144">
                  <c:v>1419.89</c:v>
                </c:pt>
                <c:pt idx="145">
                  <c:v>1430.83</c:v>
                </c:pt>
                <c:pt idx="146">
                  <c:v>1438.1</c:v>
                </c:pt>
                <c:pt idx="147">
                  <c:v>1438.7</c:v>
                </c:pt>
                <c:pt idx="148">
                  <c:v>1452.5600999999999</c:v>
                </c:pt>
                <c:pt idx="149">
                  <c:v>1462.9301</c:v>
                </c:pt>
                <c:pt idx="150">
                  <c:v>1479.3199</c:v>
                </c:pt>
                <c:pt idx="151">
                  <c:v>1482.8</c:v>
                </c:pt>
                <c:pt idx="152">
                  <c:v>1472.87</c:v>
                </c:pt>
                <c:pt idx="153">
                  <c:v>1460.25</c:v>
                </c:pt>
                <c:pt idx="154">
                  <c:v>1471.84</c:v>
                </c:pt>
                <c:pt idx="155">
                  <c:v>1491.5600999999999</c:v>
                </c:pt>
                <c:pt idx="156">
                  <c:v>1484.4301</c:v>
                </c:pt>
                <c:pt idx="157">
                  <c:v>1479.85</c:v>
                </c:pt>
                <c:pt idx="158">
                  <c:v>1496.0699</c:v>
                </c:pt>
                <c:pt idx="159">
                  <c:v>1491.72</c:v>
                </c:pt>
                <c:pt idx="160">
                  <c:v>1499.48</c:v>
                </c:pt>
                <c:pt idx="161">
                  <c:v>1498.13</c:v>
                </c:pt>
                <c:pt idx="162">
                  <c:v>1505.97</c:v>
                </c:pt>
                <c:pt idx="163">
                  <c:v>1508.3100999999999</c:v>
                </c:pt>
                <c:pt idx="164">
                  <c:v>1506.45</c:v>
                </c:pt>
                <c:pt idx="165">
                  <c:v>1514.09</c:v>
                </c:pt>
                <c:pt idx="166">
                  <c:v>1509.84</c:v>
                </c:pt>
                <c:pt idx="167">
                  <c:v>1502.59</c:v>
                </c:pt>
                <c:pt idx="168">
                  <c:v>1517.6801</c:v>
                </c:pt>
                <c:pt idx="169">
                  <c:v>1520.77</c:v>
                </c:pt>
                <c:pt idx="170">
                  <c:v>1507.08</c:v>
                </c:pt>
                <c:pt idx="171">
                  <c:v>1492.25</c:v>
                </c:pt>
                <c:pt idx="172">
                  <c:v>1502.51</c:v>
                </c:pt>
                <c:pt idx="173">
                  <c:v>1494.5</c:v>
                </c:pt>
                <c:pt idx="174">
                  <c:v>1489.26</c:v>
                </c:pt>
                <c:pt idx="175">
                  <c:v>1481.99</c:v>
                </c:pt>
                <c:pt idx="176">
                  <c:v>1484.91</c:v>
                </c:pt>
                <c:pt idx="177">
                  <c:v>1480.87</c:v>
                </c:pt>
                <c:pt idx="178">
                  <c:v>1465.8100999999999</c:v>
                </c:pt>
                <c:pt idx="179">
                  <c:v>1444.51</c:v>
                </c:pt>
                <c:pt idx="180">
                  <c:v>1459.9</c:v>
                </c:pt>
                <c:pt idx="181">
                  <c:v>1451.34</c:v>
                </c:pt>
                <c:pt idx="182">
                  <c:v>1449.05</c:v>
                </c:pt>
                <c:pt idx="183">
                  <c:v>1448.72</c:v>
                </c:pt>
                <c:pt idx="184">
                  <c:v>1439.03</c:v>
                </c:pt>
                <c:pt idx="185">
                  <c:v>1427.21</c:v>
                </c:pt>
                <c:pt idx="186">
                  <c:v>1426.5699</c:v>
                </c:pt>
                <c:pt idx="187">
                  <c:v>1458.29</c:v>
                </c:pt>
                <c:pt idx="188">
                  <c:v>1436.51</c:v>
                </c:pt>
                <c:pt idx="189">
                  <c:v>1436.23</c:v>
                </c:pt>
                <c:pt idx="190">
                  <c:v>1426.46</c:v>
                </c:pt>
                <c:pt idx="191">
                  <c:v>1434.3199</c:v>
                </c:pt>
                <c:pt idx="192">
                  <c:v>1436.28</c:v>
                </c:pt>
                <c:pt idx="193">
                  <c:v>1408.99</c:v>
                </c:pt>
                <c:pt idx="194">
                  <c:v>1402.03</c:v>
                </c:pt>
                <c:pt idx="195">
                  <c:v>1387.02</c:v>
                </c:pt>
                <c:pt idx="196">
                  <c:v>1364.59</c:v>
                </c:pt>
                <c:pt idx="197">
                  <c:v>1329.78</c:v>
                </c:pt>
                <c:pt idx="198">
                  <c:v>1374.17</c:v>
                </c:pt>
                <c:pt idx="199">
                  <c:v>1374.62</c:v>
                </c:pt>
                <c:pt idx="200">
                  <c:v>1349.97</c:v>
                </c:pt>
                <c:pt idx="201">
                  <c:v>1342.13</c:v>
                </c:pt>
                <c:pt idx="202">
                  <c:v>1388.76</c:v>
                </c:pt>
                <c:pt idx="203">
                  <c:v>1396.9301</c:v>
                </c:pt>
                <c:pt idx="204">
                  <c:v>1395.78</c:v>
                </c:pt>
                <c:pt idx="205">
                  <c:v>1398.13</c:v>
                </c:pt>
                <c:pt idx="206">
                  <c:v>1364.9</c:v>
                </c:pt>
                <c:pt idx="207">
                  <c:v>1364.4399000000001</c:v>
                </c:pt>
                <c:pt idx="208">
                  <c:v>1379.58</c:v>
                </c:pt>
                <c:pt idx="209">
                  <c:v>1398.66</c:v>
                </c:pt>
                <c:pt idx="210">
                  <c:v>1429.4</c:v>
                </c:pt>
                <c:pt idx="211">
                  <c:v>1421.22</c:v>
                </c:pt>
                <c:pt idx="212">
                  <c:v>1428.3199</c:v>
                </c:pt>
                <c:pt idx="213">
                  <c:v>1426.6899000000001</c:v>
                </c:pt>
                <c:pt idx="214">
                  <c:v>1432.1899000000001</c:v>
                </c:pt>
                <c:pt idx="215">
                  <c:v>1431.87</c:v>
                </c:pt>
                <c:pt idx="216">
                  <c:v>1409.28</c:v>
                </c:pt>
                <c:pt idx="217">
                  <c:v>1400.14</c:v>
                </c:pt>
                <c:pt idx="218">
                  <c:v>1365.98</c:v>
                </c:pt>
                <c:pt idx="219">
                  <c:v>1351.26</c:v>
                </c:pt>
                <c:pt idx="220">
                  <c:v>1382.95</c:v>
                </c:pt>
                <c:pt idx="221">
                  <c:v>1389.8100999999999</c:v>
                </c:pt>
                <c:pt idx="222">
                  <c:v>1372.3199</c:v>
                </c:pt>
                <c:pt idx="223">
                  <c:v>1367.72</c:v>
                </c:pt>
                <c:pt idx="224">
                  <c:v>1342.62</c:v>
                </c:pt>
                <c:pt idx="225">
                  <c:v>1347.35</c:v>
                </c:pt>
                <c:pt idx="226">
                  <c:v>1322.36</c:v>
                </c:pt>
                <c:pt idx="227">
                  <c:v>1341.77</c:v>
                </c:pt>
                <c:pt idx="228">
                  <c:v>1348.97</c:v>
                </c:pt>
                <c:pt idx="229">
                  <c:v>1336.09</c:v>
                </c:pt>
                <c:pt idx="230">
                  <c:v>1341.9301</c:v>
                </c:pt>
                <c:pt idx="231">
                  <c:v>1314.95</c:v>
                </c:pt>
                <c:pt idx="232">
                  <c:v>1315.23</c:v>
                </c:pt>
                <c:pt idx="233">
                  <c:v>1324.97</c:v>
                </c:pt>
                <c:pt idx="234">
                  <c:v>1376.54</c:v>
                </c:pt>
                <c:pt idx="235">
                  <c:v>1351.46</c:v>
                </c:pt>
                <c:pt idx="236">
                  <c:v>1343.55</c:v>
                </c:pt>
                <c:pt idx="237">
                  <c:v>1369.89</c:v>
                </c:pt>
                <c:pt idx="238">
                  <c:v>1380.2</c:v>
                </c:pt>
                <c:pt idx="239">
                  <c:v>1371.1801</c:v>
                </c:pt>
                <c:pt idx="240">
                  <c:v>1359.99</c:v>
                </c:pt>
                <c:pt idx="241">
                  <c:v>1340.9301</c:v>
                </c:pt>
                <c:pt idx="242">
                  <c:v>1312.15</c:v>
                </c:pt>
                <c:pt idx="243">
                  <c:v>1322.74</c:v>
                </c:pt>
                <c:pt idx="244">
                  <c:v>1305.5999999999999</c:v>
                </c:pt>
                <c:pt idx="245">
                  <c:v>1264.74</c:v>
                </c:pt>
                <c:pt idx="246">
                  <c:v>1274.8599999999999</c:v>
                </c:pt>
                <c:pt idx="247">
                  <c:v>1305.95</c:v>
                </c:pt>
                <c:pt idx="248">
                  <c:v>1315.1899000000001</c:v>
                </c:pt>
                <c:pt idx="249">
                  <c:v>1328.92</c:v>
                </c:pt>
                <c:pt idx="250">
                  <c:v>1334.22</c:v>
                </c:pt>
                <c:pt idx="251">
                  <c:v>1320.28</c:v>
                </c:pt>
                <c:pt idx="252">
                  <c:v>1283.27</c:v>
                </c:pt>
                <c:pt idx="253">
                  <c:v>1347.5600999999999</c:v>
                </c:pt>
                <c:pt idx="254">
                  <c:v>1333.34</c:v>
                </c:pt>
                <c:pt idx="255">
                  <c:v>1298.3499999999999</c:v>
                </c:pt>
                <c:pt idx="256">
                  <c:v>1295.8599999999999</c:v>
                </c:pt>
                <c:pt idx="257">
                  <c:v>1300.8</c:v>
                </c:pt>
                <c:pt idx="258">
                  <c:v>1313.27</c:v>
                </c:pt>
                <c:pt idx="259">
                  <c:v>1326.8199</c:v>
                </c:pt>
                <c:pt idx="260">
                  <c:v>1318.55</c:v>
                </c:pt>
                <c:pt idx="261">
                  <c:v>1326.65</c:v>
                </c:pt>
                <c:pt idx="262">
                  <c:v>1329.47</c:v>
                </c:pt>
                <c:pt idx="263">
                  <c:v>1347.97</c:v>
                </c:pt>
                <c:pt idx="264">
                  <c:v>1342.54</c:v>
                </c:pt>
                <c:pt idx="265">
                  <c:v>1342.9</c:v>
                </c:pt>
                <c:pt idx="266">
                  <c:v>1360.4</c:v>
                </c:pt>
                <c:pt idx="267">
                  <c:v>1364.3</c:v>
                </c:pt>
                <c:pt idx="268">
                  <c:v>1357.51</c:v>
                </c:pt>
                <c:pt idx="269">
                  <c:v>1354.95</c:v>
                </c:pt>
                <c:pt idx="270">
                  <c:v>1364.17</c:v>
                </c:pt>
                <c:pt idx="271">
                  <c:v>1373.73</c:v>
                </c:pt>
                <c:pt idx="272">
                  <c:v>1366.01</c:v>
                </c:pt>
                <c:pt idx="273">
                  <c:v>1373.47</c:v>
                </c:pt>
                <c:pt idx="274">
                  <c:v>1349.47</c:v>
                </c:pt>
                <c:pt idx="275">
                  <c:v>1354.3100999999999</c:v>
                </c:pt>
                <c:pt idx="276">
                  <c:v>1352.26</c:v>
                </c:pt>
                <c:pt idx="277">
                  <c:v>1340.89</c:v>
                </c:pt>
                <c:pt idx="278">
                  <c:v>1332.53</c:v>
                </c:pt>
                <c:pt idx="279">
                  <c:v>1314.76</c:v>
                </c:pt>
                <c:pt idx="280">
                  <c:v>1330.3100999999999</c:v>
                </c:pt>
                <c:pt idx="281">
                  <c:v>1318.8</c:v>
                </c:pt>
                <c:pt idx="282">
                  <c:v>1315.92</c:v>
                </c:pt>
                <c:pt idx="283">
                  <c:v>1326.61</c:v>
                </c:pt>
                <c:pt idx="284">
                  <c:v>1301.53</c:v>
                </c:pt>
                <c:pt idx="285">
                  <c:v>1278.9399000000001</c:v>
                </c:pt>
                <c:pt idx="286">
                  <c:v>1255.27</c:v>
                </c:pt>
                <c:pt idx="287">
                  <c:v>1252.8199</c:v>
                </c:pt>
                <c:pt idx="288">
                  <c:v>1245.8599999999999</c:v>
                </c:pt>
                <c:pt idx="289">
                  <c:v>1267.6500000000001</c:v>
                </c:pt>
                <c:pt idx="290">
                  <c:v>1257.9399000000001</c:v>
                </c:pt>
                <c:pt idx="291">
                  <c:v>1239.9399000000001</c:v>
                </c:pt>
                <c:pt idx="292">
                  <c:v>1241.23</c:v>
                </c:pt>
                <c:pt idx="293">
                  <c:v>1234.1801</c:v>
                </c:pt>
                <c:pt idx="294">
                  <c:v>1241.4100000000001</c:v>
                </c:pt>
                <c:pt idx="295">
                  <c:v>1253.8</c:v>
                </c:pt>
                <c:pt idx="296">
                  <c:v>1261.8900000000001</c:v>
                </c:pt>
                <c:pt idx="297">
                  <c:v>1264.74</c:v>
                </c:pt>
                <c:pt idx="298">
                  <c:v>1233.42</c:v>
                </c:pt>
                <c:pt idx="299">
                  <c:v>1180.1600000000001</c:v>
                </c:pt>
                <c:pt idx="300">
                  <c:v>1197.6600000000001</c:v>
                </c:pt>
                <c:pt idx="301">
                  <c:v>1166.71</c:v>
                </c:pt>
                <c:pt idx="302">
                  <c:v>1173.5600999999999</c:v>
                </c:pt>
                <c:pt idx="303">
                  <c:v>1150.53</c:v>
                </c:pt>
                <c:pt idx="304">
                  <c:v>1170.8100999999999</c:v>
                </c:pt>
                <c:pt idx="305">
                  <c:v>1142.6199999999999</c:v>
                </c:pt>
                <c:pt idx="306">
                  <c:v>1122.1400000000001</c:v>
                </c:pt>
                <c:pt idx="307">
                  <c:v>1117.58</c:v>
                </c:pt>
                <c:pt idx="308">
                  <c:v>1139.83</c:v>
                </c:pt>
                <c:pt idx="309">
                  <c:v>1152.6899000000001</c:v>
                </c:pt>
                <c:pt idx="310">
                  <c:v>1182.17</c:v>
                </c:pt>
                <c:pt idx="311">
                  <c:v>1153.29</c:v>
                </c:pt>
                <c:pt idx="312">
                  <c:v>1147.95</c:v>
                </c:pt>
                <c:pt idx="313">
                  <c:v>1160.33</c:v>
                </c:pt>
                <c:pt idx="314">
                  <c:v>1145.8699999999999</c:v>
                </c:pt>
                <c:pt idx="315">
                  <c:v>1106.46</c:v>
                </c:pt>
                <c:pt idx="316">
                  <c:v>1103.25</c:v>
                </c:pt>
                <c:pt idx="317">
                  <c:v>1151.4399000000001</c:v>
                </c:pt>
                <c:pt idx="318">
                  <c:v>1128.4301</c:v>
                </c:pt>
                <c:pt idx="319">
                  <c:v>1137.5899999999999</c:v>
                </c:pt>
                <c:pt idx="320">
                  <c:v>1168.3800000000001</c:v>
                </c:pt>
                <c:pt idx="321">
                  <c:v>1165.8900000000001</c:v>
                </c:pt>
                <c:pt idx="322">
                  <c:v>1183.5</c:v>
                </c:pt>
                <c:pt idx="323">
                  <c:v>1179.6801</c:v>
                </c:pt>
                <c:pt idx="324">
                  <c:v>1191.8100999999999</c:v>
                </c:pt>
                <c:pt idx="325">
                  <c:v>1238.1600000000001</c:v>
                </c:pt>
                <c:pt idx="326">
                  <c:v>1253.6899000000001</c:v>
                </c:pt>
                <c:pt idx="327">
                  <c:v>1242.98</c:v>
                </c:pt>
                <c:pt idx="328">
                  <c:v>1224.3599999999999</c:v>
                </c:pt>
                <c:pt idx="329">
                  <c:v>1209.47</c:v>
                </c:pt>
                <c:pt idx="330">
                  <c:v>1228.75</c:v>
                </c:pt>
                <c:pt idx="331">
                  <c:v>1234.52</c:v>
                </c:pt>
                <c:pt idx="332">
                  <c:v>1253.05</c:v>
                </c:pt>
                <c:pt idx="333">
                  <c:v>1249.46</c:v>
                </c:pt>
                <c:pt idx="334">
                  <c:v>1266.4399000000001</c:v>
                </c:pt>
                <c:pt idx="335">
                  <c:v>1267.4301</c:v>
                </c:pt>
                <c:pt idx="336">
                  <c:v>1248.58</c:v>
                </c:pt>
                <c:pt idx="337">
                  <c:v>1266.6099999999999</c:v>
                </c:pt>
                <c:pt idx="338">
                  <c:v>1263.51</c:v>
                </c:pt>
                <c:pt idx="339">
                  <c:v>1261.2</c:v>
                </c:pt>
                <c:pt idx="340">
                  <c:v>1255.54</c:v>
                </c:pt>
                <c:pt idx="341">
                  <c:v>1255.1801</c:v>
                </c:pt>
                <c:pt idx="342">
                  <c:v>1245.67</c:v>
                </c:pt>
                <c:pt idx="343">
                  <c:v>1248.92</c:v>
                </c:pt>
                <c:pt idx="344">
                  <c:v>1249.4399000000001</c:v>
                </c:pt>
                <c:pt idx="345">
                  <c:v>1284.99</c:v>
                </c:pt>
                <c:pt idx="346">
                  <c:v>1288.49</c:v>
                </c:pt>
                <c:pt idx="347">
                  <c:v>1291.96</c:v>
                </c:pt>
                <c:pt idx="348">
                  <c:v>1312.83</c:v>
                </c:pt>
                <c:pt idx="349">
                  <c:v>1309.3800000000001</c:v>
                </c:pt>
                <c:pt idx="350">
                  <c:v>1289.05</c:v>
                </c:pt>
                <c:pt idx="351">
                  <c:v>1293.17</c:v>
                </c:pt>
                <c:pt idx="352">
                  <c:v>1277.8900000000001</c:v>
                </c:pt>
                <c:pt idx="353">
                  <c:v>1267.9301</c:v>
                </c:pt>
                <c:pt idx="354">
                  <c:v>1248.08</c:v>
                </c:pt>
                <c:pt idx="355">
                  <c:v>1255.8199</c:v>
                </c:pt>
                <c:pt idx="356">
                  <c:v>1260.67</c:v>
                </c:pt>
                <c:pt idx="357">
                  <c:v>1267.1099999999999</c:v>
                </c:pt>
                <c:pt idx="358">
                  <c:v>1283.5699</c:v>
                </c:pt>
                <c:pt idx="359">
                  <c:v>1270.03</c:v>
                </c:pt>
                <c:pt idx="360">
                  <c:v>1276.96</c:v>
                </c:pt>
                <c:pt idx="361">
                  <c:v>1264.96</c:v>
                </c:pt>
                <c:pt idx="362">
                  <c:v>1254.3900000000001</c:v>
                </c:pt>
                <c:pt idx="363">
                  <c:v>1255.8499999999999</c:v>
                </c:pt>
                <c:pt idx="364">
                  <c:v>1241.5999999999999</c:v>
                </c:pt>
                <c:pt idx="365">
                  <c:v>1219.8699999999999</c:v>
                </c:pt>
                <c:pt idx="366">
                  <c:v>1214.3599999999999</c:v>
                </c:pt>
                <c:pt idx="367">
                  <c:v>1208.4301</c:v>
                </c:pt>
                <c:pt idx="368">
                  <c:v>1212.58</c:v>
                </c:pt>
                <c:pt idx="369">
                  <c:v>1223.1400000000001</c:v>
                </c:pt>
                <c:pt idx="370">
                  <c:v>1237.04</c:v>
                </c:pt>
                <c:pt idx="371">
                  <c:v>1225.3499999999999</c:v>
                </c:pt>
                <c:pt idx="372">
                  <c:v>1218.5999999999999</c:v>
                </c:pt>
                <c:pt idx="373">
                  <c:v>1216.76</c:v>
                </c:pt>
                <c:pt idx="374">
                  <c:v>1211.0699</c:v>
                </c:pt>
                <c:pt idx="375">
                  <c:v>1226.2</c:v>
                </c:pt>
                <c:pt idx="376">
                  <c:v>1224.3800000000001</c:v>
                </c:pt>
                <c:pt idx="377">
                  <c:v>1236.72</c:v>
                </c:pt>
                <c:pt idx="378">
                  <c:v>1234.45</c:v>
                </c:pt>
                <c:pt idx="379">
                  <c:v>1219.24</c:v>
                </c:pt>
                <c:pt idx="380">
                  <c:v>1190.5899999999999</c:v>
                </c:pt>
                <c:pt idx="381">
                  <c:v>1198.78</c:v>
                </c:pt>
                <c:pt idx="382">
                  <c:v>1181.52</c:v>
                </c:pt>
                <c:pt idx="383">
                  <c:v>1180.1801</c:v>
                </c:pt>
                <c:pt idx="384">
                  <c:v>1208.1400000000001</c:v>
                </c:pt>
                <c:pt idx="385">
                  <c:v>1215.6801</c:v>
                </c:pt>
                <c:pt idx="386">
                  <c:v>1202.45</c:v>
                </c:pt>
                <c:pt idx="387">
                  <c:v>1214.4399000000001</c:v>
                </c:pt>
                <c:pt idx="388">
                  <c:v>1207.71</c:v>
                </c:pt>
                <c:pt idx="389">
                  <c:v>1215.02</c:v>
                </c:pt>
                <c:pt idx="390">
                  <c:v>1210.8499999999999</c:v>
                </c:pt>
                <c:pt idx="391">
                  <c:v>1191.03</c:v>
                </c:pt>
                <c:pt idx="392">
                  <c:v>1171.6500000000001</c:v>
                </c:pt>
                <c:pt idx="393">
                  <c:v>1190.49</c:v>
                </c:pt>
                <c:pt idx="394">
                  <c:v>1202.9301</c:v>
                </c:pt>
                <c:pt idx="395">
                  <c:v>1205.8199</c:v>
                </c:pt>
                <c:pt idx="396">
                  <c:v>1204.52</c:v>
                </c:pt>
                <c:pt idx="397">
                  <c:v>1211.23</c:v>
                </c:pt>
                <c:pt idx="398">
                  <c:v>1215.9301</c:v>
                </c:pt>
                <c:pt idx="399">
                  <c:v>1220.75</c:v>
                </c:pt>
                <c:pt idx="400">
                  <c:v>1214.3499999999999</c:v>
                </c:pt>
                <c:pt idx="401">
                  <c:v>1200.48</c:v>
                </c:pt>
                <c:pt idx="402">
                  <c:v>1204.4000000000001</c:v>
                </c:pt>
                <c:pt idx="403">
                  <c:v>1183.53</c:v>
                </c:pt>
                <c:pt idx="404">
                  <c:v>1183.4301</c:v>
                </c:pt>
                <c:pt idx="405">
                  <c:v>1190.1600000000001</c:v>
                </c:pt>
                <c:pt idx="406">
                  <c:v>1191.29</c:v>
                </c:pt>
                <c:pt idx="407">
                  <c:v>1186.73</c:v>
                </c:pt>
                <c:pt idx="408">
                  <c:v>1178.02</c:v>
                </c:pt>
                <c:pt idx="409">
                  <c:v>1181.6600000000001</c:v>
                </c:pt>
                <c:pt idx="410">
                  <c:v>1161.97</c:v>
                </c:pt>
                <c:pt idx="411">
                  <c:v>1171.4100000000001</c:v>
                </c:pt>
                <c:pt idx="412">
                  <c:v>1157.26</c:v>
                </c:pt>
                <c:pt idx="413">
                  <c:v>1165.3100999999999</c:v>
                </c:pt>
                <c:pt idx="414">
                  <c:v>1162.0899999999999</c:v>
                </c:pt>
                <c:pt idx="415">
                  <c:v>1184.9301</c:v>
                </c:pt>
                <c:pt idx="416">
                  <c:v>1179.21</c:v>
                </c:pt>
                <c:pt idx="417">
                  <c:v>1161.51</c:v>
                </c:pt>
                <c:pt idx="418">
                  <c:v>1148.5600999999999</c:v>
                </c:pt>
                <c:pt idx="419">
                  <c:v>1129.03</c:v>
                </c:pt>
                <c:pt idx="420">
                  <c:v>1133.58</c:v>
                </c:pt>
                <c:pt idx="421">
                  <c:v>1132.9399000000001</c:v>
                </c:pt>
                <c:pt idx="422">
                  <c:v>1131.74</c:v>
                </c:pt>
                <c:pt idx="423">
                  <c:v>1106.4000000000001</c:v>
                </c:pt>
                <c:pt idx="424">
                  <c:v>1085.78</c:v>
                </c:pt>
                <c:pt idx="425">
                  <c:v>1092.54</c:v>
                </c:pt>
                <c:pt idx="426">
                  <c:v>1038.77</c:v>
                </c:pt>
                <c:pt idx="427">
                  <c:v>1032.74</c:v>
                </c:pt>
                <c:pt idx="428">
                  <c:v>1016.1</c:v>
                </c:pt>
                <c:pt idx="429">
                  <c:v>984.54</c:v>
                </c:pt>
                <c:pt idx="430">
                  <c:v>965.8</c:v>
                </c:pt>
                <c:pt idx="431">
                  <c:v>1003.45</c:v>
                </c:pt>
                <c:pt idx="432">
                  <c:v>1012.27</c:v>
                </c:pt>
                <c:pt idx="433">
                  <c:v>1007.04</c:v>
                </c:pt>
                <c:pt idx="434">
                  <c:v>1018.61</c:v>
                </c:pt>
                <c:pt idx="435">
                  <c:v>1040.9399000000001</c:v>
                </c:pt>
                <c:pt idx="436">
                  <c:v>1038.55</c:v>
                </c:pt>
                <c:pt idx="437">
                  <c:v>1051.33</c:v>
                </c:pt>
                <c:pt idx="438">
                  <c:v>1072.28</c:v>
                </c:pt>
                <c:pt idx="439">
                  <c:v>1069.6300000000001</c:v>
                </c:pt>
                <c:pt idx="440">
                  <c:v>1071.3800000000001</c:v>
                </c:pt>
                <c:pt idx="441">
                  <c:v>1062.4399000000001</c:v>
                </c:pt>
                <c:pt idx="442">
                  <c:v>1056.75</c:v>
                </c:pt>
                <c:pt idx="443">
                  <c:v>1080.99</c:v>
                </c:pt>
                <c:pt idx="444">
                  <c:v>1097.4301</c:v>
                </c:pt>
                <c:pt idx="445">
                  <c:v>1091.6500000000001</c:v>
                </c:pt>
                <c:pt idx="446">
                  <c:v>1089.98</c:v>
                </c:pt>
                <c:pt idx="447">
                  <c:v>1097.54</c:v>
                </c:pt>
                <c:pt idx="448">
                  <c:v>1077.0899999999999</c:v>
                </c:pt>
                <c:pt idx="449">
                  <c:v>1068.6099999999999</c:v>
                </c:pt>
                <c:pt idx="450">
                  <c:v>1073.48</c:v>
                </c:pt>
                <c:pt idx="451">
                  <c:v>1089.9000000000001</c:v>
                </c:pt>
                <c:pt idx="452">
                  <c:v>1084.78</c:v>
                </c:pt>
                <c:pt idx="453">
                  <c:v>1085.2</c:v>
                </c:pt>
                <c:pt idx="454">
                  <c:v>1100.0899999999999</c:v>
                </c:pt>
                <c:pt idx="455">
                  <c:v>1104.6099999999999</c:v>
                </c:pt>
                <c:pt idx="456">
                  <c:v>1078.3</c:v>
                </c:pt>
                <c:pt idx="457">
                  <c:v>1059.79</c:v>
                </c:pt>
                <c:pt idx="458">
                  <c:v>1059.78</c:v>
                </c:pt>
                <c:pt idx="459">
                  <c:v>1084.0999999999999</c:v>
                </c:pt>
                <c:pt idx="460">
                  <c:v>1087.2</c:v>
                </c:pt>
                <c:pt idx="461">
                  <c:v>1102.8399999999999</c:v>
                </c:pt>
                <c:pt idx="462">
                  <c:v>1118.8599999999999</c:v>
                </c:pt>
                <c:pt idx="463">
                  <c:v>1115.8</c:v>
                </c:pt>
                <c:pt idx="464">
                  <c:v>1118.54</c:v>
                </c:pt>
                <c:pt idx="465">
                  <c:v>1120.3100999999999</c:v>
                </c:pt>
                <c:pt idx="466">
                  <c:v>1118.33</c:v>
                </c:pt>
                <c:pt idx="467">
                  <c:v>1139.0899999999999</c:v>
                </c:pt>
                <c:pt idx="468">
                  <c:v>1141.21</c:v>
                </c:pt>
                <c:pt idx="469">
                  <c:v>1142.24</c:v>
                </c:pt>
                <c:pt idx="470">
                  <c:v>1138.6500000000001</c:v>
                </c:pt>
                <c:pt idx="471">
                  <c:v>1151.0600999999999</c:v>
                </c:pt>
                <c:pt idx="472">
                  <c:v>1142.6600000000001</c:v>
                </c:pt>
                <c:pt idx="473">
                  <c:v>1137.03</c:v>
                </c:pt>
                <c:pt idx="474">
                  <c:v>1150.3399999999999</c:v>
                </c:pt>
                <c:pt idx="475">
                  <c:v>1157.42</c:v>
                </c:pt>
                <c:pt idx="476">
                  <c:v>1149.5</c:v>
                </c:pt>
                <c:pt idx="477">
                  <c:v>1128.52</c:v>
                </c:pt>
                <c:pt idx="478">
                  <c:v>1140.2</c:v>
                </c:pt>
                <c:pt idx="479">
                  <c:v>1139.45</c:v>
                </c:pt>
                <c:pt idx="480">
                  <c:v>1129.9000000000001</c:v>
                </c:pt>
                <c:pt idx="481">
                  <c:v>1144.8</c:v>
                </c:pt>
                <c:pt idx="482">
                  <c:v>1170.3499999999999</c:v>
                </c:pt>
                <c:pt idx="483">
                  <c:v>1167.0999999999999</c:v>
                </c:pt>
                <c:pt idx="484">
                  <c:v>1158.3100999999999</c:v>
                </c:pt>
                <c:pt idx="485">
                  <c:v>1139.9301</c:v>
                </c:pt>
                <c:pt idx="486">
                  <c:v>1136.76</c:v>
                </c:pt>
                <c:pt idx="487">
                  <c:v>1137.0699</c:v>
                </c:pt>
                <c:pt idx="488">
                  <c:v>1119.3800000000001</c:v>
                </c:pt>
                <c:pt idx="489">
                  <c:v>1123.0899999999999</c:v>
                </c:pt>
                <c:pt idx="490">
                  <c:v>1134.3599999999999</c:v>
                </c:pt>
                <c:pt idx="491">
                  <c:v>1142.92</c:v>
                </c:pt>
                <c:pt idx="492">
                  <c:v>1149.5600999999999</c:v>
                </c:pt>
                <c:pt idx="493">
                  <c:v>1139.9301</c:v>
                </c:pt>
                <c:pt idx="494">
                  <c:v>1144.8900000000001</c:v>
                </c:pt>
                <c:pt idx="495">
                  <c:v>1144.6500000000001</c:v>
                </c:pt>
                <c:pt idx="496">
                  <c:v>1149.3699999999999</c:v>
                </c:pt>
                <c:pt idx="497">
                  <c:v>1157.1300000000001</c:v>
                </c:pt>
                <c:pt idx="498">
                  <c:v>1161.02</c:v>
                </c:pt>
                <c:pt idx="499">
                  <c:v>1148.08</c:v>
                </c:pt>
                <c:pt idx="500">
                  <c:v>1154.67</c:v>
                </c:pt>
                <c:pt idx="501">
                  <c:v>1165.27</c:v>
                </c:pt>
                <c:pt idx="502">
                  <c:v>1172.51</c:v>
                </c:pt>
                <c:pt idx="503">
                  <c:v>1164.8900000000001</c:v>
                </c:pt>
                <c:pt idx="504">
                  <c:v>1160.71</c:v>
                </c:pt>
                <c:pt idx="505">
                  <c:v>1155.1400000000001</c:v>
                </c:pt>
                <c:pt idx="506">
                  <c:v>1156.55</c:v>
                </c:pt>
                <c:pt idx="507">
                  <c:v>1145.5999999999999</c:v>
                </c:pt>
                <c:pt idx="508">
                  <c:v>1138.4100000000001</c:v>
                </c:pt>
                <c:pt idx="509">
                  <c:v>1146.1899000000001</c:v>
                </c:pt>
                <c:pt idx="510">
                  <c:v>1127.5699</c:v>
                </c:pt>
                <c:pt idx="511">
                  <c:v>1138.8800000000001</c:v>
                </c:pt>
                <c:pt idx="512">
                  <c:v>1127.58</c:v>
                </c:pt>
                <c:pt idx="513">
                  <c:v>1119.3100999999999</c:v>
                </c:pt>
                <c:pt idx="514">
                  <c:v>1128.1801</c:v>
                </c:pt>
                <c:pt idx="515">
                  <c:v>1132.1500000000001</c:v>
                </c:pt>
                <c:pt idx="516">
                  <c:v>1133.28</c:v>
                </c:pt>
                <c:pt idx="517">
                  <c:v>1133.0600999999999</c:v>
                </c:pt>
                <c:pt idx="518">
                  <c:v>1100.6400000000001</c:v>
                </c:pt>
                <c:pt idx="519">
                  <c:v>1113.5699</c:v>
                </c:pt>
                <c:pt idx="520">
                  <c:v>1130.2</c:v>
                </c:pt>
                <c:pt idx="521">
                  <c:v>1122.2</c:v>
                </c:pt>
                <c:pt idx="522">
                  <c:v>1094.4399000000001</c:v>
                </c:pt>
                <c:pt idx="523">
                  <c:v>1090.02</c:v>
                </c:pt>
                <c:pt idx="524">
                  <c:v>1083.51</c:v>
                </c:pt>
                <c:pt idx="525">
                  <c:v>1080.17</c:v>
                </c:pt>
                <c:pt idx="526">
                  <c:v>1096.22</c:v>
                </c:pt>
                <c:pt idx="527">
                  <c:v>1111.9399000000001</c:v>
                </c:pt>
                <c:pt idx="528">
                  <c:v>1107.5</c:v>
                </c:pt>
                <c:pt idx="529">
                  <c:v>1118.51</c:v>
                </c:pt>
                <c:pt idx="530">
                  <c:v>1116.48</c:v>
                </c:pt>
                <c:pt idx="531">
                  <c:v>1104.1801</c:v>
                </c:pt>
                <c:pt idx="532">
                  <c:v>1083.3399999999999</c:v>
                </c:pt>
                <c:pt idx="533">
                  <c:v>1097.98</c:v>
                </c:pt>
                <c:pt idx="534">
                  <c:v>1080.95</c:v>
                </c:pt>
                <c:pt idx="535">
                  <c:v>1089.8399999999999</c:v>
                </c:pt>
                <c:pt idx="536">
                  <c:v>1109.4301</c:v>
                </c:pt>
                <c:pt idx="537">
                  <c:v>1109.3800000000001</c:v>
                </c:pt>
                <c:pt idx="538">
                  <c:v>1109.8900000000001</c:v>
                </c:pt>
                <c:pt idx="539">
                  <c:v>1106.73</c:v>
                </c:pt>
                <c:pt idx="540">
                  <c:v>1131.78</c:v>
                </c:pt>
                <c:pt idx="541">
                  <c:v>1153.8399999999999</c:v>
                </c:pt>
                <c:pt idx="542">
                  <c:v>1146.1400000000001</c:v>
                </c:pt>
                <c:pt idx="543">
                  <c:v>1162.77</c:v>
                </c:pt>
                <c:pt idx="544">
                  <c:v>1157.54</c:v>
                </c:pt>
                <c:pt idx="545">
                  <c:v>1164.3100999999999</c:v>
                </c:pt>
                <c:pt idx="546">
                  <c:v>1168.26</c:v>
                </c:pt>
                <c:pt idx="547">
                  <c:v>1165.58</c:v>
                </c:pt>
                <c:pt idx="548">
                  <c:v>1154.0899999999999</c:v>
                </c:pt>
                <c:pt idx="549">
                  <c:v>1153.04</c:v>
                </c:pt>
                <c:pt idx="550">
                  <c:v>1166.1600000000001</c:v>
                </c:pt>
                <c:pt idx="551">
                  <c:v>1165.55</c:v>
                </c:pt>
                <c:pt idx="552">
                  <c:v>1170.29</c:v>
                </c:pt>
                <c:pt idx="553">
                  <c:v>1151.8499999999999</c:v>
                </c:pt>
                <c:pt idx="554">
                  <c:v>1153.5899999999999</c:v>
                </c:pt>
                <c:pt idx="555">
                  <c:v>1148.7</c:v>
                </c:pt>
                <c:pt idx="556">
                  <c:v>1131.8699999999999</c:v>
                </c:pt>
                <c:pt idx="557">
                  <c:v>1138.49</c:v>
                </c:pt>
                <c:pt idx="558">
                  <c:v>1144.58</c:v>
                </c:pt>
                <c:pt idx="559">
                  <c:v>1147.3900000000001</c:v>
                </c:pt>
                <c:pt idx="560">
                  <c:v>1146.54</c:v>
                </c:pt>
                <c:pt idx="561">
                  <c:v>1136.76</c:v>
                </c:pt>
                <c:pt idx="562">
                  <c:v>1125.4000000000001</c:v>
                </c:pt>
                <c:pt idx="563">
                  <c:v>1126.3399999999999</c:v>
                </c:pt>
                <c:pt idx="564">
                  <c:v>1122.73</c:v>
                </c:pt>
                <c:pt idx="565">
                  <c:v>1125.29</c:v>
                </c:pt>
                <c:pt idx="566">
                  <c:v>1117.8</c:v>
                </c:pt>
                <c:pt idx="567">
                  <c:v>1130.47</c:v>
                </c:pt>
                <c:pt idx="568">
                  <c:v>1103.6899000000001</c:v>
                </c:pt>
                <c:pt idx="569">
                  <c:v>1111.01</c:v>
                </c:pt>
                <c:pt idx="570">
                  <c:v>1102.55</c:v>
                </c:pt>
                <c:pt idx="571">
                  <c:v>1128.3699999999999</c:v>
                </c:pt>
                <c:pt idx="572">
                  <c:v>1126.0699</c:v>
                </c:pt>
                <c:pt idx="573">
                  <c:v>1124.47</c:v>
                </c:pt>
                <c:pt idx="574">
                  <c:v>1125.17</c:v>
                </c:pt>
                <c:pt idx="575">
                  <c:v>1107.83</c:v>
                </c:pt>
                <c:pt idx="576">
                  <c:v>1100.96</c:v>
                </c:pt>
                <c:pt idx="577">
                  <c:v>1093.1400000000001</c:v>
                </c:pt>
                <c:pt idx="578">
                  <c:v>1091.48</c:v>
                </c:pt>
                <c:pt idx="579">
                  <c:v>1076.3199</c:v>
                </c:pt>
                <c:pt idx="580">
                  <c:v>1065.45</c:v>
                </c:pt>
                <c:pt idx="581">
                  <c:v>1076.92</c:v>
                </c:pt>
                <c:pt idx="582">
                  <c:v>1086.46</c:v>
                </c:pt>
                <c:pt idx="583">
                  <c:v>1084.5600999999999</c:v>
                </c:pt>
                <c:pt idx="584">
                  <c:v>1073.4301</c:v>
                </c:pt>
                <c:pt idx="585">
                  <c:v>1052.67</c:v>
                </c:pt>
                <c:pt idx="586">
                  <c:v>1049.49</c:v>
                </c:pt>
                <c:pt idx="587">
                  <c:v>1088.8499999999999</c:v>
                </c:pt>
                <c:pt idx="588">
                  <c:v>1073.01</c:v>
                </c:pt>
                <c:pt idx="589">
                  <c:v>1054.99</c:v>
                </c:pt>
                <c:pt idx="590">
                  <c:v>1074.5600999999999</c:v>
                </c:pt>
                <c:pt idx="591">
                  <c:v>1097.28</c:v>
                </c:pt>
                <c:pt idx="592">
                  <c:v>1091.0699</c:v>
                </c:pt>
                <c:pt idx="593">
                  <c:v>1098.23</c:v>
                </c:pt>
                <c:pt idx="594">
                  <c:v>1106.5899999999999</c:v>
                </c:pt>
                <c:pt idx="595">
                  <c:v>1091.8800000000001</c:v>
                </c:pt>
                <c:pt idx="596">
                  <c:v>1079.8800000000001</c:v>
                </c:pt>
                <c:pt idx="597">
                  <c:v>1086.02</c:v>
                </c:pt>
                <c:pt idx="598">
                  <c:v>1097.08</c:v>
                </c:pt>
                <c:pt idx="599">
                  <c:v>1083.8199</c:v>
                </c:pt>
                <c:pt idx="600">
                  <c:v>1074.55</c:v>
                </c:pt>
                <c:pt idx="601">
                  <c:v>1067.6600000000001</c:v>
                </c:pt>
                <c:pt idx="602">
                  <c:v>1064.6600000000001</c:v>
                </c:pt>
                <c:pt idx="603">
                  <c:v>1067.1400000000001</c:v>
                </c:pt>
                <c:pt idx="604">
                  <c:v>1040.6801</c:v>
                </c:pt>
                <c:pt idx="605">
                  <c:v>1040.6899000000001</c:v>
                </c:pt>
                <c:pt idx="606">
                  <c:v>1049.9000000000001</c:v>
                </c:pt>
                <c:pt idx="607">
                  <c:v>1029.1500000000001</c:v>
                </c:pt>
                <c:pt idx="608">
                  <c:v>1027.53</c:v>
                </c:pt>
                <c:pt idx="609">
                  <c:v>1030.74</c:v>
                </c:pt>
                <c:pt idx="610">
                  <c:v>1013.6</c:v>
                </c:pt>
                <c:pt idx="611">
                  <c:v>1020.26</c:v>
                </c:pt>
                <c:pt idx="612">
                  <c:v>1009.56</c:v>
                </c:pt>
                <c:pt idx="613">
                  <c:v>1007.27</c:v>
                </c:pt>
                <c:pt idx="614">
                  <c:v>1036.17</c:v>
                </c:pt>
                <c:pt idx="615">
                  <c:v>1037.1400000000001</c:v>
                </c:pt>
                <c:pt idx="616">
                  <c:v>1019.99</c:v>
                </c:pt>
                <c:pt idx="617">
                  <c:v>1006.29</c:v>
                </c:pt>
                <c:pt idx="618">
                  <c:v>989.14</c:v>
                </c:pt>
                <c:pt idx="619">
                  <c:v>992.72</c:v>
                </c:pt>
                <c:pt idx="620">
                  <c:v>976.14</c:v>
                </c:pt>
                <c:pt idx="621">
                  <c:v>973.53</c:v>
                </c:pt>
                <c:pt idx="622">
                  <c:v>990.64</c:v>
                </c:pt>
                <c:pt idx="623">
                  <c:v>989.82</c:v>
                </c:pt>
                <c:pt idx="624">
                  <c:v>968.65</c:v>
                </c:pt>
                <c:pt idx="625">
                  <c:v>948.09</c:v>
                </c:pt>
                <c:pt idx="626">
                  <c:v>953.99</c:v>
                </c:pt>
                <c:pt idx="627">
                  <c:v>989.03</c:v>
                </c:pt>
                <c:pt idx="628">
                  <c:v>976.98</c:v>
                </c:pt>
                <c:pt idx="629">
                  <c:v>952.83</c:v>
                </c:pt>
                <c:pt idx="630">
                  <c:v>920.47</c:v>
                </c:pt>
                <c:pt idx="631">
                  <c:v>927.37</c:v>
                </c:pt>
                <c:pt idx="632">
                  <c:v>921.39</c:v>
                </c:pt>
                <c:pt idx="633">
                  <c:v>917.93</c:v>
                </c:pt>
                <c:pt idx="634">
                  <c:v>900.94</c:v>
                </c:pt>
                <c:pt idx="635">
                  <c:v>906.04</c:v>
                </c:pt>
                <c:pt idx="636">
                  <c:v>881.56</c:v>
                </c:pt>
                <c:pt idx="637">
                  <c:v>847.75</c:v>
                </c:pt>
                <c:pt idx="638">
                  <c:v>819.85</c:v>
                </c:pt>
                <c:pt idx="639">
                  <c:v>797.7</c:v>
                </c:pt>
                <c:pt idx="640">
                  <c:v>843.43</c:v>
                </c:pt>
                <c:pt idx="641">
                  <c:v>838.68</c:v>
                </c:pt>
                <c:pt idx="642">
                  <c:v>852.84</c:v>
                </c:pt>
                <c:pt idx="643">
                  <c:v>898.96</c:v>
                </c:pt>
                <c:pt idx="644">
                  <c:v>902.78</c:v>
                </c:pt>
                <c:pt idx="645">
                  <c:v>911.62</c:v>
                </c:pt>
                <c:pt idx="646">
                  <c:v>884.66</c:v>
                </c:pt>
                <c:pt idx="647">
                  <c:v>864.24</c:v>
                </c:pt>
                <c:pt idx="648">
                  <c:v>834.6</c:v>
                </c:pt>
                <c:pt idx="649">
                  <c:v>859.57</c:v>
                </c:pt>
                <c:pt idx="650">
                  <c:v>876.77</c:v>
                </c:pt>
                <c:pt idx="651">
                  <c:v>905.46</c:v>
                </c:pt>
                <c:pt idx="652">
                  <c:v>908.64</c:v>
                </c:pt>
                <c:pt idx="653">
                  <c:v>903.8</c:v>
                </c:pt>
                <c:pt idx="654">
                  <c:v>884.21</c:v>
                </c:pt>
                <c:pt idx="655">
                  <c:v>919.62</c:v>
                </c:pt>
                <c:pt idx="656">
                  <c:v>930.25</c:v>
                </c:pt>
                <c:pt idx="657">
                  <c:v>928.77</c:v>
                </c:pt>
                <c:pt idx="658">
                  <c:v>950.7</c:v>
                </c:pt>
                <c:pt idx="659">
                  <c:v>937.43</c:v>
                </c:pt>
                <c:pt idx="660">
                  <c:v>949.36</c:v>
                </c:pt>
                <c:pt idx="661">
                  <c:v>962.7</c:v>
                </c:pt>
                <c:pt idx="662">
                  <c:v>940.86</c:v>
                </c:pt>
                <c:pt idx="663">
                  <c:v>947.95</c:v>
                </c:pt>
                <c:pt idx="664">
                  <c:v>934.82</c:v>
                </c:pt>
                <c:pt idx="665">
                  <c:v>917.87</c:v>
                </c:pt>
                <c:pt idx="666">
                  <c:v>917.8</c:v>
                </c:pt>
                <c:pt idx="667">
                  <c:v>916.07</c:v>
                </c:pt>
                <c:pt idx="668">
                  <c:v>878.02</c:v>
                </c:pt>
                <c:pt idx="669">
                  <c:v>893.4</c:v>
                </c:pt>
                <c:pt idx="670">
                  <c:v>879.15</c:v>
                </c:pt>
                <c:pt idx="671">
                  <c:v>893.92</c:v>
                </c:pt>
                <c:pt idx="672">
                  <c:v>902.96</c:v>
                </c:pt>
                <c:pt idx="673">
                  <c:v>909.58</c:v>
                </c:pt>
                <c:pt idx="674">
                  <c:v>909.45</c:v>
                </c:pt>
                <c:pt idx="675">
                  <c:v>886.91</c:v>
                </c:pt>
                <c:pt idx="676">
                  <c:v>889.81</c:v>
                </c:pt>
                <c:pt idx="677">
                  <c:v>891.1</c:v>
                </c:pt>
                <c:pt idx="678">
                  <c:v>873.52</c:v>
                </c:pt>
                <c:pt idx="679">
                  <c:v>869.46</c:v>
                </c:pt>
                <c:pt idx="680">
                  <c:v>843.32</c:v>
                </c:pt>
                <c:pt idx="681">
                  <c:v>845.39</c:v>
                </c:pt>
                <c:pt idx="682">
                  <c:v>833.7</c:v>
                </c:pt>
                <c:pt idx="683">
                  <c:v>819.29</c:v>
                </c:pt>
                <c:pt idx="684">
                  <c:v>839.66</c:v>
                </c:pt>
                <c:pt idx="685">
                  <c:v>854.95</c:v>
                </c:pt>
                <c:pt idx="686">
                  <c:v>827.37</c:v>
                </c:pt>
                <c:pt idx="687">
                  <c:v>815.28</c:v>
                </c:pt>
                <c:pt idx="688">
                  <c:v>847.91</c:v>
                </c:pt>
                <c:pt idx="689">
                  <c:v>827.91</c:v>
                </c:pt>
                <c:pt idx="690">
                  <c:v>818.95</c:v>
                </c:pt>
                <c:pt idx="691">
                  <c:v>800.58</c:v>
                </c:pt>
                <c:pt idx="692">
                  <c:v>785.28</c:v>
                </c:pt>
                <c:pt idx="693">
                  <c:v>798.55</c:v>
                </c:pt>
                <c:pt idx="694">
                  <c:v>776.76</c:v>
                </c:pt>
                <c:pt idx="695">
                  <c:v>803.92</c:v>
                </c:pt>
                <c:pt idx="696">
                  <c:v>835.32</c:v>
                </c:pt>
                <c:pt idx="697">
                  <c:v>841.44</c:v>
                </c:pt>
                <c:pt idx="698">
                  <c:v>881.27</c:v>
                </c:pt>
                <c:pt idx="699">
                  <c:v>860.02</c:v>
                </c:pt>
                <c:pt idx="700">
                  <c:v>879.2</c:v>
                </c:pt>
                <c:pt idx="701">
                  <c:v>884.39</c:v>
                </c:pt>
                <c:pt idx="702">
                  <c:v>899.72</c:v>
                </c:pt>
                <c:pt idx="703">
                  <c:v>890.16</c:v>
                </c:pt>
                <c:pt idx="704">
                  <c:v>896.14</c:v>
                </c:pt>
                <c:pt idx="705">
                  <c:v>882.5</c:v>
                </c:pt>
                <c:pt idx="706">
                  <c:v>897.65</c:v>
                </c:pt>
                <c:pt idx="707">
                  <c:v>890.23</c:v>
                </c:pt>
                <c:pt idx="708">
                  <c:v>882.15</c:v>
                </c:pt>
                <c:pt idx="709">
                  <c:v>890.71</c:v>
                </c:pt>
                <c:pt idx="710">
                  <c:v>885.76</c:v>
                </c:pt>
                <c:pt idx="711">
                  <c:v>900.96</c:v>
                </c:pt>
                <c:pt idx="712">
                  <c:v>908.35</c:v>
                </c:pt>
                <c:pt idx="713">
                  <c:v>915.39</c:v>
                </c:pt>
                <c:pt idx="714">
                  <c:v>923.76</c:v>
                </c:pt>
                <c:pt idx="715">
                  <c:v>902.65</c:v>
                </c:pt>
                <c:pt idx="716">
                  <c:v>894.74</c:v>
                </c:pt>
                <c:pt idx="717">
                  <c:v>876.19</c:v>
                </c:pt>
                <c:pt idx="718">
                  <c:v>882.95</c:v>
                </c:pt>
                <c:pt idx="719">
                  <c:v>882.53</c:v>
                </c:pt>
                <c:pt idx="720">
                  <c:v>904.27</c:v>
                </c:pt>
                <c:pt idx="721">
                  <c:v>909.83</c:v>
                </c:pt>
                <c:pt idx="722">
                  <c:v>900.36</c:v>
                </c:pt>
                <c:pt idx="723">
                  <c:v>896.74</c:v>
                </c:pt>
                <c:pt idx="724">
                  <c:v>914.15</c:v>
                </c:pt>
                <c:pt idx="725">
                  <c:v>933.76</c:v>
                </c:pt>
                <c:pt idx="726">
                  <c:v>930.55</c:v>
                </c:pt>
                <c:pt idx="727">
                  <c:v>932.87</c:v>
                </c:pt>
                <c:pt idx="728">
                  <c:v>913.31</c:v>
                </c:pt>
                <c:pt idx="729">
                  <c:v>938.87</c:v>
                </c:pt>
                <c:pt idx="730">
                  <c:v>936.31</c:v>
                </c:pt>
                <c:pt idx="731">
                  <c:v>934.53</c:v>
                </c:pt>
                <c:pt idx="732">
                  <c:v>920.75</c:v>
                </c:pt>
                <c:pt idx="733">
                  <c:v>917.58</c:v>
                </c:pt>
                <c:pt idx="734">
                  <c:v>906.55</c:v>
                </c:pt>
                <c:pt idx="735">
                  <c:v>912.23</c:v>
                </c:pt>
                <c:pt idx="736">
                  <c:v>892</c:v>
                </c:pt>
                <c:pt idx="737">
                  <c:v>904.45</c:v>
                </c:pt>
                <c:pt idx="738">
                  <c:v>904.96</c:v>
                </c:pt>
                <c:pt idx="739">
                  <c:v>901.58</c:v>
                </c:pt>
                <c:pt idx="740">
                  <c:v>889.48</c:v>
                </c:pt>
                <c:pt idx="741">
                  <c:v>910.4</c:v>
                </c:pt>
                <c:pt idx="742">
                  <c:v>902.99</c:v>
                </c:pt>
                <c:pt idx="743">
                  <c:v>891.12</c:v>
                </c:pt>
                <c:pt idx="744">
                  <c:v>884.25</c:v>
                </c:pt>
                <c:pt idx="745">
                  <c:v>895.76</c:v>
                </c:pt>
                <c:pt idx="746">
                  <c:v>897.38</c:v>
                </c:pt>
                <c:pt idx="747">
                  <c:v>892.47</c:v>
                </c:pt>
                <c:pt idx="748">
                  <c:v>889.66</c:v>
                </c:pt>
                <c:pt idx="749">
                  <c:v>875.4</c:v>
                </c:pt>
                <c:pt idx="750">
                  <c:v>879.39</c:v>
                </c:pt>
                <c:pt idx="751">
                  <c:v>879.82</c:v>
                </c:pt>
                <c:pt idx="752">
                  <c:v>909.03</c:v>
                </c:pt>
                <c:pt idx="753">
                  <c:v>908.59</c:v>
                </c:pt>
                <c:pt idx="754">
                  <c:v>929.01</c:v>
                </c:pt>
                <c:pt idx="755">
                  <c:v>922.93</c:v>
                </c:pt>
                <c:pt idx="756">
                  <c:v>909.93</c:v>
                </c:pt>
                <c:pt idx="757">
                  <c:v>927.57</c:v>
                </c:pt>
                <c:pt idx="758">
                  <c:v>927.57</c:v>
                </c:pt>
                <c:pt idx="759">
                  <c:v>926.26</c:v>
                </c:pt>
                <c:pt idx="760">
                  <c:v>931.66</c:v>
                </c:pt>
                <c:pt idx="761">
                  <c:v>918.22</c:v>
                </c:pt>
                <c:pt idx="762">
                  <c:v>914.6</c:v>
                </c:pt>
                <c:pt idx="763">
                  <c:v>901.78</c:v>
                </c:pt>
                <c:pt idx="764">
                  <c:v>887.62</c:v>
                </c:pt>
                <c:pt idx="765">
                  <c:v>878.36</c:v>
                </c:pt>
                <c:pt idx="766">
                  <c:v>887.34</c:v>
                </c:pt>
                <c:pt idx="767">
                  <c:v>861.4</c:v>
                </c:pt>
                <c:pt idx="768">
                  <c:v>847.48</c:v>
                </c:pt>
                <c:pt idx="769">
                  <c:v>858.54</c:v>
                </c:pt>
                <c:pt idx="770">
                  <c:v>864.36</c:v>
                </c:pt>
                <c:pt idx="771">
                  <c:v>844.61</c:v>
                </c:pt>
                <c:pt idx="772">
                  <c:v>855.7</c:v>
                </c:pt>
                <c:pt idx="773">
                  <c:v>860.32</c:v>
                </c:pt>
                <c:pt idx="774">
                  <c:v>848.2</c:v>
                </c:pt>
                <c:pt idx="775">
                  <c:v>843.59</c:v>
                </c:pt>
                <c:pt idx="776">
                  <c:v>838.15</c:v>
                </c:pt>
                <c:pt idx="777">
                  <c:v>829.69</c:v>
                </c:pt>
                <c:pt idx="778">
                  <c:v>835.97</c:v>
                </c:pt>
                <c:pt idx="779">
                  <c:v>829.2</c:v>
                </c:pt>
                <c:pt idx="780">
                  <c:v>818.68</c:v>
                </c:pt>
                <c:pt idx="781">
                  <c:v>817.37</c:v>
                </c:pt>
                <c:pt idx="782">
                  <c:v>834.89</c:v>
                </c:pt>
                <c:pt idx="783">
                  <c:v>851.17</c:v>
                </c:pt>
                <c:pt idx="784">
                  <c:v>845.13</c:v>
                </c:pt>
                <c:pt idx="785">
                  <c:v>837.1</c:v>
                </c:pt>
                <c:pt idx="786">
                  <c:v>848.17</c:v>
                </c:pt>
                <c:pt idx="787">
                  <c:v>832.58</c:v>
                </c:pt>
                <c:pt idx="788">
                  <c:v>838.57</c:v>
                </c:pt>
                <c:pt idx="789">
                  <c:v>827.55</c:v>
                </c:pt>
                <c:pt idx="790">
                  <c:v>837.28</c:v>
                </c:pt>
                <c:pt idx="791">
                  <c:v>841.15</c:v>
                </c:pt>
                <c:pt idx="792">
                  <c:v>834.81</c:v>
                </c:pt>
                <c:pt idx="793">
                  <c:v>821.99</c:v>
                </c:pt>
                <c:pt idx="794">
                  <c:v>829.85</c:v>
                </c:pt>
                <c:pt idx="795">
                  <c:v>822.1</c:v>
                </c:pt>
                <c:pt idx="796">
                  <c:v>828.89</c:v>
                </c:pt>
                <c:pt idx="797">
                  <c:v>807.48</c:v>
                </c:pt>
                <c:pt idx="798">
                  <c:v>800.73</c:v>
                </c:pt>
                <c:pt idx="799">
                  <c:v>804.19</c:v>
                </c:pt>
                <c:pt idx="800">
                  <c:v>831.9</c:v>
                </c:pt>
                <c:pt idx="801">
                  <c:v>833.27</c:v>
                </c:pt>
                <c:pt idx="802">
                  <c:v>862.79</c:v>
                </c:pt>
                <c:pt idx="803">
                  <c:v>866.45</c:v>
                </c:pt>
                <c:pt idx="804">
                  <c:v>874.02</c:v>
                </c:pt>
                <c:pt idx="805">
                  <c:v>875.67</c:v>
                </c:pt>
                <c:pt idx="806">
                  <c:v>895.79</c:v>
                </c:pt>
                <c:pt idx="807">
                  <c:v>864.23</c:v>
                </c:pt>
                <c:pt idx="808">
                  <c:v>874.74</c:v>
                </c:pt>
                <c:pt idx="809">
                  <c:v>869.95</c:v>
                </c:pt>
                <c:pt idx="810">
                  <c:v>868.52</c:v>
                </c:pt>
                <c:pt idx="811">
                  <c:v>863.5</c:v>
                </c:pt>
                <c:pt idx="812">
                  <c:v>848.18</c:v>
                </c:pt>
                <c:pt idx="813">
                  <c:v>858.48</c:v>
                </c:pt>
                <c:pt idx="814">
                  <c:v>880.9</c:v>
                </c:pt>
                <c:pt idx="815">
                  <c:v>876.45</c:v>
                </c:pt>
                <c:pt idx="816">
                  <c:v>878.85</c:v>
                </c:pt>
                <c:pt idx="817">
                  <c:v>879.93</c:v>
                </c:pt>
                <c:pt idx="818">
                  <c:v>878.29</c:v>
                </c:pt>
                <c:pt idx="819">
                  <c:v>865.99</c:v>
                </c:pt>
                <c:pt idx="820">
                  <c:v>871.58</c:v>
                </c:pt>
                <c:pt idx="821">
                  <c:v>868.3</c:v>
                </c:pt>
                <c:pt idx="822">
                  <c:v>885.23</c:v>
                </c:pt>
                <c:pt idx="823">
                  <c:v>890.81</c:v>
                </c:pt>
                <c:pt idx="824">
                  <c:v>879.91</c:v>
                </c:pt>
                <c:pt idx="825">
                  <c:v>893.58</c:v>
                </c:pt>
                <c:pt idx="826">
                  <c:v>892.01</c:v>
                </c:pt>
                <c:pt idx="827">
                  <c:v>911.37</c:v>
                </c:pt>
                <c:pt idx="828">
                  <c:v>919.02</c:v>
                </c:pt>
                <c:pt idx="829">
                  <c:v>911.43</c:v>
                </c:pt>
                <c:pt idx="830">
                  <c:v>898.81</c:v>
                </c:pt>
                <c:pt idx="831">
                  <c:v>914.84</c:v>
                </c:pt>
                <c:pt idx="832">
                  <c:v>917.84</c:v>
                </c:pt>
                <c:pt idx="833">
                  <c:v>916.92</c:v>
                </c:pt>
                <c:pt idx="834">
                  <c:v>916.3</c:v>
                </c:pt>
                <c:pt idx="835">
                  <c:v>930.08</c:v>
                </c:pt>
                <c:pt idx="836">
                  <c:v>926.55</c:v>
                </c:pt>
                <c:pt idx="837">
                  <c:v>934.39</c:v>
                </c:pt>
                <c:pt idx="838">
                  <c:v>929.62</c:v>
                </c:pt>
                <c:pt idx="839">
                  <c:v>920.27</c:v>
                </c:pt>
                <c:pt idx="840">
                  <c:v>933.41</c:v>
                </c:pt>
                <c:pt idx="841">
                  <c:v>945.11</c:v>
                </c:pt>
                <c:pt idx="842">
                  <c:v>942.3</c:v>
                </c:pt>
                <c:pt idx="843">
                  <c:v>939.28</c:v>
                </c:pt>
                <c:pt idx="844">
                  <c:v>946.67</c:v>
                </c:pt>
                <c:pt idx="845">
                  <c:v>944.3</c:v>
                </c:pt>
                <c:pt idx="846">
                  <c:v>920.77</c:v>
                </c:pt>
                <c:pt idx="847">
                  <c:v>919.73</c:v>
                </c:pt>
                <c:pt idx="848">
                  <c:v>923.42</c:v>
                </c:pt>
                <c:pt idx="849">
                  <c:v>931.87</c:v>
                </c:pt>
                <c:pt idx="850">
                  <c:v>933.22</c:v>
                </c:pt>
                <c:pt idx="851">
                  <c:v>951.48</c:v>
                </c:pt>
                <c:pt idx="852">
                  <c:v>953.22</c:v>
                </c:pt>
                <c:pt idx="853">
                  <c:v>949.64</c:v>
                </c:pt>
                <c:pt idx="854">
                  <c:v>963.59</c:v>
                </c:pt>
                <c:pt idx="855">
                  <c:v>967</c:v>
                </c:pt>
                <c:pt idx="856">
                  <c:v>971.56</c:v>
                </c:pt>
                <c:pt idx="857">
                  <c:v>986.24</c:v>
                </c:pt>
                <c:pt idx="858">
                  <c:v>990.14</c:v>
                </c:pt>
                <c:pt idx="859">
                  <c:v>987.76</c:v>
                </c:pt>
                <c:pt idx="860">
                  <c:v>975.93</c:v>
                </c:pt>
                <c:pt idx="861">
                  <c:v>984.84</c:v>
                </c:pt>
                <c:pt idx="862">
                  <c:v>997.48</c:v>
                </c:pt>
                <c:pt idx="863">
                  <c:v>998.51</c:v>
                </c:pt>
                <c:pt idx="864">
                  <c:v>988.61</c:v>
                </c:pt>
                <c:pt idx="865">
                  <c:v>1010.74</c:v>
                </c:pt>
                <c:pt idx="866">
                  <c:v>1011.66</c:v>
                </c:pt>
                <c:pt idx="867">
                  <c:v>1010.09</c:v>
                </c:pt>
                <c:pt idx="868">
                  <c:v>994.7</c:v>
                </c:pt>
                <c:pt idx="869">
                  <c:v>995.69</c:v>
                </c:pt>
                <c:pt idx="870">
                  <c:v>981.64</c:v>
                </c:pt>
                <c:pt idx="871">
                  <c:v>983.45</c:v>
                </c:pt>
                <c:pt idx="872">
                  <c:v>975.32</c:v>
                </c:pt>
                <c:pt idx="873">
                  <c:v>985.82</c:v>
                </c:pt>
                <c:pt idx="874">
                  <c:v>976.22</c:v>
                </c:pt>
                <c:pt idx="875">
                  <c:v>974.5</c:v>
                </c:pt>
                <c:pt idx="876">
                  <c:v>982.32</c:v>
                </c:pt>
                <c:pt idx="877">
                  <c:v>993.75</c:v>
                </c:pt>
                <c:pt idx="878">
                  <c:v>985.7</c:v>
                </c:pt>
                <c:pt idx="879">
                  <c:v>1004.42</c:v>
                </c:pt>
                <c:pt idx="880">
                  <c:v>1007.84</c:v>
                </c:pt>
                <c:pt idx="881">
                  <c:v>1002.21</c:v>
                </c:pt>
                <c:pt idx="882">
                  <c:v>988.7</c:v>
                </c:pt>
                <c:pt idx="883">
                  <c:v>998.14</c:v>
                </c:pt>
                <c:pt idx="884">
                  <c:v>1003.86</c:v>
                </c:pt>
                <c:pt idx="885">
                  <c:v>1000.42</c:v>
                </c:pt>
                <c:pt idx="886">
                  <c:v>994.09</c:v>
                </c:pt>
                <c:pt idx="887">
                  <c:v>981.73</c:v>
                </c:pt>
                <c:pt idx="888">
                  <c:v>993.32</c:v>
                </c:pt>
                <c:pt idx="889">
                  <c:v>978.8</c:v>
                </c:pt>
                <c:pt idx="890">
                  <c:v>988.11</c:v>
                </c:pt>
                <c:pt idx="891">
                  <c:v>988.61</c:v>
                </c:pt>
                <c:pt idx="892">
                  <c:v>981.6</c:v>
                </c:pt>
                <c:pt idx="893">
                  <c:v>998.68</c:v>
                </c:pt>
                <c:pt idx="894">
                  <c:v>996.52</c:v>
                </c:pt>
                <c:pt idx="895">
                  <c:v>989.28</c:v>
                </c:pt>
                <c:pt idx="896">
                  <c:v>987.49</c:v>
                </c:pt>
                <c:pt idx="897">
                  <c:v>990.31</c:v>
                </c:pt>
                <c:pt idx="898">
                  <c:v>980.15</c:v>
                </c:pt>
                <c:pt idx="899">
                  <c:v>982.82</c:v>
                </c:pt>
                <c:pt idx="900">
                  <c:v>965.46</c:v>
                </c:pt>
                <c:pt idx="901">
                  <c:v>967.08</c:v>
                </c:pt>
                <c:pt idx="902">
                  <c:v>974.12</c:v>
                </c:pt>
                <c:pt idx="903">
                  <c:v>977.59</c:v>
                </c:pt>
                <c:pt idx="904">
                  <c:v>980.59</c:v>
                </c:pt>
                <c:pt idx="905">
                  <c:v>990.35</c:v>
                </c:pt>
                <c:pt idx="906">
                  <c:v>984.03</c:v>
                </c:pt>
                <c:pt idx="907">
                  <c:v>990.51</c:v>
                </c:pt>
                <c:pt idx="908">
                  <c:v>990.67</c:v>
                </c:pt>
                <c:pt idx="909">
                  <c:v>999.74</c:v>
                </c:pt>
                <c:pt idx="910">
                  <c:v>1002.35</c:v>
                </c:pt>
                <c:pt idx="911">
                  <c:v>1000.3</c:v>
                </c:pt>
                <c:pt idx="912">
                  <c:v>1003.27</c:v>
                </c:pt>
                <c:pt idx="913">
                  <c:v>993.06</c:v>
                </c:pt>
                <c:pt idx="914">
                  <c:v>993.71</c:v>
                </c:pt>
                <c:pt idx="915">
                  <c:v>996.73</c:v>
                </c:pt>
                <c:pt idx="916">
                  <c:v>996.79</c:v>
                </c:pt>
                <c:pt idx="917">
                  <c:v>1002.84</c:v>
                </c:pt>
                <c:pt idx="918">
                  <c:v>1008.01</c:v>
                </c:pt>
                <c:pt idx="919">
                  <c:v>1021.99</c:v>
                </c:pt>
                <c:pt idx="920">
                  <c:v>1026.27</c:v>
                </c:pt>
                <c:pt idx="921">
                  <c:v>1027.97</c:v>
                </c:pt>
                <c:pt idx="922">
                  <c:v>1021.39</c:v>
                </c:pt>
                <c:pt idx="923">
                  <c:v>1031.6400000000001</c:v>
                </c:pt>
                <c:pt idx="924">
                  <c:v>1023.17</c:v>
                </c:pt>
                <c:pt idx="925">
                  <c:v>1010.92</c:v>
                </c:pt>
                <c:pt idx="926">
                  <c:v>1016.42</c:v>
                </c:pt>
                <c:pt idx="927">
                  <c:v>1018.63</c:v>
                </c:pt>
                <c:pt idx="928">
                  <c:v>1014.81</c:v>
                </c:pt>
                <c:pt idx="929">
                  <c:v>1029.3199</c:v>
                </c:pt>
                <c:pt idx="930">
                  <c:v>1025.97</c:v>
                </c:pt>
                <c:pt idx="931">
                  <c:v>1039.58</c:v>
                </c:pt>
                <c:pt idx="932">
                  <c:v>1036.3</c:v>
                </c:pt>
                <c:pt idx="933">
                  <c:v>1022.82</c:v>
                </c:pt>
                <c:pt idx="934">
                  <c:v>1029.03</c:v>
                </c:pt>
                <c:pt idx="935">
                  <c:v>1009.38</c:v>
                </c:pt>
                <c:pt idx="936">
                  <c:v>1003.27</c:v>
                </c:pt>
                <c:pt idx="937">
                  <c:v>996.85</c:v>
                </c:pt>
                <c:pt idx="938">
                  <c:v>1006.58</c:v>
                </c:pt>
                <c:pt idx="939">
                  <c:v>995.97</c:v>
                </c:pt>
                <c:pt idx="940">
                  <c:v>1018.22</c:v>
                </c:pt>
                <c:pt idx="941">
                  <c:v>1020.24</c:v>
                </c:pt>
                <c:pt idx="942">
                  <c:v>1029.8499999999999</c:v>
                </c:pt>
                <c:pt idx="943">
                  <c:v>1034.3499999999999</c:v>
                </c:pt>
                <c:pt idx="944">
                  <c:v>1039.25</c:v>
                </c:pt>
                <c:pt idx="945">
                  <c:v>1033.78</c:v>
                </c:pt>
                <c:pt idx="946">
                  <c:v>1038.73</c:v>
                </c:pt>
                <c:pt idx="947">
                  <c:v>1038.0600999999999</c:v>
                </c:pt>
                <c:pt idx="948">
                  <c:v>1045.3499999999999</c:v>
                </c:pt>
                <c:pt idx="949">
                  <c:v>1049.48</c:v>
                </c:pt>
                <c:pt idx="950">
                  <c:v>1046.76</c:v>
                </c:pt>
                <c:pt idx="951">
                  <c:v>1050.0699</c:v>
                </c:pt>
                <c:pt idx="952">
                  <c:v>1039.3199</c:v>
                </c:pt>
                <c:pt idx="953">
                  <c:v>1044.6801</c:v>
                </c:pt>
                <c:pt idx="954">
                  <c:v>1046.03</c:v>
                </c:pt>
                <c:pt idx="955">
                  <c:v>1030.3599999999999</c:v>
                </c:pt>
                <c:pt idx="956">
                  <c:v>1033.77</c:v>
                </c:pt>
                <c:pt idx="957">
                  <c:v>1028.9100000000001</c:v>
                </c:pt>
                <c:pt idx="958">
                  <c:v>1031.1300000000001</c:v>
                </c:pt>
                <c:pt idx="959">
                  <c:v>1046.79</c:v>
                </c:pt>
                <c:pt idx="960">
                  <c:v>1048.1099999999999</c:v>
                </c:pt>
                <c:pt idx="961">
                  <c:v>1046.9399000000001</c:v>
                </c:pt>
                <c:pt idx="962">
                  <c:v>1050.71</c:v>
                </c:pt>
                <c:pt idx="963">
                  <c:v>1059.02</c:v>
                </c:pt>
                <c:pt idx="964">
                  <c:v>1053.25</c:v>
                </c:pt>
                <c:pt idx="965">
                  <c:v>1051.8100999999999</c:v>
                </c:pt>
                <c:pt idx="966">
                  <c:v>1058.05</c:v>
                </c:pt>
                <c:pt idx="967">
                  <c:v>1053.21</c:v>
                </c:pt>
                <c:pt idx="968">
                  <c:v>1047.1099999999999</c:v>
                </c:pt>
                <c:pt idx="969">
                  <c:v>1046.5699</c:v>
                </c:pt>
                <c:pt idx="970">
                  <c:v>1058.53</c:v>
                </c:pt>
                <c:pt idx="971">
                  <c:v>1058.4100000000001</c:v>
                </c:pt>
                <c:pt idx="972">
                  <c:v>1050.3499999999999</c:v>
                </c:pt>
                <c:pt idx="973">
                  <c:v>1043.6300000000001</c:v>
                </c:pt>
                <c:pt idx="974">
                  <c:v>1034.1500000000001</c:v>
                </c:pt>
                <c:pt idx="975">
                  <c:v>1042.4399000000001</c:v>
                </c:pt>
                <c:pt idx="976">
                  <c:v>1033.6500000000001</c:v>
                </c:pt>
                <c:pt idx="977">
                  <c:v>1035.28</c:v>
                </c:pt>
                <c:pt idx="978">
                  <c:v>1052.08</c:v>
                </c:pt>
                <c:pt idx="979">
                  <c:v>1053.8900000000001</c:v>
                </c:pt>
                <c:pt idx="980">
                  <c:v>1058.45</c:v>
                </c:pt>
                <c:pt idx="981">
                  <c:v>1058.2</c:v>
                </c:pt>
                <c:pt idx="982">
                  <c:v>1070.1199999999999</c:v>
                </c:pt>
                <c:pt idx="983">
                  <c:v>1066.6199999999999</c:v>
                </c:pt>
                <c:pt idx="984">
                  <c:v>1064.73</c:v>
                </c:pt>
                <c:pt idx="985">
                  <c:v>1069.72</c:v>
                </c:pt>
                <c:pt idx="986">
                  <c:v>1061.5</c:v>
                </c:pt>
                <c:pt idx="987">
                  <c:v>1069.3</c:v>
                </c:pt>
                <c:pt idx="988">
                  <c:v>1060.1801</c:v>
                </c:pt>
                <c:pt idx="989">
                  <c:v>1059.05</c:v>
                </c:pt>
                <c:pt idx="990">
                  <c:v>1071.21</c:v>
                </c:pt>
                <c:pt idx="991">
                  <c:v>1074.1400000000001</c:v>
                </c:pt>
                <c:pt idx="992">
                  <c:v>1068.04</c:v>
                </c:pt>
                <c:pt idx="993">
                  <c:v>1075.1300000000001</c:v>
                </c:pt>
                <c:pt idx="994">
                  <c:v>1076.48</c:v>
                </c:pt>
                <c:pt idx="995">
                  <c:v>1089.1801</c:v>
                </c:pt>
                <c:pt idx="996">
                  <c:v>1088.6600000000001</c:v>
                </c:pt>
                <c:pt idx="997">
                  <c:v>1092.9399000000001</c:v>
                </c:pt>
                <c:pt idx="998">
                  <c:v>1096.02</c:v>
                </c:pt>
                <c:pt idx="999">
                  <c:v>1094.04</c:v>
                </c:pt>
                <c:pt idx="1000">
                  <c:v>1095.8900000000001</c:v>
                </c:pt>
                <c:pt idx="1001">
                  <c:v>1109.48</c:v>
                </c:pt>
                <c:pt idx="1002">
                  <c:v>1109.6400000000001</c:v>
                </c:pt>
                <c:pt idx="1003">
                  <c:v>1111.92</c:v>
                </c:pt>
                <c:pt idx="1004">
                  <c:v>1108.48</c:v>
                </c:pt>
                <c:pt idx="1005">
                  <c:v>1122.22</c:v>
                </c:pt>
                <c:pt idx="1006">
                  <c:v>1123.67</c:v>
                </c:pt>
                <c:pt idx="1007">
                  <c:v>1126.33</c:v>
                </c:pt>
                <c:pt idx="1008">
                  <c:v>1131.92</c:v>
                </c:pt>
                <c:pt idx="1009">
                  <c:v>1121.8599999999999</c:v>
                </c:pt>
                <c:pt idx="1010">
                  <c:v>1127.23</c:v>
                </c:pt>
                <c:pt idx="1011">
                  <c:v>1121.22</c:v>
                </c:pt>
                <c:pt idx="1012">
                  <c:v>1130.52</c:v>
                </c:pt>
                <c:pt idx="1013">
                  <c:v>1132.05</c:v>
                </c:pt>
                <c:pt idx="1014">
                  <c:v>1139.83</c:v>
                </c:pt>
                <c:pt idx="1015">
                  <c:v>1138.77</c:v>
                </c:pt>
                <c:pt idx="1016">
                  <c:v>1147.6199999999999</c:v>
                </c:pt>
                <c:pt idx="1017">
                  <c:v>1143.9399000000001</c:v>
                </c:pt>
                <c:pt idx="1018">
                  <c:v>1141.55</c:v>
                </c:pt>
                <c:pt idx="1019">
                  <c:v>1155.3699999999999</c:v>
                </c:pt>
                <c:pt idx="1020">
                  <c:v>1144.05</c:v>
                </c:pt>
                <c:pt idx="1021">
                  <c:v>1128.48</c:v>
                </c:pt>
                <c:pt idx="1022">
                  <c:v>1134.1099999999999</c:v>
                </c:pt>
                <c:pt idx="1023">
                  <c:v>1131.1300000000001</c:v>
                </c:pt>
                <c:pt idx="1024">
                  <c:v>1135.26</c:v>
                </c:pt>
                <c:pt idx="1025">
                  <c:v>1136.03</c:v>
                </c:pt>
                <c:pt idx="1026">
                  <c:v>1126.52</c:v>
                </c:pt>
                <c:pt idx="1027">
                  <c:v>1128.5899999999999</c:v>
                </c:pt>
                <c:pt idx="1028">
                  <c:v>1142.76</c:v>
                </c:pt>
                <c:pt idx="1029">
                  <c:v>1139.8100999999999</c:v>
                </c:pt>
                <c:pt idx="1030">
                  <c:v>1145.54</c:v>
                </c:pt>
                <c:pt idx="1031">
                  <c:v>1157.76</c:v>
                </c:pt>
                <c:pt idx="1032">
                  <c:v>1152.1099999999999</c:v>
                </c:pt>
                <c:pt idx="1033">
                  <c:v>1145.8100999999999</c:v>
                </c:pt>
                <c:pt idx="1034">
                  <c:v>1156.99</c:v>
                </c:pt>
                <c:pt idx="1035">
                  <c:v>1151.8199</c:v>
                </c:pt>
                <c:pt idx="1036">
                  <c:v>1147.0600999999999</c:v>
                </c:pt>
                <c:pt idx="1037">
                  <c:v>1144.1099999999999</c:v>
                </c:pt>
                <c:pt idx="1038">
                  <c:v>1140.99</c:v>
                </c:pt>
                <c:pt idx="1039">
                  <c:v>1139.0899999999999</c:v>
                </c:pt>
                <c:pt idx="1040">
                  <c:v>1143.67</c:v>
                </c:pt>
                <c:pt idx="1041">
                  <c:v>1144.9100000000001</c:v>
                </c:pt>
                <c:pt idx="1042">
                  <c:v>1144.9399000000001</c:v>
                </c:pt>
                <c:pt idx="1043">
                  <c:v>1155.97</c:v>
                </c:pt>
                <c:pt idx="1044">
                  <c:v>1149.0999999999999</c:v>
                </c:pt>
                <c:pt idx="1045">
                  <c:v>1151.03</c:v>
                </c:pt>
                <c:pt idx="1046">
                  <c:v>1154.8699999999999</c:v>
                </c:pt>
                <c:pt idx="1047">
                  <c:v>1156.8599999999999</c:v>
                </c:pt>
                <c:pt idx="1048">
                  <c:v>1147.2</c:v>
                </c:pt>
                <c:pt idx="1049">
                  <c:v>1140.58</c:v>
                </c:pt>
                <c:pt idx="1050">
                  <c:v>1123.8900000000001</c:v>
                </c:pt>
                <c:pt idx="1051">
                  <c:v>1106.78</c:v>
                </c:pt>
                <c:pt idx="1052">
                  <c:v>1120.5699</c:v>
                </c:pt>
                <c:pt idx="1053">
                  <c:v>1104.49</c:v>
                </c:pt>
                <c:pt idx="1054">
                  <c:v>1110.7</c:v>
                </c:pt>
                <c:pt idx="1055">
                  <c:v>1123.75</c:v>
                </c:pt>
                <c:pt idx="1056">
                  <c:v>1122.3199</c:v>
                </c:pt>
                <c:pt idx="1057">
                  <c:v>1109.78</c:v>
                </c:pt>
                <c:pt idx="1058">
                  <c:v>1095.4000000000001</c:v>
                </c:pt>
                <c:pt idx="1059">
                  <c:v>1093.95</c:v>
                </c:pt>
                <c:pt idx="1060">
                  <c:v>1091.33</c:v>
                </c:pt>
                <c:pt idx="1061">
                  <c:v>1109.1899000000001</c:v>
                </c:pt>
                <c:pt idx="1062">
                  <c:v>1108.0600999999999</c:v>
                </c:pt>
                <c:pt idx="1063">
                  <c:v>1122.47</c:v>
                </c:pt>
                <c:pt idx="1064">
                  <c:v>1127</c:v>
                </c:pt>
                <c:pt idx="1065">
                  <c:v>1126.21</c:v>
                </c:pt>
                <c:pt idx="1066">
                  <c:v>1132.17</c:v>
                </c:pt>
                <c:pt idx="1067">
                  <c:v>1141.8100999999999</c:v>
                </c:pt>
                <c:pt idx="1068">
                  <c:v>1150.5699</c:v>
                </c:pt>
                <c:pt idx="1069">
                  <c:v>1148.1600000000001</c:v>
                </c:pt>
                <c:pt idx="1070">
                  <c:v>1140.53</c:v>
                </c:pt>
                <c:pt idx="1071">
                  <c:v>1139.3199</c:v>
                </c:pt>
                <c:pt idx="1072">
                  <c:v>1145.2</c:v>
                </c:pt>
                <c:pt idx="1073">
                  <c:v>1129.4399000000001</c:v>
                </c:pt>
                <c:pt idx="1074">
                  <c:v>1128.17</c:v>
                </c:pt>
                <c:pt idx="1075">
                  <c:v>1128.8399999999999</c:v>
                </c:pt>
                <c:pt idx="1076">
                  <c:v>1134.6099999999999</c:v>
                </c:pt>
                <c:pt idx="1077">
                  <c:v>1135.8199</c:v>
                </c:pt>
                <c:pt idx="1078">
                  <c:v>1118.1500000000001</c:v>
                </c:pt>
                <c:pt idx="1079">
                  <c:v>1124.0899999999999</c:v>
                </c:pt>
                <c:pt idx="1080">
                  <c:v>1139.9301</c:v>
                </c:pt>
                <c:pt idx="1081">
                  <c:v>1140.5999999999999</c:v>
                </c:pt>
                <c:pt idx="1082">
                  <c:v>1135.53</c:v>
                </c:pt>
                <c:pt idx="1083">
                  <c:v>1138.1099999999999</c:v>
                </c:pt>
                <c:pt idx="1084">
                  <c:v>1122.4100000000001</c:v>
                </c:pt>
                <c:pt idx="1085">
                  <c:v>1113.8900000000001</c:v>
                </c:pt>
                <c:pt idx="1086">
                  <c:v>1107.3</c:v>
                </c:pt>
                <c:pt idx="1087">
                  <c:v>1117.49</c:v>
                </c:pt>
                <c:pt idx="1088">
                  <c:v>1119.55</c:v>
                </c:pt>
                <c:pt idx="1089">
                  <c:v>1121.53</c:v>
                </c:pt>
                <c:pt idx="1090">
                  <c:v>1113.99</c:v>
                </c:pt>
                <c:pt idx="1091">
                  <c:v>1098.7</c:v>
                </c:pt>
                <c:pt idx="1092">
                  <c:v>1087.1199999999999</c:v>
                </c:pt>
                <c:pt idx="1093">
                  <c:v>1095.45</c:v>
                </c:pt>
                <c:pt idx="1094">
                  <c:v>1097.28</c:v>
                </c:pt>
                <c:pt idx="1095">
                  <c:v>1096.4399000000001</c:v>
                </c:pt>
                <c:pt idx="1096">
                  <c:v>1095.7</c:v>
                </c:pt>
                <c:pt idx="1097">
                  <c:v>1084.0999999999999</c:v>
                </c:pt>
                <c:pt idx="1098">
                  <c:v>1091.49</c:v>
                </c:pt>
                <c:pt idx="1099">
                  <c:v>1088.6801</c:v>
                </c:pt>
                <c:pt idx="1100">
                  <c:v>1089.1899000000001</c:v>
                </c:pt>
                <c:pt idx="1101">
                  <c:v>1093.5600999999999</c:v>
                </c:pt>
                <c:pt idx="1102">
                  <c:v>1095.4100000000001</c:v>
                </c:pt>
                <c:pt idx="1103">
                  <c:v>1113.05</c:v>
                </c:pt>
                <c:pt idx="1104">
                  <c:v>1114.9399000000001</c:v>
                </c:pt>
                <c:pt idx="1105">
                  <c:v>1121.28</c:v>
                </c:pt>
                <c:pt idx="1106">
                  <c:v>1120.6801</c:v>
                </c:pt>
                <c:pt idx="1107">
                  <c:v>1121.2</c:v>
                </c:pt>
                <c:pt idx="1108">
                  <c:v>1124.99</c:v>
                </c:pt>
                <c:pt idx="1109">
                  <c:v>1116.6400000000001</c:v>
                </c:pt>
                <c:pt idx="1110">
                  <c:v>1122.5</c:v>
                </c:pt>
                <c:pt idx="1111">
                  <c:v>1140.42</c:v>
                </c:pt>
                <c:pt idx="1112">
                  <c:v>1142.1801</c:v>
                </c:pt>
                <c:pt idx="1113">
                  <c:v>1131.33</c:v>
                </c:pt>
                <c:pt idx="1114">
                  <c:v>1136.47</c:v>
                </c:pt>
                <c:pt idx="1115">
                  <c:v>1125.29</c:v>
                </c:pt>
                <c:pt idx="1116">
                  <c:v>1132.01</c:v>
                </c:pt>
                <c:pt idx="1117">
                  <c:v>1133.5600999999999</c:v>
                </c:pt>
                <c:pt idx="1118">
                  <c:v>1132.05</c:v>
                </c:pt>
                <c:pt idx="1119">
                  <c:v>1135.02</c:v>
                </c:pt>
                <c:pt idx="1120">
                  <c:v>1130.3</c:v>
                </c:pt>
                <c:pt idx="1121">
                  <c:v>1134.4100000000001</c:v>
                </c:pt>
                <c:pt idx="1122">
                  <c:v>1144.0600999999999</c:v>
                </c:pt>
                <c:pt idx="1123">
                  <c:v>1140.6500000000001</c:v>
                </c:pt>
                <c:pt idx="1124">
                  <c:v>1134.4301</c:v>
                </c:pt>
                <c:pt idx="1125">
                  <c:v>1133.3499999999999</c:v>
                </c:pt>
                <c:pt idx="1126">
                  <c:v>1136.2</c:v>
                </c:pt>
                <c:pt idx="1127">
                  <c:v>1140.8399999999999</c:v>
                </c:pt>
                <c:pt idx="1128">
                  <c:v>1128.9399000000001</c:v>
                </c:pt>
                <c:pt idx="1129">
                  <c:v>1125.3800000000001</c:v>
                </c:pt>
                <c:pt idx="1130">
                  <c:v>1116.21</c:v>
                </c:pt>
                <c:pt idx="1131">
                  <c:v>1118.33</c:v>
                </c:pt>
                <c:pt idx="1132">
                  <c:v>1109.1099999999999</c:v>
                </c:pt>
                <c:pt idx="1133">
                  <c:v>1112.8100999999999</c:v>
                </c:pt>
                <c:pt idx="1134">
                  <c:v>1114.3499999999999</c:v>
                </c:pt>
                <c:pt idx="1135">
                  <c:v>1115.1400000000001</c:v>
                </c:pt>
                <c:pt idx="1136">
                  <c:v>1111.47</c:v>
                </c:pt>
                <c:pt idx="1137">
                  <c:v>1106.6899000000001</c:v>
                </c:pt>
                <c:pt idx="1138">
                  <c:v>1101.3900000000001</c:v>
                </c:pt>
                <c:pt idx="1139">
                  <c:v>1100.9000000000001</c:v>
                </c:pt>
                <c:pt idx="1140">
                  <c:v>1108.67</c:v>
                </c:pt>
                <c:pt idx="1141">
                  <c:v>1093.8800000000001</c:v>
                </c:pt>
                <c:pt idx="1142">
                  <c:v>1096.8399999999999</c:v>
                </c:pt>
                <c:pt idx="1143">
                  <c:v>1086.2</c:v>
                </c:pt>
                <c:pt idx="1144">
                  <c:v>1084.0699</c:v>
                </c:pt>
                <c:pt idx="1145">
                  <c:v>1094.83</c:v>
                </c:pt>
                <c:pt idx="1146">
                  <c:v>1095.42</c:v>
                </c:pt>
                <c:pt idx="1147">
                  <c:v>1100.4301</c:v>
                </c:pt>
                <c:pt idx="1148">
                  <c:v>1101.72</c:v>
                </c:pt>
                <c:pt idx="1149">
                  <c:v>1106.6199999999999</c:v>
                </c:pt>
                <c:pt idx="1150">
                  <c:v>1099.6899000000001</c:v>
                </c:pt>
                <c:pt idx="1151">
                  <c:v>1098.6300000000001</c:v>
                </c:pt>
                <c:pt idx="1152">
                  <c:v>1080.7</c:v>
                </c:pt>
                <c:pt idx="1153">
                  <c:v>1063.97</c:v>
                </c:pt>
                <c:pt idx="1154">
                  <c:v>1065.22</c:v>
                </c:pt>
                <c:pt idx="1155">
                  <c:v>1079.04</c:v>
                </c:pt>
                <c:pt idx="1156">
                  <c:v>1075.79</c:v>
                </c:pt>
                <c:pt idx="1157">
                  <c:v>1063.23</c:v>
                </c:pt>
                <c:pt idx="1158">
                  <c:v>1064.8</c:v>
                </c:pt>
                <c:pt idx="1159">
                  <c:v>1079.3399999999999</c:v>
                </c:pt>
                <c:pt idx="1160">
                  <c:v>1081.71</c:v>
                </c:pt>
                <c:pt idx="1161">
                  <c:v>1095.17</c:v>
                </c:pt>
                <c:pt idx="1162">
                  <c:v>1091.23</c:v>
                </c:pt>
                <c:pt idx="1163">
                  <c:v>1098.3499999999999</c:v>
                </c:pt>
                <c:pt idx="1164">
                  <c:v>1095.6801</c:v>
                </c:pt>
                <c:pt idx="1165">
                  <c:v>1096.1899000000001</c:v>
                </c:pt>
                <c:pt idx="1166">
                  <c:v>1104.96</c:v>
                </c:pt>
                <c:pt idx="1167">
                  <c:v>1105.0899999999999</c:v>
                </c:pt>
                <c:pt idx="1168">
                  <c:v>1107.77</c:v>
                </c:pt>
                <c:pt idx="1169">
                  <c:v>1099.1500000000001</c:v>
                </c:pt>
                <c:pt idx="1170">
                  <c:v>1104.24</c:v>
                </c:pt>
                <c:pt idx="1171">
                  <c:v>1105.9100000000001</c:v>
                </c:pt>
                <c:pt idx="1172">
                  <c:v>1118.3100999999999</c:v>
                </c:pt>
                <c:pt idx="1173">
                  <c:v>1113.6300000000001</c:v>
                </c:pt>
                <c:pt idx="1174">
                  <c:v>1121.3</c:v>
                </c:pt>
                <c:pt idx="1175">
                  <c:v>1116.27</c:v>
                </c:pt>
                <c:pt idx="1176">
                  <c:v>1118.3800000000001</c:v>
                </c:pt>
                <c:pt idx="1177">
                  <c:v>1123.92</c:v>
                </c:pt>
                <c:pt idx="1178">
                  <c:v>1125.8199</c:v>
                </c:pt>
                <c:pt idx="1179">
                  <c:v>1128.33</c:v>
                </c:pt>
                <c:pt idx="1180">
                  <c:v>1120.3699999999999</c:v>
                </c:pt>
                <c:pt idx="1181">
                  <c:v>1123.5</c:v>
                </c:pt>
                <c:pt idx="1182">
                  <c:v>1128.55</c:v>
                </c:pt>
                <c:pt idx="1183">
                  <c:v>1122.2</c:v>
                </c:pt>
                <c:pt idx="1184">
                  <c:v>1129.3</c:v>
                </c:pt>
                <c:pt idx="1185">
                  <c:v>1113.5600999999999</c:v>
                </c:pt>
                <c:pt idx="1186">
                  <c:v>1108.3599999999999</c:v>
                </c:pt>
                <c:pt idx="1187">
                  <c:v>1110.1099999999999</c:v>
                </c:pt>
                <c:pt idx="1188">
                  <c:v>1103.52</c:v>
                </c:pt>
                <c:pt idx="1189">
                  <c:v>1110.0600999999999</c:v>
                </c:pt>
                <c:pt idx="1190">
                  <c:v>1114.8</c:v>
                </c:pt>
                <c:pt idx="1191">
                  <c:v>1114.58</c:v>
                </c:pt>
                <c:pt idx="1192">
                  <c:v>1131.5</c:v>
                </c:pt>
                <c:pt idx="1193">
                  <c:v>1135.17</c:v>
                </c:pt>
                <c:pt idx="1194">
                  <c:v>1134.48</c:v>
                </c:pt>
                <c:pt idx="1195">
                  <c:v>1142.05</c:v>
                </c:pt>
                <c:pt idx="1196">
                  <c:v>1130.6500000000001</c:v>
                </c:pt>
                <c:pt idx="1197">
                  <c:v>1122.1400000000001</c:v>
                </c:pt>
                <c:pt idx="1198">
                  <c:v>1124.3900000000001</c:v>
                </c:pt>
                <c:pt idx="1199">
                  <c:v>1121.8399999999999</c:v>
                </c:pt>
                <c:pt idx="1200">
                  <c:v>1113.6500000000001</c:v>
                </c:pt>
                <c:pt idx="1201">
                  <c:v>1103.29</c:v>
                </c:pt>
                <c:pt idx="1202">
                  <c:v>1108.2</c:v>
                </c:pt>
                <c:pt idx="1203">
                  <c:v>1114.02</c:v>
                </c:pt>
                <c:pt idx="1204">
                  <c:v>1103.23</c:v>
                </c:pt>
                <c:pt idx="1205">
                  <c:v>1103.6600000000001</c:v>
                </c:pt>
                <c:pt idx="1206">
                  <c:v>1106.49</c:v>
                </c:pt>
                <c:pt idx="1207">
                  <c:v>1095.74</c:v>
                </c:pt>
                <c:pt idx="1208">
                  <c:v>1094.8</c:v>
                </c:pt>
                <c:pt idx="1209">
                  <c:v>1111.0899999999999</c:v>
                </c:pt>
                <c:pt idx="1210">
                  <c:v>1125.4000000000001</c:v>
                </c:pt>
                <c:pt idx="1211">
                  <c:v>1127.4399000000001</c:v>
                </c:pt>
                <c:pt idx="1212">
                  <c:v>1130.2</c:v>
                </c:pt>
                <c:pt idx="1213">
                  <c:v>1130.51</c:v>
                </c:pt>
                <c:pt idx="1214">
                  <c:v>1130.5600999999999</c:v>
                </c:pt>
                <c:pt idx="1215">
                  <c:v>1143.2</c:v>
                </c:pt>
                <c:pt idx="1216">
                  <c:v>1161.67</c:v>
                </c:pt>
                <c:pt idx="1217">
                  <c:v>1166.17</c:v>
                </c:pt>
                <c:pt idx="1218">
                  <c:v>1164.8900000000001</c:v>
                </c:pt>
                <c:pt idx="1219">
                  <c:v>1164.08</c:v>
                </c:pt>
                <c:pt idx="1220">
                  <c:v>1162.9100000000001</c:v>
                </c:pt>
                <c:pt idx="1221">
                  <c:v>1173.48</c:v>
                </c:pt>
                <c:pt idx="1222">
                  <c:v>1184.17</c:v>
                </c:pt>
                <c:pt idx="1223">
                  <c:v>1183.8100999999999</c:v>
                </c:pt>
                <c:pt idx="1224">
                  <c:v>1175.4301</c:v>
                </c:pt>
                <c:pt idx="1225">
                  <c:v>1181.9399000000001</c:v>
                </c:pt>
                <c:pt idx="1226">
                  <c:v>1183.55</c:v>
                </c:pt>
                <c:pt idx="1227">
                  <c:v>1170.3399999999999</c:v>
                </c:pt>
                <c:pt idx="1228">
                  <c:v>1177.24</c:v>
                </c:pt>
                <c:pt idx="1229">
                  <c:v>1176.9399000000001</c:v>
                </c:pt>
                <c:pt idx="1230">
                  <c:v>1181.76</c:v>
                </c:pt>
                <c:pt idx="1231">
                  <c:v>1182.6500000000001</c:v>
                </c:pt>
                <c:pt idx="1232">
                  <c:v>1178.5699</c:v>
                </c:pt>
                <c:pt idx="1233">
                  <c:v>1173.8199</c:v>
                </c:pt>
                <c:pt idx="1234">
                  <c:v>1191.3699999999999</c:v>
                </c:pt>
                <c:pt idx="1235">
                  <c:v>1190.33</c:v>
                </c:pt>
                <c:pt idx="1236">
                  <c:v>1191.17</c:v>
                </c:pt>
                <c:pt idx="1237">
                  <c:v>1190.25</c:v>
                </c:pt>
                <c:pt idx="1238">
                  <c:v>1177.0699</c:v>
                </c:pt>
                <c:pt idx="1239">
                  <c:v>1182.8100999999999</c:v>
                </c:pt>
                <c:pt idx="1240">
                  <c:v>1189.24</c:v>
                </c:pt>
                <c:pt idx="1241">
                  <c:v>1188</c:v>
                </c:pt>
                <c:pt idx="1242">
                  <c:v>1198.6801</c:v>
                </c:pt>
                <c:pt idx="1243">
                  <c:v>1203.3800000000001</c:v>
                </c:pt>
                <c:pt idx="1244">
                  <c:v>1205.72</c:v>
                </c:pt>
                <c:pt idx="1245">
                  <c:v>1203.21</c:v>
                </c:pt>
                <c:pt idx="1246">
                  <c:v>1194.2</c:v>
                </c:pt>
                <c:pt idx="1247">
                  <c:v>1194.6500000000001</c:v>
                </c:pt>
                <c:pt idx="1248">
                  <c:v>1205.45</c:v>
                </c:pt>
                <c:pt idx="1249">
                  <c:v>1209.5699</c:v>
                </c:pt>
                <c:pt idx="1250">
                  <c:v>1210.1300000000001</c:v>
                </c:pt>
                <c:pt idx="1251">
                  <c:v>1204.92</c:v>
                </c:pt>
                <c:pt idx="1252">
                  <c:v>1213.54</c:v>
                </c:pt>
                <c:pt idx="1253">
                  <c:v>1213.45</c:v>
                </c:pt>
                <c:pt idx="1254">
                  <c:v>1213.55</c:v>
                </c:pt>
                <c:pt idx="1255">
                  <c:v>1211.92</c:v>
                </c:pt>
                <c:pt idx="1256">
                  <c:v>1202.08</c:v>
                </c:pt>
                <c:pt idx="1257">
                  <c:v>1188.05</c:v>
                </c:pt>
                <c:pt idx="1258">
                  <c:v>1183.74</c:v>
                </c:pt>
                <c:pt idx="1259">
                  <c:v>1187.8900000000001</c:v>
                </c:pt>
                <c:pt idx="1260">
                  <c:v>1186.1899000000001</c:v>
                </c:pt>
                <c:pt idx="1261">
                  <c:v>1190.25</c:v>
                </c:pt>
                <c:pt idx="1262">
                  <c:v>1182.99</c:v>
                </c:pt>
                <c:pt idx="1263">
                  <c:v>1187.7</c:v>
                </c:pt>
                <c:pt idx="1264">
                  <c:v>1177.45</c:v>
                </c:pt>
                <c:pt idx="1265">
                  <c:v>1184.52</c:v>
                </c:pt>
                <c:pt idx="1266">
                  <c:v>1195.98</c:v>
                </c:pt>
                <c:pt idx="1267">
                  <c:v>1184.6300000000001</c:v>
                </c:pt>
                <c:pt idx="1268">
                  <c:v>1175.4100000000001</c:v>
                </c:pt>
                <c:pt idx="1269">
                  <c:v>1167.8699999999999</c:v>
                </c:pt>
                <c:pt idx="1270">
                  <c:v>1163.75</c:v>
                </c:pt>
                <c:pt idx="1271">
                  <c:v>1168.4100000000001</c:v>
                </c:pt>
                <c:pt idx="1272">
                  <c:v>1174.0699</c:v>
                </c:pt>
                <c:pt idx="1273">
                  <c:v>1174.55</c:v>
                </c:pt>
                <c:pt idx="1274">
                  <c:v>1171.3599999999999</c:v>
                </c:pt>
                <c:pt idx="1275">
                  <c:v>1181.27</c:v>
                </c:pt>
                <c:pt idx="1276">
                  <c:v>1189.4100000000001</c:v>
                </c:pt>
                <c:pt idx="1277">
                  <c:v>1193.1899000000001</c:v>
                </c:pt>
                <c:pt idx="1278">
                  <c:v>1189.8900000000001</c:v>
                </c:pt>
                <c:pt idx="1279">
                  <c:v>1203.03</c:v>
                </c:pt>
                <c:pt idx="1280">
                  <c:v>1201.72</c:v>
                </c:pt>
                <c:pt idx="1281">
                  <c:v>1202.3</c:v>
                </c:pt>
                <c:pt idx="1282">
                  <c:v>1191.99</c:v>
                </c:pt>
                <c:pt idx="1283">
                  <c:v>1197.01</c:v>
                </c:pt>
                <c:pt idx="1284">
                  <c:v>1205.3</c:v>
                </c:pt>
                <c:pt idx="1285">
                  <c:v>1206.1400000000001</c:v>
                </c:pt>
                <c:pt idx="1286">
                  <c:v>1210.1199999999999</c:v>
                </c:pt>
                <c:pt idx="1287">
                  <c:v>1210.3399999999999</c:v>
                </c:pt>
                <c:pt idx="1288">
                  <c:v>1200.75</c:v>
                </c:pt>
                <c:pt idx="1289">
                  <c:v>1201.5899999999999</c:v>
                </c:pt>
                <c:pt idx="1290">
                  <c:v>1184.1600000000001</c:v>
                </c:pt>
                <c:pt idx="1291">
                  <c:v>1190.8</c:v>
                </c:pt>
                <c:pt idx="1292">
                  <c:v>1200.2</c:v>
                </c:pt>
                <c:pt idx="1293">
                  <c:v>1211.3699999999999</c:v>
                </c:pt>
                <c:pt idx="1294">
                  <c:v>1203.5999999999999</c:v>
                </c:pt>
                <c:pt idx="1295">
                  <c:v>1210.4100000000001</c:v>
                </c:pt>
                <c:pt idx="1296">
                  <c:v>1210.08</c:v>
                </c:pt>
                <c:pt idx="1297">
                  <c:v>1210.47</c:v>
                </c:pt>
                <c:pt idx="1298">
                  <c:v>1222.1199999999999</c:v>
                </c:pt>
                <c:pt idx="1299">
                  <c:v>1225.3100999999999</c:v>
                </c:pt>
                <c:pt idx="1300">
                  <c:v>1219.4301</c:v>
                </c:pt>
                <c:pt idx="1301">
                  <c:v>1207.01</c:v>
                </c:pt>
                <c:pt idx="1302">
                  <c:v>1209.25</c:v>
                </c:pt>
                <c:pt idx="1303">
                  <c:v>1200.08</c:v>
                </c:pt>
                <c:pt idx="1304">
                  <c:v>1206.83</c:v>
                </c:pt>
                <c:pt idx="1305">
                  <c:v>1197.75</c:v>
                </c:pt>
                <c:pt idx="1306">
                  <c:v>1188.0699</c:v>
                </c:pt>
                <c:pt idx="1307">
                  <c:v>1190.21</c:v>
                </c:pt>
                <c:pt idx="1308">
                  <c:v>1189.6500000000001</c:v>
                </c:pt>
                <c:pt idx="1309">
                  <c:v>1183.78</c:v>
                </c:pt>
                <c:pt idx="1310">
                  <c:v>1171.71</c:v>
                </c:pt>
                <c:pt idx="1311">
                  <c:v>1172.53</c:v>
                </c:pt>
                <c:pt idx="1312">
                  <c:v>1171.42</c:v>
                </c:pt>
                <c:pt idx="1313">
                  <c:v>1174.28</c:v>
                </c:pt>
                <c:pt idx="1314">
                  <c:v>1165.3599999999999</c:v>
                </c:pt>
                <c:pt idx="1315">
                  <c:v>1181.4100000000001</c:v>
                </c:pt>
                <c:pt idx="1316">
                  <c:v>1180.5899999999999</c:v>
                </c:pt>
                <c:pt idx="1317">
                  <c:v>1172.92</c:v>
                </c:pt>
                <c:pt idx="1318">
                  <c:v>1176.1199999999999</c:v>
                </c:pt>
                <c:pt idx="1319">
                  <c:v>1181.3900000000001</c:v>
                </c:pt>
                <c:pt idx="1320">
                  <c:v>1184.0699</c:v>
                </c:pt>
                <c:pt idx="1321">
                  <c:v>1191.1400000000001</c:v>
                </c:pt>
                <c:pt idx="1322">
                  <c:v>1181.2</c:v>
                </c:pt>
                <c:pt idx="1323">
                  <c:v>1181.21</c:v>
                </c:pt>
                <c:pt idx="1324">
                  <c:v>1187.76</c:v>
                </c:pt>
                <c:pt idx="1325">
                  <c:v>1173.79</c:v>
                </c:pt>
                <c:pt idx="1326">
                  <c:v>1162.05</c:v>
                </c:pt>
                <c:pt idx="1327">
                  <c:v>1142.6199999999999</c:v>
                </c:pt>
                <c:pt idx="1328">
                  <c:v>1145.98</c:v>
                </c:pt>
                <c:pt idx="1329">
                  <c:v>1152.78</c:v>
                </c:pt>
                <c:pt idx="1330">
                  <c:v>1137.5</c:v>
                </c:pt>
                <c:pt idx="1331">
                  <c:v>1159.95</c:v>
                </c:pt>
                <c:pt idx="1332">
                  <c:v>1152.1199999999999</c:v>
                </c:pt>
                <c:pt idx="1333">
                  <c:v>1162.0999999999999</c:v>
                </c:pt>
                <c:pt idx="1334">
                  <c:v>1151.83</c:v>
                </c:pt>
                <c:pt idx="1335">
                  <c:v>1156.3800000000001</c:v>
                </c:pt>
                <c:pt idx="1336">
                  <c:v>1143.22</c:v>
                </c:pt>
                <c:pt idx="1337">
                  <c:v>1156.8499999999999</c:v>
                </c:pt>
                <c:pt idx="1338">
                  <c:v>1162.1600000000001</c:v>
                </c:pt>
                <c:pt idx="1339">
                  <c:v>1161.17</c:v>
                </c:pt>
                <c:pt idx="1340">
                  <c:v>1175.6500000000001</c:v>
                </c:pt>
                <c:pt idx="1341">
                  <c:v>1172.6300000000001</c:v>
                </c:pt>
                <c:pt idx="1342">
                  <c:v>1171.3499999999999</c:v>
                </c:pt>
                <c:pt idx="1343">
                  <c:v>1178.8399999999999</c:v>
                </c:pt>
                <c:pt idx="1344">
                  <c:v>1166.22</c:v>
                </c:pt>
                <c:pt idx="1345">
                  <c:v>1171.1099999999999</c:v>
                </c:pt>
                <c:pt idx="1346">
                  <c:v>1159.3599999999999</c:v>
                </c:pt>
                <c:pt idx="1347">
                  <c:v>1154.05</c:v>
                </c:pt>
                <c:pt idx="1348">
                  <c:v>1165.6899000000001</c:v>
                </c:pt>
                <c:pt idx="1349">
                  <c:v>1173.8</c:v>
                </c:pt>
                <c:pt idx="1350">
                  <c:v>1185.5600999999999</c:v>
                </c:pt>
                <c:pt idx="1351">
                  <c:v>1191.08</c:v>
                </c:pt>
                <c:pt idx="1352">
                  <c:v>1189.28</c:v>
                </c:pt>
                <c:pt idx="1353">
                  <c:v>1193.8599999999999</c:v>
                </c:pt>
                <c:pt idx="1354">
                  <c:v>1194.0699</c:v>
                </c:pt>
                <c:pt idx="1355">
                  <c:v>1190.01</c:v>
                </c:pt>
                <c:pt idx="1356">
                  <c:v>1197.6199999999999</c:v>
                </c:pt>
                <c:pt idx="1357">
                  <c:v>1198.78</c:v>
                </c:pt>
                <c:pt idx="1358">
                  <c:v>1191.5</c:v>
                </c:pt>
                <c:pt idx="1359">
                  <c:v>1202.22</c:v>
                </c:pt>
                <c:pt idx="1360">
                  <c:v>1204.29</c:v>
                </c:pt>
                <c:pt idx="1361">
                  <c:v>1196.02</c:v>
                </c:pt>
                <c:pt idx="1362">
                  <c:v>1197.51</c:v>
                </c:pt>
                <c:pt idx="1363">
                  <c:v>1197.26</c:v>
                </c:pt>
                <c:pt idx="1364">
                  <c:v>1194.67</c:v>
                </c:pt>
                <c:pt idx="1365">
                  <c:v>1200.9301</c:v>
                </c:pt>
                <c:pt idx="1366">
                  <c:v>1198.1099999999999</c:v>
                </c:pt>
                <c:pt idx="1367">
                  <c:v>1200.8199</c:v>
                </c:pt>
                <c:pt idx="1368">
                  <c:v>1203.9100000000001</c:v>
                </c:pt>
                <c:pt idx="1369">
                  <c:v>1206.58</c:v>
                </c:pt>
                <c:pt idx="1370">
                  <c:v>1210.96</c:v>
                </c:pt>
                <c:pt idx="1371">
                  <c:v>1216.96</c:v>
                </c:pt>
                <c:pt idx="1372">
                  <c:v>1216.0999999999999</c:v>
                </c:pt>
                <c:pt idx="1373">
                  <c:v>1213.6099999999999</c:v>
                </c:pt>
                <c:pt idx="1374">
                  <c:v>1213.8800000000001</c:v>
                </c:pt>
                <c:pt idx="1375">
                  <c:v>1200.73</c:v>
                </c:pt>
                <c:pt idx="1376">
                  <c:v>1191.5699</c:v>
                </c:pt>
                <c:pt idx="1377">
                  <c:v>1190.6899000000001</c:v>
                </c:pt>
                <c:pt idx="1378">
                  <c:v>1201.5699</c:v>
                </c:pt>
                <c:pt idx="1379">
                  <c:v>1199.8499999999999</c:v>
                </c:pt>
                <c:pt idx="1380">
                  <c:v>1191.33</c:v>
                </c:pt>
                <c:pt idx="1381">
                  <c:v>1194.4399000000001</c:v>
                </c:pt>
                <c:pt idx="1382">
                  <c:v>1204.99</c:v>
                </c:pt>
                <c:pt idx="1383">
                  <c:v>1194.9399000000001</c:v>
                </c:pt>
                <c:pt idx="1384">
                  <c:v>1197.8699999999999</c:v>
                </c:pt>
                <c:pt idx="1385">
                  <c:v>1211.8599999999999</c:v>
                </c:pt>
                <c:pt idx="1386">
                  <c:v>1219.4399000000001</c:v>
                </c:pt>
                <c:pt idx="1387">
                  <c:v>1222.21</c:v>
                </c:pt>
                <c:pt idx="1388">
                  <c:v>1223.29</c:v>
                </c:pt>
                <c:pt idx="1389">
                  <c:v>1226.5</c:v>
                </c:pt>
                <c:pt idx="1390">
                  <c:v>1227.92</c:v>
                </c:pt>
                <c:pt idx="1391">
                  <c:v>1221.1300000000001</c:v>
                </c:pt>
                <c:pt idx="1392">
                  <c:v>1229.3499999999999</c:v>
                </c:pt>
                <c:pt idx="1393">
                  <c:v>1235.2</c:v>
                </c:pt>
                <c:pt idx="1394">
                  <c:v>1227.04</c:v>
                </c:pt>
                <c:pt idx="1395">
                  <c:v>1233.6801</c:v>
                </c:pt>
                <c:pt idx="1396">
                  <c:v>1229.03</c:v>
                </c:pt>
                <c:pt idx="1397">
                  <c:v>1231.1600000000001</c:v>
                </c:pt>
                <c:pt idx="1398">
                  <c:v>1236.79</c:v>
                </c:pt>
                <c:pt idx="1399">
                  <c:v>1243.72</c:v>
                </c:pt>
                <c:pt idx="1400">
                  <c:v>1234.1801</c:v>
                </c:pt>
                <c:pt idx="1401">
                  <c:v>1235.3499999999999</c:v>
                </c:pt>
                <c:pt idx="1402">
                  <c:v>1244.1199999999999</c:v>
                </c:pt>
                <c:pt idx="1403">
                  <c:v>1245.04</c:v>
                </c:pt>
                <c:pt idx="1404">
                  <c:v>1235.8599999999999</c:v>
                </c:pt>
                <c:pt idx="1405">
                  <c:v>1226.42</c:v>
                </c:pt>
                <c:pt idx="1406">
                  <c:v>1223.1300000000001</c:v>
                </c:pt>
                <c:pt idx="1407">
                  <c:v>1231.3800000000001</c:v>
                </c:pt>
                <c:pt idx="1408">
                  <c:v>1229.1300000000001</c:v>
                </c:pt>
                <c:pt idx="1409">
                  <c:v>1237.8100999999999</c:v>
                </c:pt>
                <c:pt idx="1410">
                  <c:v>1230.3900000000001</c:v>
                </c:pt>
                <c:pt idx="1411">
                  <c:v>1233.8699999999999</c:v>
                </c:pt>
                <c:pt idx="1412">
                  <c:v>1219.3399999999999</c:v>
                </c:pt>
                <c:pt idx="1413">
                  <c:v>1220.24</c:v>
                </c:pt>
                <c:pt idx="1414">
                  <c:v>1219.02</c:v>
                </c:pt>
                <c:pt idx="1415">
                  <c:v>1219.71</c:v>
                </c:pt>
                <c:pt idx="1416">
                  <c:v>1221.73</c:v>
                </c:pt>
                <c:pt idx="1417">
                  <c:v>1217.5899999999999</c:v>
                </c:pt>
                <c:pt idx="1418">
                  <c:v>1209.5899999999999</c:v>
                </c:pt>
                <c:pt idx="1419">
                  <c:v>1212.3699999999999</c:v>
                </c:pt>
                <c:pt idx="1420">
                  <c:v>1205.0999999999999</c:v>
                </c:pt>
                <c:pt idx="1421">
                  <c:v>1212.28</c:v>
                </c:pt>
                <c:pt idx="1422">
                  <c:v>1208.4100000000001</c:v>
                </c:pt>
                <c:pt idx="1423">
                  <c:v>1220.33</c:v>
                </c:pt>
                <c:pt idx="1424">
                  <c:v>1221.5899999999999</c:v>
                </c:pt>
                <c:pt idx="1425">
                  <c:v>1218.02</c:v>
                </c:pt>
                <c:pt idx="1426">
                  <c:v>1233.3900000000001</c:v>
                </c:pt>
                <c:pt idx="1427">
                  <c:v>1236.3599999999999</c:v>
                </c:pt>
                <c:pt idx="1428">
                  <c:v>1231.67</c:v>
                </c:pt>
                <c:pt idx="1429">
                  <c:v>1241.48</c:v>
                </c:pt>
                <c:pt idx="1430">
                  <c:v>1240.5600999999999</c:v>
                </c:pt>
                <c:pt idx="1431">
                  <c:v>1231.2</c:v>
                </c:pt>
                <c:pt idx="1432">
                  <c:v>1227.1600000000001</c:v>
                </c:pt>
                <c:pt idx="1433">
                  <c:v>1227.73</c:v>
                </c:pt>
                <c:pt idx="1434">
                  <c:v>1237.9100000000001</c:v>
                </c:pt>
                <c:pt idx="1435">
                  <c:v>1231.02</c:v>
                </c:pt>
                <c:pt idx="1436">
                  <c:v>1221.3399999999999</c:v>
                </c:pt>
                <c:pt idx="1437">
                  <c:v>1210.2</c:v>
                </c:pt>
                <c:pt idx="1438">
                  <c:v>1214.6199999999999</c:v>
                </c:pt>
                <c:pt idx="1439">
                  <c:v>1215.29</c:v>
                </c:pt>
                <c:pt idx="1440">
                  <c:v>1215.6300000000001</c:v>
                </c:pt>
                <c:pt idx="1441">
                  <c:v>1215.6600000000001</c:v>
                </c:pt>
                <c:pt idx="1442">
                  <c:v>1216.8900000000001</c:v>
                </c:pt>
                <c:pt idx="1443">
                  <c:v>1227.6801</c:v>
                </c:pt>
                <c:pt idx="1444">
                  <c:v>1228.8100999999999</c:v>
                </c:pt>
                <c:pt idx="1445">
                  <c:v>1226.7</c:v>
                </c:pt>
                <c:pt idx="1446">
                  <c:v>1214.47</c:v>
                </c:pt>
                <c:pt idx="1447">
                  <c:v>1196.3900000000001</c:v>
                </c:pt>
                <c:pt idx="1448">
                  <c:v>1191.49</c:v>
                </c:pt>
                <c:pt idx="1449">
                  <c:v>1195.9000000000001</c:v>
                </c:pt>
                <c:pt idx="1450">
                  <c:v>1187.33</c:v>
                </c:pt>
                <c:pt idx="1451">
                  <c:v>1184.8699999999999</c:v>
                </c:pt>
                <c:pt idx="1452">
                  <c:v>1177.6801</c:v>
                </c:pt>
                <c:pt idx="1453">
                  <c:v>1176.8399999999999</c:v>
                </c:pt>
                <c:pt idx="1454">
                  <c:v>1186.5699</c:v>
                </c:pt>
                <c:pt idx="1455">
                  <c:v>1190.0999999999999</c:v>
                </c:pt>
                <c:pt idx="1456">
                  <c:v>1178.1400000000001</c:v>
                </c:pt>
                <c:pt idx="1457">
                  <c:v>1195.76</c:v>
                </c:pt>
                <c:pt idx="1458">
                  <c:v>1177.8</c:v>
                </c:pt>
                <c:pt idx="1459">
                  <c:v>1179.5899999999999</c:v>
                </c:pt>
                <c:pt idx="1460">
                  <c:v>1199.3800000000001</c:v>
                </c:pt>
                <c:pt idx="1461">
                  <c:v>1196.54</c:v>
                </c:pt>
                <c:pt idx="1462">
                  <c:v>1191.3800000000001</c:v>
                </c:pt>
                <c:pt idx="1463">
                  <c:v>1178.9000000000001</c:v>
                </c:pt>
                <c:pt idx="1464">
                  <c:v>1198.4100000000001</c:v>
                </c:pt>
                <c:pt idx="1465">
                  <c:v>1207.01</c:v>
                </c:pt>
                <c:pt idx="1466">
                  <c:v>1202.76</c:v>
                </c:pt>
                <c:pt idx="1467">
                  <c:v>1214.76</c:v>
                </c:pt>
                <c:pt idx="1468">
                  <c:v>1219.9399000000001</c:v>
                </c:pt>
                <c:pt idx="1469">
                  <c:v>1220.1400000000001</c:v>
                </c:pt>
                <c:pt idx="1470">
                  <c:v>1222.8100999999999</c:v>
                </c:pt>
                <c:pt idx="1471">
                  <c:v>1218.5899999999999</c:v>
                </c:pt>
                <c:pt idx="1472">
                  <c:v>1220.6500000000001</c:v>
                </c:pt>
                <c:pt idx="1473">
                  <c:v>1230.96</c:v>
                </c:pt>
                <c:pt idx="1474">
                  <c:v>1234.72</c:v>
                </c:pt>
                <c:pt idx="1475">
                  <c:v>1233.76</c:v>
                </c:pt>
                <c:pt idx="1476">
                  <c:v>1229.01</c:v>
                </c:pt>
                <c:pt idx="1477">
                  <c:v>1231.21</c:v>
                </c:pt>
                <c:pt idx="1478">
                  <c:v>1242.8</c:v>
                </c:pt>
                <c:pt idx="1479">
                  <c:v>1248.27</c:v>
                </c:pt>
                <c:pt idx="1480">
                  <c:v>1254.8499999999999</c:v>
                </c:pt>
                <c:pt idx="1481">
                  <c:v>1261.23</c:v>
                </c:pt>
                <c:pt idx="1482">
                  <c:v>1265.6099999999999</c:v>
                </c:pt>
                <c:pt idx="1483">
                  <c:v>1268.25</c:v>
                </c:pt>
                <c:pt idx="1484">
                  <c:v>1257.46</c:v>
                </c:pt>
                <c:pt idx="1485">
                  <c:v>1257.48</c:v>
                </c:pt>
                <c:pt idx="1486">
                  <c:v>1249.48</c:v>
                </c:pt>
                <c:pt idx="1487">
                  <c:v>1264.67</c:v>
                </c:pt>
                <c:pt idx="1488">
                  <c:v>1265.08</c:v>
                </c:pt>
                <c:pt idx="1489">
                  <c:v>1262.0899999999999</c:v>
                </c:pt>
                <c:pt idx="1490">
                  <c:v>1263.7</c:v>
                </c:pt>
                <c:pt idx="1491">
                  <c:v>1257.3699999999999</c:v>
                </c:pt>
                <c:pt idx="1492">
                  <c:v>1255.8399999999999</c:v>
                </c:pt>
                <c:pt idx="1493">
                  <c:v>1259.3699999999999</c:v>
                </c:pt>
                <c:pt idx="1494">
                  <c:v>1260.4301</c:v>
                </c:pt>
                <c:pt idx="1495">
                  <c:v>1267.4301</c:v>
                </c:pt>
                <c:pt idx="1496">
                  <c:v>1272.74</c:v>
                </c:pt>
                <c:pt idx="1497">
                  <c:v>1270.9399000000001</c:v>
                </c:pt>
                <c:pt idx="1498">
                  <c:v>1267.3199</c:v>
                </c:pt>
                <c:pt idx="1499">
                  <c:v>1259.92</c:v>
                </c:pt>
                <c:pt idx="1500">
                  <c:v>1259.6199999999999</c:v>
                </c:pt>
                <c:pt idx="1501">
                  <c:v>1262.79</c:v>
                </c:pt>
                <c:pt idx="1502">
                  <c:v>1268.1199999999999</c:v>
                </c:pt>
                <c:pt idx="1503">
                  <c:v>1268.6600000000001</c:v>
                </c:pt>
                <c:pt idx="1504">
                  <c:v>1256.54</c:v>
                </c:pt>
                <c:pt idx="1505">
                  <c:v>1258.17</c:v>
                </c:pt>
                <c:pt idx="1506">
                  <c:v>1254.42</c:v>
                </c:pt>
                <c:pt idx="1507">
                  <c:v>1248.29</c:v>
                </c:pt>
                <c:pt idx="1508">
                  <c:v>1268.8</c:v>
                </c:pt>
                <c:pt idx="1509">
                  <c:v>1273.46</c:v>
                </c:pt>
                <c:pt idx="1510">
                  <c:v>1273.48</c:v>
                </c:pt>
                <c:pt idx="1511">
                  <c:v>1285.45</c:v>
                </c:pt>
                <c:pt idx="1512">
                  <c:v>1290.1500000000001</c:v>
                </c:pt>
                <c:pt idx="1513">
                  <c:v>1289.6899000000001</c:v>
                </c:pt>
                <c:pt idx="1514">
                  <c:v>1294.1801</c:v>
                </c:pt>
                <c:pt idx="1515">
                  <c:v>1286.0600999999999</c:v>
                </c:pt>
                <c:pt idx="1516">
                  <c:v>1287.6099999999999</c:v>
                </c:pt>
                <c:pt idx="1517">
                  <c:v>1282.9301</c:v>
                </c:pt>
                <c:pt idx="1518">
                  <c:v>1277.9301</c:v>
                </c:pt>
                <c:pt idx="1519">
                  <c:v>1285.04</c:v>
                </c:pt>
                <c:pt idx="1520">
                  <c:v>1261.49</c:v>
                </c:pt>
                <c:pt idx="1521">
                  <c:v>1263.8199</c:v>
                </c:pt>
                <c:pt idx="1522">
                  <c:v>1266.8599999999999</c:v>
                </c:pt>
                <c:pt idx="1523">
                  <c:v>1264.6801</c:v>
                </c:pt>
                <c:pt idx="1524">
                  <c:v>1273.83</c:v>
                </c:pt>
                <c:pt idx="1525">
                  <c:v>1283.72</c:v>
                </c:pt>
                <c:pt idx="1526">
                  <c:v>1285.1899000000001</c:v>
                </c:pt>
                <c:pt idx="1527">
                  <c:v>1280.08</c:v>
                </c:pt>
                <c:pt idx="1528">
                  <c:v>1282.46</c:v>
                </c:pt>
                <c:pt idx="1529">
                  <c:v>1270.8399999999999</c:v>
                </c:pt>
                <c:pt idx="1530">
                  <c:v>1264.03</c:v>
                </c:pt>
                <c:pt idx="1531">
                  <c:v>1265.02</c:v>
                </c:pt>
                <c:pt idx="1532">
                  <c:v>1254.78</c:v>
                </c:pt>
                <c:pt idx="1533">
                  <c:v>1265.6500000000001</c:v>
                </c:pt>
                <c:pt idx="1534">
                  <c:v>1263.78</c:v>
                </c:pt>
                <c:pt idx="1535">
                  <c:v>1266.99</c:v>
                </c:pt>
                <c:pt idx="1536">
                  <c:v>1262.8599999999999</c:v>
                </c:pt>
                <c:pt idx="1537">
                  <c:v>1275.53</c:v>
                </c:pt>
                <c:pt idx="1538">
                  <c:v>1280</c:v>
                </c:pt>
                <c:pt idx="1539">
                  <c:v>1289.3800000000001</c:v>
                </c:pt>
                <c:pt idx="1540">
                  <c:v>1287.24</c:v>
                </c:pt>
                <c:pt idx="1541">
                  <c:v>1283.03</c:v>
                </c:pt>
                <c:pt idx="1542">
                  <c:v>1292.67</c:v>
                </c:pt>
                <c:pt idx="1543">
                  <c:v>1287.79</c:v>
                </c:pt>
                <c:pt idx="1544">
                  <c:v>1289.4301</c:v>
                </c:pt>
                <c:pt idx="1545">
                  <c:v>1294.1199999999999</c:v>
                </c:pt>
                <c:pt idx="1546">
                  <c:v>1280.6600000000001</c:v>
                </c:pt>
                <c:pt idx="1547">
                  <c:v>1291.24</c:v>
                </c:pt>
                <c:pt idx="1548">
                  <c:v>1289.1400000000001</c:v>
                </c:pt>
                <c:pt idx="1549">
                  <c:v>1287.23</c:v>
                </c:pt>
                <c:pt idx="1550">
                  <c:v>1278.26</c:v>
                </c:pt>
                <c:pt idx="1551">
                  <c:v>1275.8800000000001</c:v>
                </c:pt>
                <c:pt idx="1552">
                  <c:v>1278.47</c:v>
                </c:pt>
                <c:pt idx="1553">
                  <c:v>1272.23</c:v>
                </c:pt>
                <c:pt idx="1554">
                  <c:v>1281.42</c:v>
                </c:pt>
                <c:pt idx="1555">
                  <c:v>1284.1300000000001</c:v>
                </c:pt>
                <c:pt idx="1556">
                  <c:v>1297.48</c:v>
                </c:pt>
                <c:pt idx="1557">
                  <c:v>1303.02</c:v>
                </c:pt>
                <c:pt idx="1558">
                  <c:v>1305.33</c:v>
                </c:pt>
                <c:pt idx="1559">
                  <c:v>1307.25</c:v>
                </c:pt>
                <c:pt idx="1560">
                  <c:v>1305.08</c:v>
                </c:pt>
                <c:pt idx="1561">
                  <c:v>1297.23</c:v>
                </c:pt>
                <c:pt idx="1562">
                  <c:v>1305.04</c:v>
                </c:pt>
                <c:pt idx="1563">
                  <c:v>1301.67</c:v>
                </c:pt>
                <c:pt idx="1564">
                  <c:v>1302.95</c:v>
                </c:pt>
                <c:pt idx="1565">
                  <c:v>1301.6099999999999</c:v>
                </c:pt>
                <c:pt idx="1566">
                  <c:v>1293.23</c:v>
                </c:pt>
                <c:pt idx="1567">
                  <c:v>1302.8900000000001</c:v>
                </c:pt>
                <c:pt idx="1568">
                  <c:v>1300.25</c:v>
                </c:pt>
                <c:pt idx="1569">
                  <c:v>1294.8699999999999</c:v>
                </c:pt>
                <c:pt idx="1570">
                  <c:v>1297.8100999999999</c:v>
                </c:pt>
                <c:pt idx="1571">
                  <c:v>1305.9301</c:v>
                </c:pt>
                <c:pt idx="1572">
                  <c:v>1311.5600999999999</c:v>
                </c:pt>
                <c:pt idx="1573">
                  <c:v>1309.04</c:v>
                </c:pt>
                <c:pt idx="1574">
                  <c:v>1295.5</c:v>
                </c:pt>
                <c:pt idx="1575">
                  <c:v>1296.6199999999999</c:v>
                </c:pt>
                <c:pt idx="1576">
                  <c:v>1286.5699</c:v>
                </c:pt>
                <c:pt idx="1577">
                  <c:v>1288.1199999999999</c:v>
                </c:pt>
                <c:pt idx="1578">
                  <c:v>1289.1199999999999</c:v>
                </c:pt>
                <c:pt idx="1579">
                  <c:v>1285.33</c:v>
                </c:pt>
                <c:pt idx="1580">
                  <c:v>1307.28</c:v>
                </c:pt>
                <c:pt idx="1581">
                  <c:v>1309.9301</c:v>
                </c:pt>
                <c:pt idx="1582">
                  <c:v>1311.46</c:v>
                </c:pt>
                <c:pt idx="1583">
                  <c:v>1311.28</c:v>
                </c:pt>
                <c:pt idx="1584">
                  <c:v>1308.1099999999999</c:v>
                </c:pt>
                <c:pt idx="1585">
                  <c:v>1301.74</c:v>
                </c:pt>
                <c:pt idx="1586">
                  <c:v>1305.4100000000001</c:v>
                </c:pt>
                <c:pt idx="1587">
                  <c:v>1309.72</c:v>
                </c:pt>
                <c:pt idx="1588">
                  <c:v>1310.6099999999999</c:v>
                </c:pt>
                <c:pt idx="1589">
                  <c:v>1305.1899000000001</c:v>
                </c:pt>
                <c:pt idx="1590">
                  <c:v>1313.21</c:v>
                </c:pt>
                <c:pt idx="1591">
                  <c:v>1308.1199999999999</c:v>
                </c:pt>
                <c:pt idx="1592">
                  <c:v>1312.25</c:v>
                </c:pt>
                <c:pt idx="1593">
                  <c:v>1325.76</c:v>
                </c:pt>
                <c:pt idx="1594">
                  <c:v>1324.66</c:v>
                </c:pt>
                <c:pt idx="1595">
                  <c:v>1325.14</c:v>
                </c:pt>
                <c:pt idx="1596">
                  <c:v>1322.85</c:v>
                </c:pt>
                <c:pt idx="1597">
                  <c:v>1305.92</c:v>
                </c:pt>
                <c:pt idx="1598">
                  <c:v>1291.24</c:v>
                </c:pt>
                <c:pt idx="1599">
                  <c:v>1294.5</c:v>
                </c:pt>
                <c:pt idx="1600">
                  <c:v>1292.08</c:v>
                </c:pt>
                <c:pt idx="1601">
                  <c:v>1270.3199</c:v>
                </c:pt>
                <c:pt idx="1602">
                  <c:v>1261.8100999999999</c:v>
                </c:pt>
                <c:pt idx="1603">
                  <c:v>1267.03</c:v>
                </c:pt>
                <c:pt idx="1604">
                  <c:v>1262.0699</c:v>
                </c:pt>
                <c:pt idx="1605">
                  <c:v>1256.58</c:v>
                </c:pt>
                <c:pt idx="1606">
                  <c:v>1258.5699</c:v>
                </c:pt>
                <c:pt idx="1607">
                  <c:v>1272.8800000000001</c:v>
                </c:pt>
                <c:pt idx="1608">
                  <c:v>1280.1600000000001</c:v>
                </c:pt>
                <c:pt idx="1609">
                  <c:v>1259.8699999999999</c:v>
                </c:pt>
                <c:pt idx="1610">
                  <c:v>1270.0899999999999</c:v>
                </c:pt>
                <c:pt idx="1611">
                  <c:v>1285.71</c:v>
                </c:pt>
                <c:pt idx="1612">
                  <c:v>1288.22</c:v>
                </c:pt>
                <c:pt idx="1613">
                  <c:v>1265.29</c:v>
                </c:pt>
                <c:pt idx="1614">
                  <c:v>1263.8499999999999</c:v>
                </c:pt>
                <c:pt idx="1615">
                  <c:v>1256.1500000000001</c:v>
                </c:pt>
                <c:pt idx="1616">
                  <c:v>1257.9301</c:v>
                </c:pt>
                <c:pt idx="1617">
                  <c:v>1252.3</c:v>
                </c:pt>
                <c:pt idx="1618">
                  <c:v>1237.4399000000001</c:v>
                </c:pt>
                <c:pt idx="1619">
                  <c:v>1223.6899000000001</c:v>
                </c:pt>
                <c:pt idx="1620">
                  <c:v>1230.04</c:v>
                </c:pt>
                <c:pt idx="1621">
                  <c:v>1256.1600000000001</c:v>
                </c:pt>
                <c:pt idx="1622">
                  <c:v>1251.54</c:v>
                </c:pt>
                <c:pt idx="1623">
                  <c:v>1240.1300000000001</c:v>
                </c:pt>
                <c:pt idx="1624">
                  <c:v>1240.1199999999999</c:v>
                </c:pt>
                <c:pt idx="1625">
                  <c:v>1252.2</c:v>
                </c:pt>
                <c:pt idx="1626">
                  <c:v>1245.5999999999999</c:v>
                </c:pt>
                <c:pt idx="1627">
                  <c:v>1244.5</c:v>
                </c:pt>
                <c:pt idx="1628">
                  <c:v>1250.5600999999999</c:v>
                </c:pt>
                <c:pt idx="1629">
                  <c:v>1239.2</c:v>
                </c:pt>
                <c:pt idx="1630">
                  <c:v>1246</c:v>
                </c:pt>
                <c:pt idx="1631">
                  <c:v>1272.8699999999999</c:v>
                </c:pt>
                <c:pt idx="1632">
                  <c:v>1270.2</c:v>
                </c:pt>
                <c:pt idx="1633">
                  <c:v>1280.1899000000001</c:v>
                </c:pt>
                <c:pt idx="1634">
                  <c:v>1270.9100000000001</c:v>
                </c:pt>
                <c:pt idx="1635">
                  <c:v>1274.08</c:v>
                </c:pt>
                <c:pt idx="1636">
                  <c:v>1265.48</c:v>
                </c:pt>
                <c:pt idx="1637">
                  <c:v>1267.3399999999999</c:v>
                </c:pt>
                <c:pt idx="1638">
                  <c:v>1272.4301</c:v>
                </c:pt>
                <c:pt idx="1639">
                  <c:v>1258.5999999999999</c:v>
                </c:pt>
                <c:pt idx="1640">
                  <c:v>1242.28</c:v>
                </c:pt>
                <c:pt idx="1641">
                  <c:v>1236.2</c:v>
                </c:pt>
                <c:pt idx="1642">
                  <c:v>1234.49</c:v>
                </c:pt>
                <c:pt idx="1643">
                  <c:v>1236.8599999999999</c:v>
                </c:pt>
                <c:pt idx="1644">
                  <c:v>1259.8100999999999</c:v>
                </c:pt>
                <c:pt idx="1645">
                  <c:v>1249.1300000000001</c:v>
                </c:pt>
                <c:pt idx="1646">
                  <c:v>1240.29</c:v>
                </c:pt>
                <c:pt idx="1647">
                  <c:v>1260.9100000000001</c:v>
                </c:pt>
                <c:pt idx="1648">
                  <c:v>1268.8800000000001</c:v>
                </c:pt>
                <c:pt idx="1649">
                  <c:v>1268.4000000000001</c:v>
                </c:pt>
                <c:pt idx="1650">
                  <c:v>1263.2</c:v>
                </c:pt>
                <c:pt idx="1651">
                  <c:v>1278.55</c:v>
                </c:pt>
                <c:pt idx="1652">
                  <c:v>1276.6600000000001</c:v>
                </c:pt>
                <c:pt idx="1653">
                  <c:v>1270.92</c:v>
                </c:pt>
                <c:pt idx="1654">
                  <c:v>1277.4100000000001</c:v>
                </c:pt>
                <c:pt idx="1655">
                  <c:v>1280.27</c:v>
                </c:pt>
                <c:pt idx="1656">
                  <c:v>1279.3599999999999</c:v>
                </c:pt>
                <c:pt idx="1657">
                  <c:v>1275.77</c:v>
                </c:pt>
                <c:pt idx="1658">
                  <c:v>1271.48</c:v>
                </c:pt>
                <c:pt idx="1659">
                  <c:v>1265.95</c:v>
                </c:pt>
                <c:pt idx="1660">
                  <c:v>1271.8100999999999</c:v>
                </c:pt>
                <c:pt idx="1661">
                  <c:v>1266.74</c:v>
                </c:pt>
                <c:pt idx="1662">
                  <c:v>1268.21</c:v>
                </c:pt>
                <c:pt idx="1663">
                  <c:v>1285.58</c:v>
                </c:pt>
                <c:pt idx="1664">
                  <c:v>1295.4301</c:v>
                </c:pt>
                <c:pt idx="1665">
                  <c:v>1297.48</c:v>
                </c:pt>
                <c:pt idx="1666">
                  <c:v>1302.3</c:v>
                </c:pt>
                <c:pt idx="1667">
                  <c:v>1297.52</c:v>
                </c:pt>
                <c:pt idx="1668">
                  <c:v>1298.8199</c:v>
                </c:pt>
                <c:pt idx="1669">
                  <c:v>1292.99</c:v>
                </c:pt>
                <c:pt idx="1670">
                  <c:v>1296.0600999999999</c:v>
                </c:pt>
                <c:pt idx="1671">
                  <c:v>1295.0899999999999</c:v>
                </c:pt>
                <c:pt idx="1672">
                  <c:v>1301.78</c:v>
                </c:pt>
                <c:pt idx="1673">
                  <c:v>1304.28</c:v>
                </c:pt>
                <c:pt idx="1674">
                  <c:v>1305.3699999999999</c:v>
                </c:pt>
                <c:pt idx="1675">
                  <c:v>1303.8199</c:v>
                </c:pt>
                <c:pt idx="1676">
                  <c:v>1311.01</c:v>
                </c:pt>
                <c:pt idx="1677">
                  <c:v>1313.25</c:v>
                </c:pt>
                <c:pt idx="1678">
                  <c:v>1300.26</c:v>
                </c:pt>
                <c:pt idx="1679">
                  <c:v>1294.02</c:v>
                </c:pt>
                <c:pt idx="1680">
                  <c:v>1298.92</c:v>
                </c:pt>
                <c:pt idx="1681">
                  <c:v>1299.54</c:v>
                </c:pt>
                <c:pt idx="1682">
                  <c:v>1313</c:v>
                </c:pt>
                <c:pt idx="1683">
                  <c:v>1318.0699</c:v>
                </c:pt>
                <c:pt idx="1684">
                  <c:v>1316.28</c:v>
                </c:pt>
                <c:pt idx="1685">
                  <c:v>1319.66</c:v>
                </c:pt>
                <c:pt idx="1686">
                  <c:v>1321.1801</c:v>
                </c:pt>
                <c:pt idx="1687">
                  <c:v>1317.64</c:v>
                </c:pt>
                <c:pt idx="1688">
                  <c:v>1325.1801</c:v>
                </c:pt>
                <c:pt idx="1689">
                  <c:v>1318.03</c:v>
                </c:pt>
                <c:pt idx="1690">
                  <c:v>1314.78</c:v>
                </c:pt>
                <c:pt idx="1691">
                  <c:v>1326.37</c:v>
                </c:pt>
                <c:pt idx="1692">
                  <c:v>1336.35</c:v>
                </c:pt>
                <c:pt idx="1693">
                  <c:v>1336.59</c:v>
                </c:pt>
                <c:pt idx="1694">
                  <c:v>1338.88</c:v>
                </c:pt>
                <c:pt idx="1695">
                  <c:v>1335.85</c:v>
                </c:pt>
                <c:pt idx="1696">
                  <c:v>1331.3199</c:v>
                </c:pt>
                <c:pt idx="1697">
                  <c:v>1334.11</c:v>
                </c:pt>
                <c:pt idx="1698">
                  <c:v>1350.2</c:v>
                </c:pt>
                <c:pt idx="1699">
                  <c:v>1353.22</c:v>
                </c:pt>
                <c:pt idx="1700">
                  <c:v>1349.59</c:v>
                </c:pt>
                <c:pt idx="1701">
                  <c:v>1350.66</c:v>
                </c:pt>
                <c:pt idx="1702">
                  <c:v>1353.42</c:v>
                </c:pt>
                <c:pt idx="1703">
                  <c:v>1349.95</c:v>
                </c:pt>
                <c:pt idx="1704">
                  <c:v>1362.83</c:v>
                </c:pt>
                <c:pt idx="1705">
                  <c:v>1365.62</c:v>
                </c:pt>
                <c:pt idx="1706">
                  <c:v>1369.0600999999999</c:v>
                </c:pt>
                <c:pt idx="1707">
                  <c:v>1364.05</c:v>
                </c:pt>
                <c:pt idx="1708">
                  <c:v>1365.8</c:v>
                </c:pt>
                <c:pt idx="1709">
                  <c:v>1366.96</c:v>
                </c:pt>
                <c:pt idx="1710">
                  <c:v>1368.6</c:v>
                </c:pt>
                <c:pt idx="1711">
                  <c:v>1377.02</c:v>
                </c:pt>
                <c:pt idx="1712">
                  <c:v>1377.38</c:v>
                </c:pt>
                <c:pt idx="1713">
                  <c:v>1382.22</c:v>
                </c:pt>
                <c:pt idx="1714">
                  <c:v>1389.08</c:v>
                </c:pt>
                <c:pt idx="1715">
                  <c:v>1377.34</c:v>
                </c:pt>
                <c:pt idx="1716">
                  <c:v>1377.9301</c:v>
                </c:pt>
                <c:pt idx="1717">
                  <c:v>1377.9399000000001</c:v>
                </c:pt>
                <c:pt idx="1718">
                  <c:v>1367.8100999999999</c:v>
                </c:pt>
                <c:pt idx="1719">
                  <c:v>1367.34</c:v>
                </c:pt>
                <c:pt idx="1720">
                  <c:v>1364.3</c:v>
                </c:pt>
                <c:pt idx="1721">
                  <c:v>1379.78</c:v>
                </c:pt>
                <c:pt idx="1722">
                  <c:v>1382.84</c:v>
                </c:pt>
                <c:pt idx="1723">
                  <c:v>1385.72</c:v>
                </c:pt>
                <c:pt idx="1724">
                  <c:v>1378.33</c:v>
                </c:pt>
                <c:pt idx="1725">
                  <c:v>1380.9</c:v>
                </c:pt>
                <c:pt idx="1726">
                  <c:v>1384.42</c:v>
                </c:pt>
                <c:pt idx="1727">
                  <c:v>1393.22</c:v>
                </c:pt>
                <c:pt idx="1728">
                  <c:v>1396.5699</c:v>
                </c:pt>
                <c:pt idx="1729">
                  <c:v>1399.76</c:v>
                </c:pt>
                <c:pt idx="1730">
                  <c:v>1401.2</c:v>
                </c:pt>
                <c:pt idx="1731">
                  <c:v>1400.5</c:v>
                </c:pt>
                <c:pt idx="1732">
                  <c:v>1402.8100999999999</c:v>
                </c:pt>
                <c:pt idx="1733">
                  <c:v>1406.09</c:v>
                </c:pt>
                <c:pt idx="1734">
                  <c:v>1400.95</c:v>
                </c:pt>
                <c:pt idx="1735">
                  <c:v>1381.96</c:v>
                </c:pt>
                <c:pt idx="1736">
                  <c:v>1386.72</c:v>
                </c:pt>
                <c:pt idx="1737">
                  <c:v>1399.48</c:v>
                </c:pt>
                <c:pt idx="1738">
                  <c:v>1400.63</c:v>
                </c:pt>
                <c:pt idx="1739">
                  <c:v>1396.71</c:v>
                </c:pt>
                <c:pt idx="1740">
                  <c:v>1409.12</c:v>
                </c:pt>
                <c:pt idx="1741">
                  <c:v>1414.76</c:v>
                </c:pt>
                <c:pt idx="1742">
                  <c:v>1412.9</c:v>
                </c:pt>
                <c:pt idx="1743">
                  <c:v>1407.29</c:v>
                </c:pt>
                <c:pt idx="1744">
                  <c:v>1409.84</c:v>
                </c:pt>
                <c:pt idx="1745">
                  <c:v>1413.04</c:v>
                </c:pt>
                <c:pt idx="1746">
                  <c:v>1411.5600999999999</c:v>
                </c:pt>
                <c:pt idx="1747">
                  <c:v>1413.21</c:v>
                </c:pt>
                <c:pt idx="1748">
                  <c:v>1425.49</c:v>
                </c:pt>
                <c:pt idx="1749">
                  <c:v>1427.09</c:v>
                </c:pt>
                <c:pt idx="1750">
                  <c:v>1422.48</c:v>
                </c:pt>
                <c:pt idx="1751">
                  <c:v>1425.55</c:v>
                </c:pt>
                <c:pt idx="1752">
                  <c:v>1423.53</c:v>
                </c:pt>
                <c:pt idx="1753">
                  <c:v>1418.3</c:v>
                </c:pt>
                <c:pt idx="1754">
                  <c:v>1410.76</c:v>
                </c:pt>
                <c:pt idx="1755">
                  <c:v>1416.9</c:v>
                </c:pt>
                <c:pt idx="1756">
                  <c:v>1426.84</c:v>
                </c:pt>
                <c:pt idx="1757">
                  <c:v>1424.73</c:v>
                </c:pt>
                <c:pt idx="1758">
                  <c:v>1418.3</c:v>
                </c:pt>
                <c:pt idx="1759">
                  <c:v>1416.6</c:v>
                </c:pt>
                <c:pt idx="1760">
                  <c:v>1418.34</c:v>
                </c:pt>
                <c:pt idx="1761">
                  <c:v>1409.71</c:v>
                </c:pt>
                <c:pt idx="1762">
                  <c:v>1412.84</c:v>
                </c:pt>
                <c:pt idx="1763">
                  <c:v>1412.11</c:v>
                </c:pt>
                <c:pt idx="1764">
                  <c:v>1414.85</c:v>
                </c:pt>
                <c:pt idx="1765">
                  <c:v>1423.8199</c:v>
                </c:pt>
                <c:pt idx="1766">
                  <c:v>1430.73</c:v>
                </c:pt>
                <c:pt idx="1767">
                  <c:v>1431.9</c:v>
                </c:pt>
                <c:pt idx="1768">
                  <c:v>1430.62</c:v>
                </c:pt>
                <c:pt idx="1769">
                  <c:v>1426.37</c:v>
                </c:pt>
                <c:pt idx="1770">
                  <c:v>1430.5</c:v>
                </c:pt>
                <c:pt idx="1771">
                  <c:v>1422.95</c:v>
                </c:pt>
                <c:pt idx="1772">
                  <c:v>1427.99</c:v>
                </c:pt>
                <c:pt idx="1773">
                  <c:v>1440.13</c:v>
                </c:pt>
                <c:pt idx="1774">
                  <c:v>1423.9</c:v>
                </c:pt>
                <c:pt idx="1775">
                  <c:v>1422.1801</c:v>
                </c:pt>
                <c:pt idx="1776">
                  <c:v>1420.62</c:v>
                </c:pt>
                <c:pt idx="1777">
                  <c:v>1428.8199</c:v>
                </c:pt>
                <c:pt idx="1778">
                  <c:v>1438.24</c:v>
                </c:pt>
                <c:pt idx="1779">
                  <c:v>1445.9399000000001</c:v>
                </c:pt>
                <c:pt idx="1780">
                  <c:v>1448.39</c:v>
                </c:pt>
                <c:pt idx="1781">
                  <c:v>1446.99</c:v>
                </c:pt>
                <c:pt idx="1782">
                  <c:v>1448</c:v>
                </c:pt>
                <c:pt idx="1783">
                  <c:v>1450.02</c:v>
                </c:pt>
                <c:pt idx="1784">
                  <c:v>1448.3100999999999</c:v>
                </c:pt>
                <c:pt idx="1785">
                  <c:v>1438.0600999999999</c:v>
                </c:pt>
                <c:pt idx="1786">
                  <c:v>1433.37</c:v>
                </c:pt>
                <c:pt idx="1787">
                  <c:v>1444.26</c:v>
                </c:pt>
                <c:pt idx="1788">
                  <c:v>1455.3</c:v>
                </c:pt>
                <c:pt idx="1789">
                  <c:v>1456.8100999999999</c:v>
                </c:pt>
                <c:pt idx="1790">
                  <c:v>1455.54</c:v>
                </c:pt>
                <c:pt idx="1791">
                  <c:v>1459.6801</c:v>
                </c:pt>
                <c:pt idx="1792">
                  <c:v>1457.63</c:v>
                </c:pt>
                <c:pt idx="1793">
                  <c:v>1456.38</c:v>
                </c:pt>
                <c:pt idx="1794">
                  <c:v>1451.1899000000001</c:v>
                </c:pt>
                <c:pt idx="1795">
                  <c:v>1449.37</c:v>
                </c:pt>
                <c:pt idx="1796">
                  <c:v>1399.04</c:v>
                </c:pt>
                <c:pt idx="1797">
                  <c:v>1406.8199</c:v>
                </c:pt>
                <c:pt idx="1798">
                  <c:v>1403.17</c:v>
                </c:pt>
                <c:pt idx="1799">
                  <c:v>1387.17</c:v>
                </c:pt>
                <c:pt idx="1800">
                  <c:v>1374.12</c:v>
                </c:pt>
                <c:pt idx="1801">
                  <c:v>1395.41</c:v>
                </c:pt>
                <c:pt idx="1802">
                  <c:v>1391.97</c:v>
                </c:pt>
                <c:pt idx="1803">
                  <c:v>1401.89</c:v>
                </c:pt>
                <c:pt idx="1804">
                  <c:v>1402.84</c:v>
                </c:pt>
                <c:pt idx="1805">
                  <c:v>1406.6</c:v>
                </c:pt>
                <c:pt idx="1806">
                  <c:v>1377.95</c:v>
                </c:pt>
                <c:pt idx="1807">
                  <c:v>1387.17</c:v>
                </c:pt>
                <c:pt idx="1808">
                  <c:v>1392.28</c:v>
                </c:pt>
                <c:pt idx="1809">
                  <c:v>1386.95</c:v>
                </c:pt>
                <c:pt idx="1810">
                  <c:v>1402.0600999999999</c:v>
                </c:pt>
                <c:pt idx="1811">
                  <c:v>1410.9399000000001</c:v>
                </c:pt>
                <c:pt idx="1812">
                  <c:v>1435.04</c:v>
                </c:pt>
                <c:pt idx="1813">
                  <c:v>1434.54</c:v>
                </c:pt>
                <c:pt idx="1814">
                  <c:v>1436.11</c:v>
                </c:pt>
                <c:pt idx="1815">
                  <c:v>1437.5</c:v>
                </c:pt>
                <c:pt idx="1816">
                  <c:v>1428.61</c:v>
                </c:pt>
                <c:pt idx="1817">
                  <c:v>1417.23</c:v>
                </c:pt>
                <c:pt idx="1818">
                  <c:v>1422.53</c:v>
                </c:pt>
                <c:pt idx="1819">
                  <c:v>1420.86</c:v>
                </c:pt>
                <c:pt idx="1820">
                  <c:v>1424.55</c:v>
                </c:pt>
                <c:pt idx="1821">
                  <c:v>1437.77</c:v>
                </c:pt>
                <c:pt idx="1822">
                  <c:v>1439.37</c:v>
                </c:pt>
                <c:pt idx="1823">
                  <c:v>1443.76</c:v>
                </c:pt>
                <c:pt idx="1824">
                  <c:v>1444.61</c:v>
                </c:pt>
                <c:pt idx="1825">
                  <c:v>1448.39</c:v>
                </c:pt>
                <c:pt idx="1826">
                  <c:v>1438.87</c:v>
                </c:pt>
                <c:pt idx="1827">
                  <c:v>1447.8</c:v>
                </c:pt>
                <c:pt idx="1828">
                  <c:v>1452.85</c:v>
                </c:pt>
                <c:pt idx="1829">
                  <c:v>1468.33</c:v>
                </c:pt>
                <c:pt idx="1830">
                  <c:v>1471.48</c:v>
                </c:pt>
                <c:pt idx="1831">
                  <c:v>1472.5</c:v>
                </c:pt>
                <c:pt idx="1832">
                  <c:v>1470.73</c:v>
                </c:pt>
                <c:pt idx="1833">
                  <c:v>1484.35</c:v>
                </c:pt>
                <c:pt idx="1834">
                  <c:v>1480.9301</c:v>
                </c:pt>
                <c:pt idx="1835">
                  <c:v>1480.41</c:v>
                </c:pt>
                <c:pt idx="1836">
                  <c:v>1495.42</c:v>
                </c:pt>
                <c:pt idx="1837">
                  <c:v>1494.25</c:v>
                </c:pt>
                <c:pt idx="1838">
                  <c:v>1494.0699</c:v>
                </c:pt>
                <c:pt idx="1839">
                  <c:v>1482.37</c:v>
                </c:pt>
                <c:pt idx="1840">
                  <c:v>1486.3</c:v>
                </c:pt>
                <c:pt idx="1841">
                  <c:v>1495.92</c:v>
                </c:pt>
                <c:pt idx="1842">
                  <c:v>1502.39</c:v>
                </c:pt>
                <c:pt idx="1843">
                  <c:v>1505.62</c:v>
                </c:pt>
                <c:pt idx="1844">
                  <c:v>1509.48</c:v>
                </c:pt>
                <c:pt idx="1845">
                  <c:v>1507.72</c:v>
                </c:pt>
                <c:pt idx="1846">
                  <c:v>1512.58</c:v>
                </c:pt>
                <c:pt idx="1847">
                  <c:v>1491.47</c:v>
                </c:pt>
                <c:pt idx="1848">
                  <c:v>1505.85</c:v>
                </c:pt>
                <c:pt idx="1849">
                  <c:v>1503.15</c:v>
                </c:pt>
                <c:pt idx="1850">
                  <c:v>1501.1899000000001</c:v>
                </c:pt>
                <c:pt idx="1851">
                  <c:v>1514.14</c:v>
                </c:pt>
                <c:pt idx="1852">
                  <c:v>1512.75</c:v>
                </c:pt>
                <c:pt idx="1853">
                  <c:v>1522.75</c:v>
                </c:pt>
                <c:pt idx="1854">
                  <c:v>1525.1</c:v>
                </c:pt>
                <c:pt idx="1855">
                  <c:v>1524.12</c:v>
                </c:pt>
                <c:pt idx="1856">
                  <c:v>1522.28</c:v>
                </c:pt>
                <c:pt idx="1857">
                  <c:v>1507.51</c:v>
                </c:pt>
                <c:pt idx="1858">
                  <c:v>1515.73</c:v>
                </c:pt>
                <c:pt idx="1859">
                  <c:v>1518.11</c:v>
                </c:pt>
                <c:pt idx="1860">
                  <c:v>1530.23</c:v>
                </c:pt>
                <c:pt idx="1861">
                  <c:v>1530.62</c:v>
                </c:pt>
                <c:pt idx="1862">
                  <c:v>1536.34</c:v>
                </c:pt>
                <c:pt idx="1863">
                  <c:v>1539.1801</c:v>
                </c:pt>
                <c:pt idx="1864">
                  <c:v>1530.95</c:v>
                </c:pt>
                <c:pt idx="1865">
                  <c:v>1517.38</c:v>
                </c:pt>
                <c:pt idx="1866">
                  <c:v>1490.72</c:v>
                </c:pt>
                <c:pt idx="1867">
                  <c:v>1507.67</c:v>
                </c:pt>
                <c:pt idx="1868">
                  <c:v>1509.12</c:v>
                </c:pt>
                <c:pt idx="1869">
                  <c:v>1493</c:v>
                </c:pt>
                <c:pt idx="1870">
                  <c:v>1515.67</c:v>
                </c:pt>
                <c:pt idx="1871">
                  <c:v>1522.97</c:v>
                </c:pt>
                <c:pt idx="1872">
                  <c:v>1532.91</c:v>
                </c:pt>
                <c:pt idx="1873">
                  <c:v>1531.05</c:v>
                </c:pt>
                <c:pt idx="1874">
                  <c:v>1533.7</c:v>
                </c:pt>
                <c:pt idx="1875">
                  <c:v>1512.84</c:v>
                </c:pt>
                <c:pt idx="1876">
                  <c:v>1522.1899000000001</c:v>
                </c:pt>
                <c:pt idx="1877">
                  <c:v>1502.5600999999999</c:v>
                </c:pt>
                <c:pt idx="1878">
                  <c:v>1497.74</c:v>
                </c:pt>
                <c:pt idx="1879">
                  <c:v>1492.89</c:v>
                </c:pt>
                <c:pt idx="1880">
                  <c:v>1506.34</c:v>
                </c:pt>
                <c:pt idx="1881">
                  <c:v>1505.71</c:v>
                </c:pt>
                <c:pt idx="1882">
                  <c:v>1503.35</c:v>
                </c:pt>
                <c:pt idx="1883">
                  <c:v>1519.4301</c:v>
                </c:pt>
                <c:pt idx="1884">
                  <c:v>1524.87</c:v>
                </c:pt>
                <c:pt idx="1885">
                  <c:v>1525.4</c:v>
                </c:pt>
                <c:pt idx="1886">
                  <c:v>1530.4399000000001</c:v>
                </c:pt>
                <c:pt idx="1887">
                  <c:v>1531.85</c:v>
                </c:pt>
                <c:pt idx="1888">
                  <c:v>1510.12</c:v>
                </c:pt>
                <c:pt idx="1889">
                  <c:v>1518.76</c:v>
                </c:pt>
                <c:pt idx="1890">
                  <c:v>1547.7</c:v>
                </c:pt>
                <c:pt idx="1891">
                  <c:v>1552.5</c:v>
                </c:pt>
                <c:pt idx="1892">
                  <c:v>1549.52</c:v>
                </c:pt>
                <c:pt idx="1893">
                  <c:v>1549.37</c:v>
                </c:pt>
                <c:pt idx="1894">
                  <c:v>1546.17</c:v>
                </c:pt>
                <c:pt idx="1895">
                  <c:v>1553.08</c:v>
                </c:pt>
                <c:pt idx="1896">
                  <c:v>1534.1</c:v>
                </c:pt>
                <c:pt idx="1897">
                  <c:v>1541.5699</c:v>
                </c:pt>
                <c:pt idx="1898">
                  <c:v>1511.04</c:v>
                </c:pt>
                <c:pt idx="1899">
                  <c:v>1518.09</c:v>
                </c:pt>
                <c:pt idx="1900">
                  <c:v>1482.66</c:v>
                </c:pt>
                <c:pt idx="1901">
                  <c:v>1458.95</c:v>
                </c:pt>
                <c:pt idx="1902">
                  <c:v>1473.91</c:v>
                </c:pt>
                <c:pt idx="1903">
                  <c:v>1455.27</c:v>
                </c:pt>
                <c:pt idx="1904">
                  <c:v>1465.8100999999999</c:v>
                </c:pt>
                <c:pt idx="1905">
                  <c:v>1472.2</c:v>
                </c:pt>
                <c:pt idx="1906">
                  <c:v>1433.0600999999999</c:v>
                </c:pt>
                <c:pt idx="1907">
                  <c:v>1467.67</c:v>
                </c:pt>
                <c:pt idx="1908">
                  <c:v>1476.71</c:v>
                </c:pt>
                <c:pt idx="1909">
                  <c:v>1497.49</c:v>
                </c:pt>
                <c:pt idx="1910">
                  <c:v>1453.09</c:v>
                </c:pt>
                <c:pt idx="1911">
                  <c:v>1453.64</c:v>
                </c:pt>
                <c:pt idx="1912">
                  <c:v>1452.92</c:v>
                </c:pt>
                <c:pt idx="1913">
                  <c:v>1426.54</c:v>
                </c:pt>
                <c:pt idx="1914">
                  <c:v>1406.7</c:v>
                </c:pt>
                <c:pt idx="1915">
                  <c:v>1411.27</c:v>
                </c:pt>
                <c:pt idx="1916">
                  <c:v>1445.9399000000001</c:v>
                </c:pt>
                <c:pt idx="1917">
                  <c:v>1445.55</c:v>
                </c:pt>
                <c:pt idx="1918">
                  <c:v>1447.12</c:v>
                </c:pt>
                <c:pt idx="1919">
                  <c:v>1464.0699</c:v>
                </c:pt>
                <c:pt idx="1920">
                  <c:v>1462.5</c:v>
                </c:pt>
                <c:pt idx="1921">
                  <c:v>1479.37</c:v>
                </c:pt>
                <c:pt idx="1922">
                  <c:v>1466.79</c:v>
                </c:pt>
                <c:pt idx="1923">
                  <c:v>1432.36</c:v>
                </c:pt>
                <c:pt idx="1924">
                  <c:v>1463.76</c:v>
                </c:pt>
                <c:pt idx="1925">
                  <c:v>1457.64</c:v>
                </c:pt>
                <c:pt idx="1926">
                  <c:v>1473.99</c:v>
                </c:pt>
                <c:pt idx="1927">
                  <c:v>1489.42</c:v>
                </c:pt>
                <c:pt idx="1928">
                  <c:v>1472.29</c:v>
                </c:pt>
                <c:pt idx="1929">
                  <c:v>1478.55</c:v>
                </c:pt>
                <c:pt idx="1930">
                  <c:v>1453.55</c:v>
                </c:pt>
                <c:pt idx="1931">
                  <c:v>1451.7</c:v>
                </c:pt>
                <c:pt idx="1932">
                  <c:v>1471.49</c:v>
                </c:pt>
                <c:pt idx="1933">
                  <c:v>1471.5600999999999</c:v>
                </c:pt>
                <c:pt idx="1934">
                  <c:v>1483.95</c:v>
                </c:pt>
                <c:pt idx="1935">
                  <c:v>1484.25</c:v>
                </c:pt>
                <c:pt idx="1936">
                  <c:v>1476.65</c:v>
                </c:pt>
                <c:pt idx="1937">
                  <c:v>1519.78</c:v>
                </c:pt>
                <c:pt idx="1938">
                  <c:v>1529.03</c:v>
                </c:pt>
                <c:pt idx="1939">
                  <c:v>1518.75</c:v>
                </c:pt>
                <c:pt idx="1940">
                  <c:v>1525.75</c:v>
                </c:pt>
                <c:pt idx="1941">
                  <c:v>1517.73</c:v>
                </c:pt>
                <c:pt idx="1942">
                  <c:v>1517.21</c:v>
                </c:pt>
                <c:pt idx="1943">
                  <c:v>1525.42</c:v>
                </c:pt>
                <c:pt idx="1944">
                  <c:v>1531.38</c:v>
                </c:pt>
                <c:pt idx="1945">
                  <c:v>1526.75</c:v>
                </c:pt>
                <c:pt idx="1946">
                  <c:v>1547.04</c:v>
                </c:pt>
                <c:pt idx="1947">
                  <c:v>1546.63</c:v>
                </c:pt>
                <c:pt idx="1948">
                  <c:v>1539.59</c:v>
                </c:pt>
                <c:pt idx="1949">
                  <c:v>1542.84</c:v>
                </c:pt>
                <c:pt idx="1950">
                  <c:v>1557.59</c:v>
                </c:pt>
                <c:pt idx="1951">
                  <c:v>1552.58</c:v>
                </c:pt>
                <c:pt idx="1952">
                  <c:v>1565.15</c:v>
                </c:pt>
                <c:pt idx="1953">
                  <c:v>1562.47</c:v>
                </c:pt>
                <c:pt idx="1954">
                  <c:v>1554.41</c:v>
                </c:pt>
                <c:pt idx="1955">
                  <c:v>1561.8</c:v>
                </c:pt>
                <c:pt idx="1956">
                  <c:v>1548.71</c:v>
                </c:pt>
                <c:pt idx="1957">
                  <c:v>1538.53</c:v>
                </c:pt>
                <c:pt idx="1958">
                  <c:v>1541.24</c:v>
                </c:pt>
                <c:pt idx="1959">
                  <c:v>1540.08</c:v>
                </c:pt>
                <c:pt idx="1960">
                  <c:v>1500.63</c:v>
                </c:pt>
                <c:pt idx="1961">
                  <c:v>1506.33</c:v>
                </c:pt>
                <c:pt idx="1962">
                  <c:v>1519.59</c:v>
                </c:pt>
                <c:pt idx="1963">
                  <c:v>1515.88</c:v>
                </c:pt>
                <c:pt idx="1964">
                  <c:v>1514.4</c:v>
                </c:pt>
                <c:pt idx="1965">
                  <c:v>1535.28</c:v>
                </c:pt>
                <c:pt idx="1966">
                  <c:v>1540.98</c:v>
                </c:pt>
                <c:pt idx="1967">
                  <c:v>1531.02</c:v>
                </c:pt>
                <c:pt idx="1968">
                  <c:v>1549.38</c:v>
                </c:pt>
                <c:pt idx="1969">
                  <c:v>1508.4399000000001</c:v>
                </c:pt>
                <c:pt idx="1970">
                  <c:v>1509.65</c:v>
                </c:pt>
                <c:pt idx="1971">
                  <c:v>1502.17</c:v>
                </c:pt>
                <c:pt idx="1972">
                  <c:v>1520.27</c:v>
                </c:pt>
                <c:pt idx="1973">
                  <c:v>1475.62</c:v>
                </c:pt>
                <c:pt idx="1974">
                  <c:v>1474.77</c:v>
                </c:pt>
                <c:pt idx="1975">
                  <c:v>1453.7</c:v>
                </c:pt>
                <c:pt idx="1976">
                  <c:v>1439.1801</c:v>
                </c:pt>
                <c:pt idx="1977">
                  <c:v>1481.05</c:v>
                </c:pt>
                <c:pt idx="1978">
                  <c:v>1470.58</c:v>
                </c:pt>
                <c:pt idx="1979">
                  <c:v>1451.15</c:v>
                </c:pt>
                <c:pt idx="1980">
                  <c:v>1458.74</c:v>
                </c:pt>
                <c:pt idx="1981">
                  <c:v>1433.27</c:v>
                </c:pt>
                <c:pt idx="1982">
                  <c:v>1439.7</c:v>
                </c:pt>
                <c:pt idx="1983">
                  <c:v>1416.77</c:v>
                </c:pt>
                <c:pt idx="1984">
                  <c:v>1440.7</c:v>
                </c:pt>
                <c:pt idx="1985">
                  <c:v>1407.22</c:v>
                </c:pt>
                <c:pt idx="1986">
                  <c:v>1428.23</c:v>
                </c:pt>
                <c:pt idx="1987">
                  <c:v>1469.02</c:v>
                </c:pt>
                <c:pt idx="1988">
                  <c:v>1469.72</c:v>
                </c:pt>
                <c:pt idx="1989">
                  <c:v>1481.14</c:v>
                </c:pt>
                <c:pt idx="1990">
                  <c:v>1472.42</c:v>
                </c:pt>
                <c:pt idx="1991">
                  <c:v>1462.79</c:v>
                </c:pt>
                <c:pt idx="1992">
                  <c:v>1485.01</c:v>
                </c:pt>
                <c:pt idx="1993">
                  <c:v>1507.34</c:v>
                </c:pt>
                <c:pt idx="1994">
                  <c:v>1504.66</c:v>
                </c:pt>
                <c:pt idx="1995">
                  <c:v>1515.96</c:v>
                </c:pt>
                <c:pt idx="1996">
                  <c:v>1477.65</c:v>
                </c:pt>
                <c:pt idx="1997">
                  <c:v>1486.59</c:v>
                </c:pt>
                <c:pt idx="1998">
                  <c:v>1488.41</c:v>
                </c:pt>
                <c:pt idx="1999">
                  <c:v>1467.95</c:v>
                </c:pt>
                <c:pt idx="2000">
                  <c:v>1445.9</c:v>
                </c:pt>
                <c:pt idx="2001">
                  <c:v>1454.98</c:v>
                </c:pt>
                <c:pt idx="2002">
                  <c:v>1453</c:v>
                </c:pt>
                <c:pt idx="2003">
                  <c:v>1460.12</c:v>
                </c:pt>
                <c:pt idx="2004">
                  <c:v>1484.46</c:v>
                </c:pt>
                <c:pt idx="2005">
                  <c:v>1496.45</c:v>
                </c:pt>
                <c:pt idx="2006">
                  <c:v>1497.66</c:v>
                </c:pt>
                <c:pt idx="2007">
                  <c:v>1476.27</c:v>
                </c:pt>
                <c:pt idx="2008">
                  <c:v>1478.49</c:v>
                </c:pt>
                <c:pt idx="2009">
                  <c:v>1468.36</c:v>
                </c:pt>
                <c:pt idx="2010">
                  <c:v>1447.16</c:v>
                </c:pt>
                <c:pt idx="2011">
                  <c:v>1447.16</c:v>
                </c:pt>
                <c:pt idx="2012">
                  <c:v>1411.63</c:v>
                </c:pt>
                <c:pt idx="2013">
                  <c:v>1416.1801</c:v>
                </c:pt>
                <c:pt idx="2014">
                  <c:v>1390.1899000000001</c:v>
                </c:pt>
                <c:pt idx="2015">
                  <c:v>1409.13</c:v>
                </c:pt>
                <c:pt idx="2016">
                  <c:v>1420.33</c:v>
                </c:pt>
                <c:pt idx="2017">
                  <c:v>1401.02</c:v>
                </c:pt>
                <c:pt idx="2018">
                  <c:v>1416.25</c:v>
                </c:pt>
                <c:pt idx="2019">
                  <c:v>1380.95</c:v>
                </c:pt>
                <c:pt idx="2020">
                  <c:v>1373.2</c:v>
                </c:pt>
                <c:pt idx="2021">
                  <c:v>1333.25</c:v>
                </c:pt>
                <c:pt idx="2022">
                  <c:v>1325.1899000000001</c:v>
                </c:pt>
                <c:pt idx="2023">
                  <c:v>1310.5</c:v>
                </c:pt>
                <c:pt idx="2024">
                  <c:v>1338.6</c:v>
                </c:pt>
                <c:pt idx="2025">
                  <c:v>1352.0699</c:v>
                </c:pt>
                <c:pt idx="2026">
                  <c:v>1330.61</c:v>
                </c:pt>
                <c:pt idx="2027">
                  <c:v>1353.96</c:v>
                </c:pt>
                <c:pt idx="2028">
                  <c:v>1362.3</c:v>
                </c:pt>
                <c:pt idx="2029">
                  <c:v>1355.8100999999999</c:v>
                </c:pt>
                <c:pt idx="2030">
                  <c:v>1378.55</c:v>
                </c:pt>
                <c:pt idx="2031">
                  <c:v>1395.42</c:v>
                </c:pt>
                <c:pt idx="2032">
                  <c:v>1380.8199</c:v>
                </c:pt>
                <c:pt idx="2033">
                  <c:v>1336.64</c:v>
                </c:pt>
                <c:pt idx="2034">
                  <c:v>1326.45</c:v>
                </c:pt>
                <c:pt idx="2035">
                  <c:v>1336.91</c:v>
                </c:pt>
                <c:pt idx="2036">
                  <c:v>1331.29</c:v>
                </c:pt>
                <c:pt idx="2037">
                  <c:v>1339.13</c:v>
                </c:pt>
                <c:pt idx="2038">
                  <c:v>1348.86</c:v>
                </c:pt>
                <c:pt idx="2039">
                  <c:v>1367.21</c:v>
                </c:pt>
                <c:pt idx="2040">
                  <c:v>1348.86</c:v>
                </c:pt>
                <c:pt idx="2041">
                  <c:v>1349.99</c:v>
                </c:pt>
                <c:pt idx="2042">
                  <c:v>1348.78</c:v>
                </c:pt>
                <c:pt idx="2043">
                  <c:v>1360.03</c:v>
                </c:pt>
                <c:pt idx="2044">
                  <c:v>1342.53</c:v>
                </c:pt>
                <c:pt idx="2045">
                  <c:v>1353.11</c:v>
                </c:pt>
                <c:pt idx="2046">
                  <c:v>1371.8</c:v>
                </c:pt>
                <c:pt idx="2047">
                  <c:v>1381.29</c:v>
                </c:pt>
                <c:pt idx="2048">
                  <c:v>1380.02</c:v>
                </c:pt>
                <c:pt idx="2049">
                  <c:v>1367.6801</c:v>
                </c:pt>
                <c:pt idx="2050">
                  <c:v>1330.63</c:v>
                </c:pt>
                <c:pt idx="2051">
                  <c:v>1331.34</c:v>
                </c:pt>
                <c:pt idx="2052">
                  <c:v>1326.75</c:v>
                </c:pt>
                <c:pt idx="2053">
                  <c:v>1333.7</c:v>
                </c:pt>
                <c:pt idx="2054">
                  <c:v>1304.3399999999999</c:v>
                </c:pt>
                <c:pt idx="2055">
                  <c:v>1293.3699999999999</c:v>
                </c:pt>
                <c:pt idx="2056">
                  <c:v>1273.3699999999999</c:v>
                </c:pt>
                <c:pt idx="2057">
                  <c:v>1320.65</c:v>
                </c:pt>
                <c:pt idx="2058">
                  <c:v>1308.77</c:v>
                </c:pt>
                <c:pt idx="2059">
                  <c:v>1315.48</c:v>
                </c:pt>
                <c:pt idx="2060">
                  <c:v>1288.1400000000001</c:v>
                </c:pt>
                <c:pt idx="2061">
                  <c:v>1276.5999999999999</c:v>
                </c:pt>
                <c:pt idx="2062">
                  <c:v>1330.74</c:v>
                </c:pt>
                <c:pt idx="2063">
                  <c:v>1298.42</c:v>
                </c:pt>
                <c:pt idx="2064">
                  <c:v>1329.51</c:v>
                </c:pt>
                <c:pt idx="2065">
                  <c:v>1349.88</c:v>
                </c:pt>
                <c:pt idx="2066">
                  <c:v>1352.99</c:v>
                </c:pt>
                <c:pt idx="2067">
                  <c:v>1341.13</c:v>
                </c:pt>
                <c:pt idx="2068">
                  <c:v>1325.76</c:v>
                </c:pt>
                <c:pt idx="2069">
                  <c:v>1315.22</c:v>
                </c:pt>
                <c:pt idx="2070">
                  <c:v>1322.7</c:v>
                </c:pt>
                <c:pt idx="2071">
                  <c:v>1370.1801</c:v>
                </c:pt>
                <c:pt idx="2072">
                  <c:v>1367.53</c:v>
                </c:pt>
                <c:pt idx="2073">
                  <c:v>1369.3100999999999</c:v>
                </c:pt>
                <c:pt idx="2074">
                  <c:v>1370.4</c:v>
                </c:pt>
                <c:pt idx="2075">
                  <c:v>1372.54</c:v>
                </c:pt>
                <c:pt idx="2076">
                  <c:v>1365.54</c:v>
                </c:pt>
                <c:pt idx="2077">
                  <c:v>1354.49</c:v>
                </c:pt>
                <c:pt idx="2078">
                  <c:v>1360.55</c:v>
                </c:pt>
                <c:pt idx="2079">
                  <c:v>1332.83</c:v>
                </c:pt>
                <c:pt idx="2080">
                  <c:v>1328.3199</c:v>
                </c:pt>
                <c:pt idx="2081">
                  <c:v>1334.4301</c:v>
                </c:pt>
                <c:pt idx="2082">
                  <c:v>1364.71</c:v>
                </c:pt>
                <c:pt idx="2083">
                  <c:v>1365.5600999999999</c:v>
                </c:pt>
                <c:pt idx="2084">
                  <c:v>1390.33</c:v>
                </c:pt>
                <c:pt idx="2085">
                  <c:v>1388.17</c:v>
                </c:pt>
                <c:pt idx="2086">
                  <c:v>1375.9399000000001</c:v>
                </c:pt>
                <c:pt idx="2087">
                  <c:v>1379.9301</c:v>
                </c:pt>
                <c:pt idx="2088">
                  <c:v>1388.8199</c:v>
                </c:pt>
                <c:pt idx="2089">
                  <c:v>1397.84</c:v>
                </c:pt>
                <c:pt idx="2090">
                  <c:v>1396.37</c:v>
                </c:pt>
                <c:pt idx="2091">
                  <c:v>1390.9399000000001</c:v>
                </c:pt>
                <c:pt idx="2092">
                  <c:v>1385.59</c:v>
                </c:pt>
                <c:pt idx="2093">
                  <c:v>1409.34</c:v>
                </c:pt>
                <c:pt idx="2094">
                  <c:v>1413.9</c:v>
                </c:pt>
                <c:pt idx="2095">
                  <c:v>1407.49</c:v>
                </c:pt>
                <c:pt idx="2096">
                  <c:v>1418.26</c:v>
                </c:pt>
                <c:pt idx="2097">
                  <c:v>1392.5699</c:v>
                </c:pt>
                <c:pt idx="2098">
                  <c:v>1397.6801</c:v>
                </c:pt>
                <c:pt idx="2099">
                  <c:v>1388.28</c:v>
                </c:pt>
                <c:pt idx="2100">
                  <c:v>1403.58</c:v>
                </c:pt>
                <c:pt idx="2101">
                  <c:v>1403.04</c:v>
                </c:pt>
                <c:pt idx="2102">
                  <c:v>1408.66</c:v>
                </c:pt>
                <c:pt idx="2103">
                  <c:v>1423.5699</c:v>
                </c:pt>
                <c:pt idx="2104">
                  <c:v>1425.35</c:v>
                </c:pt>
                <c:pt idx="2105">
                  <c:v>1426.63</c:v>
                </c:pt>
                <c:pt idx="2106">
                  <c:v>1413.4</c:v>
                </c:pt>
                <c:pt idx="2107">
                  <c:v>1390.71</c:v>
                </c:pt>
                <c:pt idx="2108">
                  <c:v>1394.35</c:v>
                </c:pt>
                <c:pt idx="2109">
                  <c:v>1375.9301</c:v>
                </c:pt>
                <c:pt idx="2110">
                  <c:v>1385.35</c:v>
                </c:pt>
                <c:pt idx="2111">
                  <c:v>1390.84</c:v>
                </c:pt>
                <c:pt idx="2112">
                  <c:v>1398.26</c:v>
                </c:pt>
                <c:pt idx="2113">
                  <c:v>1400.38</c:v>
                </c:pt>
                <c:pt idx="2114">
                  <c:v>1385.67</c:v>
                </c:pt>
                <c:pt idx="2115">
                  <c:v>1377.65</c:v>
                </c:pt>
                <c:pt idx="2116">
                  <c:v>1377.2</c:v>
                </c:pt>
                <c:pt idx="2117">
                  <c:v>1404.05</c:v>
                </c:pt>
                <c:pt idx="2118">
                  <c:v>1360.6801</c:v>
                </c:pt>
                <c:pt idx="2119">
                  <c:v>1361.76</c:v>
                </c:pt>
                <c:pt idx="2120">
                  <c:v>1358.4399000000001</c:v>
                </c:pt>
                <c:pt idx="2121">
                  <c:v>1335.49</c:v>
                </c:pt>
                <c:pt idx="2122">
                  <c:v>1339.87</c:v>
                </c:pt>
                <c:pt idx="2123">
                  <c:v>1360.03</c:v>
                </c:pt>
                <c:pt idx="2124">
                  <c:v>1360.14</c:v>
                </c:pt>
                <c:pt idx="2125">
                  <c:v>1350.9301</c:v>
                </c:pt>
                <c:pt idx="2126">
                  <c:v>1337.8100999999999</c:v>
                </c:pt>
                <c:pt idx="2127">
                  <c:v>1342.83</c:v>
                </c:pt>
                <c:pt idx="2128">
                  <c:v>1317.9301</c:v>
                </c:pt>
                <c:pt idx="2129">
                  <c:v>1318</c:v>
                </c:pt>
                <c:pt idx="2130">
                  <c:v>1314.29</c:v>
                </c:pt>
                <c:pt idx="2131">
                  <c:v>1321.97</c:v>
                </c:pt>
                <c:pt idx="2132">
                  <c:v>1283.1500000000001</c:v>
                </c:pt>
                <c:pt idx="2133">
                  <c:v>1278.3800000000001</c:v>
                </c:pt>
                <c:pt idx="2134">
                  <c:v>1280</c:v>
                </c:pt>
                <c:pt idx="2135">
                  <c:v>1284.9100000000001</c:v>
                </c:pt>
                <c:pt idx="2136">
                  <c:v>1261.52</c:v>
                </c:pt>
                <c:pt idx="2137">
                  <c:v>1262.9000000000001</c:v>
                </c:pt>
                <c:pt idx="2138">
                  <c:v>1252.3100999999999</c:v>
                </c:pt>
                <c:pt idx="2139">
                  <c:v>1273.7</c:v>
                </c:pt>
                <c:pt idx="2140">
                  <c:v>1244.6899000000001</c:v>
                </c:pt>
                <c:pt idx="2141">
                  <c:v>1253.3900000000001</c:v>
                </c:pt>
                <c:pt idx="2142">
                  <c:v>1239.49</c:v>
                </c:pt>
                <c:pt idx="2143">
                  <c:v>1228.3</c:v>
                </c:pt>
                <c:pt idx="2144">
                  <c:v>1214.9100000000001</c:v>
                </c:pt>
                <c:pt idx="2145">
                  <c:v>1245.3599999999999</c:v>
                </c:pt>
                <c:pt idx="2146">
                  <c:v>1260.3199</c:v>
                </c:pt>
                <c:pt idx="2147">
                  <c:v>1260.6801</c:v>
                </c:pt>
                <c:pt idx="2148">
                  <c:v>1260</c:v>
                </c:pt>
                <c:pt idx="2149">
                  <c:v>1277</c:v>
                </c:pt>
                <c:pt idx="2150">
                  <c:v>1282.1899000000001</c:v>
                </c:pt>
                <c:pt idx="2151">
                  <c:v>1252.54</c:v>
                </c:pt>
                <c:pt idx="2152">
                  <c:v>1257.76</c:v>
                </c:pt>
                <c:pt idx="2153">
                  <c:v>1234.3699999999999</c:v>
                </c:pt>
                <c:pt idx="2154">
                  <c:v>1263.2</c:v>
                </c:pt>
                <c:pt idx="2155">
                  <c:v>1284.26</c:v>
                </c:pt>
                <c:pt idx="2156">
                  <c:v>1267.3800000000001</c:v>
                </c:pt>
                <c:pt idx="2157">
                  <c:v>1260.3100999999999</c:v>
                </c:pt>
                <c:pt idx="2158">
                  <c:v>1249.01</c:v>
                </c:pt>
                <c:pt idx="2159">
                  <c:v>1284.8800000000001</c:v>
                </c:pt>
                <c:pt idx="2160">
                  <c:v>1289.1899000000001</c:v>
                </c:pt>
                <c:pt idx="2161">
                  <c:v>1266.0699</c:v>
                </c:pt>
                <c:pt idx="2162">
                  <c:v>1296.3199</c:v>
                </c:pt>
                <c:pt idx="2163">
                  <c:v>1305.3199</c:v>
                </c:pt>
                <c:pt idx="2164">
                  <c:v>1289.5899999999999</c:v>
                </c:pt>
                <c:pt idx="2165">
                  <c:v>1285.83</c:v>
                </c:pt>
                <c:pt idx="2166">
                  <c:v>1292.9301</c:v>
                </c:pt>
                <c:pt idx="2167">
                  <c:v>1298.2</c:v>
                </c:pt>
                <c:pt idx="2168">
                  <c:v>1278.5999999999999</c:v>
                </c:pt>
                <c:pt idx="2169">
                  <c:v>1266.6899000000001</c:v>
                </c:pt>
                <c:pt idx="2170">
                  <c:v>1274.54</c:v>
                </c:pt>
                <c:pt idx="2171">
                  <c:v>1277.72</c:v>
                </c:pt>
                <c:pt idx="2172">
                  <c:v>1292.2</c:v>
                </c:pt>
                <c:pt idx="2173">
                  <c:v>1266.8399999999999</c:v>
                </c:pt>
                <c:pt idx="2174">
                  <c:v>1271.51</c:v>
                </c:pt>
                <c:pt idx="2175">
                  <c:v>1281.6600000000001</c:v>
                </c:pt>
                <c:pt idx="2176">
                  <c:v>1300.6801</c:v>
                </c:pt>
                <c:pt idx="2177">
                  <c:v>1282.83</c:v>
                </c:pt>
                <c:pt idx="2178">
                  <c:v>1277.58</c:v>
                </c:pt>
                <c:pt idx="2179">
                  <c:v>1274.98</c:v>
                </c:pt>
                <c:pt idx="2180">
                  <c:v>1236.83</c:v>
                </c:pt>
                <c:pt idx="2181">
                  <c:v>1242.3100999999999</c:v>
                </c:pt>
                <c:pt idx="2182">
                  <c:v>1267.79</c:v>
                </c:pt>
                <c:pt idx="2183">
                  <c:v>1224.51</c:v>
                </c:pt>
                <c:pt idx="2184">
                  <c:v>1232.04</c:v>
                </c:pt>
                <c:pt idx="2185">
                  <c:v>1249.05</c:v>
                </c:pt>
                <c:pt idx="2186">
                  <c:v>1251.7</c:v>
                </c:pt>
                <c:pt idx="2187">
                  <c:v>1192.7</c:v>
                </c:pt>
                <c:pt idx="2188">
                  <c:v>1213.5999999999999</c:v>
                </c:pt>
                <c:pt idx="2189">
                  <c:v>1156.3900000000001</c:v>
                </c:pt>
                <c:pt idx="2190">
                  <c:v>1206.51</c:v>
                </c:pt>
                <c:pt idx="2191">
                  <c:v>1255.08</c:v>
                </c:pt>
                <c:pt idx="2192">
                  <c:v>1207.0899999999999</c:v>
                </c:pt>
                <c:pt idx="2193">
                  <c:v>1188.22</c:v>
                </c:pt>
                <c:pt idx="2194">
                  <c:v>1185.8699999999999</c:v>
                </c:pt>
                <c:pt idx="2195">
                  <c:v>1209.1801</c:v>
                </c:pt>
                <c:pt idx="2196">
                  <c:v>1213.27</c:v>
                </c:pt>
                <c:pt idx="2197">
                  <c:v>1106.42</c:v>
                </c:pt>
                <c:pt idx="2198">
                  <c:v>1166.3599999999999</c:v>
                </c:pt>
                <c:pt idx="2199">
                  <c:v>1161.0600999999999</c:v>
                </c:pt>
                <c:pt idx="2200">
                  <c:v>1114.28</c:v>
                </c:pt>
                <c:pt idx="2201">
                  <c:v>1099.23</c:v>
                </c:pt>
                <c:pt idx="2202">
                  <c:v>1056.8900000000001</c:v>
                </c:pt>
                <c:pt idx="2203">
                  <c:v>996.23</c:v>
                </c:pt>
                <c:pt idx="2204">
                  <c:v>984.94</c:v>
                </c:pt>
                <c:pt idx="2205">
                  <c:v>909.92</c:v>
                </c:pt>
                <c:pt idx="2206">
                  <c:v>899.22</c:v>
                </c:pt>
                <c:pt idx="2207">
                  <c:v>1003.35</c:v>
                </c:pt>
                <c:pt idx="2208">
                  <c:v>998.01</c:v>
                </c:pt>
                <c:pt idx="2209">
                  <c:v>907.84</c:v>
                </c:pt>
                <c:pt idx="2210">
                  <c:v>946.43</c:v>
                </c:pt>
                <c:pt idx="2211">
                  <c:v>940.55</c:v>
                </c:pt>
                <c:pt idx="2212">
                  <c:v>985.4</c:v>
                </c:pt>
                <c:pt idx="2213">
                  <c:v>955.05</c:v>
                </c:pt>
                <c:pt idx="2214">
                  <c:v>896.78</c:v>
                </c:pt>
                <c:pt idx="2215">
                  <c:v>908.11</c:v>
                </c:pt>
                <c:pt idx="2216">
                  <c:v>876.77</c:v>
                </c:pt>
                <c:pt idx="2217">
                  <c:v>848.92</c:v>
                </c:pt>
                <c:pt idx="2218">
                  <c:v>940.51</c:v>
                </c:pt>
                <c:pt idx="2219">
                  <c:v>930.09</c:v>
                </c:pt>
                <c:pt idx="2220">
                  <c:v>954.09</c:v>
                </c:pt>
                <c:pt idx="2221">
                  <c:v>968.75</c:v>
                </c:pt>
                <c:pt idx="2222">
                  <c:v>966.3</c:v>
                </c:pt>
                <c:pt idx="2223">
                  <c:v>1005.75</c:v>
                </c:pt>
                <c:pt idx="2224">
                  <c:v>952.77</c:v>
                </c:pt>
                <c:pt idx="2225">
                  <c:v>904.88</c:v>
                </c:pt>
                <c:pt idx="2226">
                  <c:v>930.99</c:v>
                </c:pt>
                <c:pt idx="2227">
                  <c:v>919.21</c:v>
                </c:pt>
                <c:pt idx="2228">
                  <c:v>898.95</c:v>
                </c:pt>
                <c:pt idx="2229">
                  <c:v>852.3</c:v>
                </c:pt>
                <c:pt idx="2230">
                  <c:v>911.29</c:v>
                </c:pt>
                <c:pt idx="2231">
                  <c:v>873.29</c:v>
                </c:pt>
                <c:pt idx="2232">
                  <c:v>850.75</c:v>
                </c:pt>
                <c:pt idx="2233">
                  <c:v>859.12</c:v>
                </c:pt>
                <c:pt idx="2234">
                  <c:v>806.58</c:v>
                </c:pt>
                <c:pt idx="2235">
                  <c:v>752.44</c:v>
                </c:pt>
                <c:pt idx="2236">
                  <c:v>800.03</c:v>
                </c:pt>
                <c:pt idx="2237">
                  <c:v>851.81</c:v>
                </c:pt>
                <c:pt idx="2238">
                  <c:v>857.39</c:v>
                </c:pt>
                <c:pt idx="2239">
                  <c:v>887.68</c:v>
                </c:pt>
                <c:pt idx="2240">
                  <c:v>896.24</c:v>
                </c:pt>
                <c:pt idx="2241">
                  <c:v>816.21</c:v>
                </c:pt>
                <c:pt idx="2242">
                  <c:v>848.81</c:v>
                </c:pt>
                <c:pt idx="2243">
                  <c:v>870.74</c:v>
                </c:pt>
                <c:pt idx="2244">
                  <c:v>845.22</c:v>
                </c:pt>
                <c:pt idx="2245">
                  <c:v>876.07</c:v>
                </c:pt>
                <c:pt idx="2246">
                  <c:v>909.7</c:v>
                </c:pt>
                <c:pt idx="2247">
                  <c:v>888.67</c:v>
                </c:pt>
                <c:pt idx="2248">
                  <c:v>899.24</c:v>
                </c:pt>
                <c:pt idx="2249">
                  <c:v>873.59</c:v>
                </c:pt>
                <c:pt idx="2250">
                  <c:v>879.73</c:v>
                </c:pt>
                <c:pt idx="2251">
                  <c:v>868.57</c:v>
                </c:pt>
                <c:pt idx="2252">
                  <c:v>913.18</c:v>
                </c:pt>
                <c:pt idx="2253">
                  <c:v>904.42</c:v>
                </c:pt>
                <c:pt idx="2254">
                  <c:v>885.28</c:v>
                </c:pt>
                <c:pt idx="2255">
                  <c:v>887.88</c:v>
                </c:pt>
                <c:pt idx="2256">
                  <c:v>871.63</c:v>
                </c:pt>
                <c:pt idx="2257">
                  <c:v>863.16</c:v>
                </c:pt>
                <c:pt idx="2258">
                  <c:v>868.15</c:v>
                </c:pt>
                <c:pt idx="2259">
                  <c:v>872.8</c:v>
                </c:pt>
                <c:pt idx="2260">
                  <c:v>869.42</c:v>
                </c:pt>
                <c:pt idx="2261">
                  <c:v>890.64</c:v>
                </c:pt>
                <c:pt idx="2262">
                  <c:v>903.25</c:v>
                </c:pt>
                <c:pt idx="2263">
                  <c:v>931.8</c:v>
                </c:pt>
                <c:pt idx="2264">
                  <c:v>927.45</c:v>
                </c:pt>
                <c:pt idx="2265">
                  <c:v>934.7</c:v>
                </c:pt>
                <c:pt idx="2266">
                  <c:v>906.65</c:v>
                </c:pt>
                <c:pt idx="2267">
                  <c:v>909.73</c:v>
                </c:pt>
                <c:pt idx="2268">
                  <c:v>890.35</c:v>
                </c:pt>
                <c:pt idx="2269">
                  <c:v>870.26</c:v>
                </c:pt>
                <c:pt idx="2270">
                  <c:v>871.79</c:v>
                </c:pt>
                <c:pt idx="2271">
                  <c:v>842.62</c:v>
                </c:pt>
                <c:pt idx="2272">
                  <c:v>843.74</c:v>
                </c:pt>
                <c:pt idx="2273">
                  <c:v>850.12</c:v>
                </c:pt>
                <c:pt idx="2274">
                  <c:v>805.22</c:v>
                </c:pt>
                <c:pt idx="2275">
                  <c:v>840.24</c:v>
                </c:pt>
                <c:pt idx="2276">
                  <c:v>827.5</c:v>
                </c:pt>
                <c:pt idx="2277">
                  <c:v>831.95</c:v>
                </c:pt>
                <c:pt idx="2278">
                  <c:v>836.57</c:v>
                </c:pt>
                <c:pt idx="2279">
                  <c:v>845.71</c:v>
                </c:pt>
                <c:pt idx="2280">
                  <c:v>874.09</c:v>
                </c:pt>
                <c:pt idx="2281">
                  <c:v>845.14</c:v>
                </c:pt>
                <c:pt idx="2282">
                  <c:v>825.88</c:v>
                </c:pt>
                <c:pt idx="2283">
                  <c:v>825.44</c:v>
                </c:pt>
                <c:pt idx="2284">
                  <c:v>838.51</c:v>
                </c:pt>
                <c:pt idx="2285">
                  <c:v>832.23</c:v>
                </c:pt>
                <c:pt idx="2286">
                  <c:v>845.85</c:v>
                </c:pt>
                <c:pt idx="2287">
                  <c:v>868.6</c:v>
                </c:pt>
                <c:pt idx="2288">
                  <c:v>869.89</c:v>
                </c:pt>
                <c:pt idx="2289">
                  <c:v>827.16</c:v>
                </c:pt>
                <c:pt idx="2290">
                  <c:v>833.74</c:v>
                </c:pt>
                <c:pt idx="2291">
                  <c:v>835.19</c:v>
                </c:pt>
                <c:pt idx="2292">
                  <c:v>826.84</c:v>
                </c:pt>
                <c:pt idx="2293">
                  <c:v>789.17</c:v>
                </c:pt>
                <c:pt idx="2294">
                  <c:v>788.42</c:v>
                </c:pt>
                <c:pt idx="2295">
                  <c:v>778.94</c:v>
                </c:pt>
                <c:pt idx="2296">
                  <c:v>770.05</c:v>
                </c:pt>
                <c:pt idx="2297">
                  <c:v>743.33</c:v>
                </c:pt>
                <c:pt idx="2298">
                  <c:v>773.14</c:v>
                </c:pt>
                <c:pt idx="2299">
                  <c:v>764.9</c:v>
                </c:pt>
                <c:pt idx="2300">
                  <c:v>752.83</c:v>
                </c:pt>
                <c:pt idx="2301">
                  <c:v>735.09</c:v>
                </c:pt>
                <c:pt idx="2302">
                  <c:v>700.82</c:v>
                </c:pt>
                <c:pt idx="2303">
                  <c:v>696.33</c:v>
                </c:pt>
                <c:pt idx="2304">
                  <c:v>712.87</c:v>
                </c:pt>
                <c:pt idx="2305">
                  <c:v>682.55</c:v>
                </c:pt>
                <c:pt idx="2306">
                  <c:v>683.38</c:v>
                </c:pt>
                <c:pt idx="2307">
                  <c:v>676.53</c:v>
                </c:pt>
                <c:pt idx="2308">
                  <c:v>719.6</c:v>
                </c:pt>
                <c:pt idx="2309">
                  <c:v>721.36</c:v>
                </c:pt>
                <c:pt idx="2310">
                  <c:v>750.74</c:v>
                </c:pt>
                <c:pt idx="2311">
                  <c:v>756.55</c:v>
                </c:pt>
                <c:pt idx="2312">
                  <c:v>753.89</c:v>
                </c:pt>
                <c:pt idx="2313">
                  <c:v>778.12</c:v>
                </c:pt>
                <c:pt idx="2314">
                  <c:v>794.35</c:v>
                </c:pt>
                <c:pt idx="2315">
                  <c:v>784.04</c:v>
                </c:pt>
                <c:pt idx="2316">
                  <c:v>768.54</c:v>
                </c:pt>
                <c:pt idx="2317">
                  <c:v>822.92</c:v>
                </c:pt>
                <c:pt idx="2318">
                  <c:v>806.12</c:v>
                </c:pt>
                <c:pt idx="2319">
                  <c:v>813.88</c:v>
                </c:pt>
                <c:pt idx="2320">
                  <c:v>832.86</c:v>
                </c:pt>
                <c:pt idx="2321">
                  <c:v>815.94</c:v>
                </c:pt>
                <c:pt idx="2322">
                  <c:v>787.53</c:v>
                </c:pt>
                <c:pt idx="2323">
                  <c:v>797.87</c:v>
                </c:pt>
                <c:pt idx="2324">
                  <c:v>811.08</c:v>
                </c:pt>
                <c:pt idx="2325">
                  <c:v>834.38</c:v>
                </c:pt>
                <c:pt idx="2326">
                  <c:v>842.5</c:v>
                </c:pt>
                <c:pt idx="2327">
                  <c:v>835.48</c:v>
                </c:pt>
                <c:pt idx="2328">
                  <c:v>815.55</c:v>
                </c:pt>
                <c:pt idx="2329">
                  <c:v>825.16</c:v>
                </c:pt>
                <c:pt idx="2330">
                  <c:v>856.56</c:v>
                </c:pt>
                <c:pt idx="2331">
                  <c:v>858.73</c:v>
                </c:pt>
                <c:pt idx="2332">
                  <c:v>841.5</c:v>
                </c:pt>
                <c:pt idx="2333">
                  <c:v>852.06</c:v>
                </c:pt>
                <c:pt idx="2334">
                  <c:v>865.3</c:v>
                </c:pt>
                <c:pt idx="2335">
                  <c:v>869.6</c:v>
                </c:pt>
                <c:pt idx="2336">
                  <c:v>832.39</c:v>
                </c:pt>
                <c:pt idx="2337">
                  <c:v>850.08</c:v>
                </c:pt>
                <c:pt idx="2338">
                  <c:v>843.55</c:v>
                </c:pt>
                <c:pt idx="2339">
                  <c:v>851.92</c:v>
                </c:pt>
                <c:pt idx="2340">
                  <c:v>866.23</c:v>
                </c:pt>
                <c:pt idx="2341">
                  <c:v>857.51</c:v>
                </c:pt>
                <c:pt idx="2342">
                  <c:v>855.16</c:v>
                </c:pt>
                <c:pt idx="2343">
                  <c:v>873.64</c:v>
                </c:pt>
                <c:pt idx="2344">
                  <c:v>872.81</c:v>
                </c:pt>
                <c:pt idx="2345">
                  <c:v>877.52</c:v>
                </c:pt>
                <c:pt idx="2346">
                  <c:v>907.24</c:v>
                </c:pt>
                <c:pt idx="2347">
                  <c:v>903.8</c:v>
                </c:pt>
                <c:pt idx="2348">
                  <c:v>919.53</c:v>
                </c:pt>
                <c:pt idx="2349">
                  <c:v>907.39</c:v>
                </c:pt>
                <c:pt idx="2350">
                  <c:v>929.23</c:v>
                </c:pt>
                <c:pt idx="2351">
                  <c:v>909.24</c:v>
                </c:pt>
                <c:pt idx="2352">
                  <c:v>908.35</c:v>
                </c:pt>
                <c:pt idx="2353">
                  <c:v>883.92</c:v>
                </c:pt>
                <c:pt idx="2354">
                  <c:v>893.07</c:v>
                </c:pt>
                <c:pt idx="2355">
                  <c:v>882.88</c:v>
                </c:pt>
                <c:pt idx="2356">
                  <c:v>909.71</c:v>
                </c:pt>
                <c:pt idx="2357">
                  <c:v>908.13</c:v>
                </c:pt>
                <c:pt idx="2358">
                  <c:v>903.47</c:v>
                </c:pt>
                <c:pt idx="2359">
                  <c:v>888.33</c:v>
                </c:pt>
                <c:pt idx="2360">
                  <c:v>887</c:v>
                </c:pt>
                <c:pt idx="2361">
                  <c:v>910.33</c:v>
                </c:pt>
                <c:pt idx="2362">
                  <c:v>893.06</c:v>
                </c:pt>
                <c:pt idx="2363">
                  <c:v>906.83</c:v>
                </c:pt>
                <c:pt idx="2364">
                  <c:v>919.14</c:v>
                </c:pt>
                <c:pt idx="2365">
                  <c:v>942.87</c:v>
                </c:pt>
                <c:pt idx="2366">
                  <c:v>944.74</c:v>
                </c:pt>
                <c:pt idx="2367">
                  <c:v>931.76</c:v>
                </c:pt>
                <c:pt idx="2368">
                  <c:v>942.46</c:v>
                </c:pt>
                <c:pt idx="2369">
                  <c:v>940.09</c:v>
                </c:pt>
                <c:pt idx="2370">
                  <c:v>939.14</c:v>
                </c:pt>
                <c:pt idx="2371">
                  <c:v>942.43</c:v>
                </c:pt>
                <c:pt idx="2372">
                  <c:v>939.15</c:v>
                </c:pt>
                <c:pt idx="2373">
                  <c:v>944.89</c:v>
                </c:pt>
                <c:pt idx="2374">
                  <c:v>946.21</c:v>
                </c:pt>
                <c:pt idx="2375">
                  <c:v>923.72</c:v>
                </c:pt>
                <c:pt idx="2376">
                  <c:v>911.97</c:v>
                </c:pt>
                <c:pt idx="2377">
                  <c:v>910.71</c:v>
                </c:pt>
                <c:pt idx="2378">
                  <c:v>918.37</c:v>
                </c:pt>
                <c:pt idx="2379">
                  <c:v>921.23</c:v>
                </c:pt>
                <c:pt idx="2380">
                  <c:v>893.04</c:v>
                </c:pt>
                <c:pt idx="2381">
                  <c:v>895.1</c:v>
                </c:pt>
                <c:pt idx="2382">
                  <c:v>900.94</c:v>
                </c:pt>
                <c:pt idx="2383">
                  <c:v>920.26</c:v>
                </c:pt>
                <c:pt idx="2384">
                  <c:v>918.9</c:v>
                </c:pt>
                <c:pt idx="2385">
                  <c:v>927.23</c:v>
                </c:pt>
                <c:pt idx="2386">
                  <c:v>919.32</c:v>
                </c:pt>
                <c:pt idx="2387">
                  <c:v>923.33</c:v>
                </c:pt>
                <c:pt idx="2388">
                  <c:v>896.42</c:v>
                </c:pt>
                <c:pt idx="2389">
                  <c:v>898.72</c:v>
                </c:pt>
                <c:pt idx="2390">
                  <c:v>881.03</c:v>
                </c:pt>
                <c:pt idx="2391">
                  <c:v>879.56</c:v>
                </c:pt>
                <c:pt idx="2392">
                  <c:v>882.68</c:v>
                </c:pt>
                <c:pt idx="2393">
                  <c:v>879.13</c:v>
                </c:pt>
                <c:pt idx="2394">
                  <c:v>901.05</c:v>
                </c:pt>
                <c:pt idx="2395">
                  <c:v>905.84</c:v>
                </c:pt>
                <c:pt idx="2396">
                  <c:v>932.68</c:v>
                </c:pt>
                <c:pt idx="2397">
                  <c:v>940.74</c:v>
                </c:pt>
                <c:pt idx="2398">
                  <c:v>940.38</c:v>
                </c:pt>
                <c:pt idx="2399">
                  <c:v>951.13</c:v>
                </c:pt>
                <c:pt idx="2400">
                  <c:v>954.58</c:v>
                </c:pt>
                <c:pt idx="2401">
                  <c:v>954.07</c:v>
                </c:pt>
                <c:pt idx="2402">
                  <c:v>976.29</c:v>
                </c:pt>
                <c:pt idx="2403">
                  <c:v>979.26</c:v>
                </c:pt>
                <c:pt idx="2404">
                  <c:v>982.18</c:v>
                </c:pt>
                <c:pt idx="2405">
                  <c:v>979.62</c:v>
                </c:pt>
                <c:pt idx="2406">
                  <c:v>975.15</c:v>
                </c:pt>
                <c:pt idx="2407">
                  <c:v>986.75</c:v>
                </c:pt>
                <c:pt idx="2408">
                  <c:v>987.48</c:v>
                </c:pt>
                <c:pt idx="2409">
                  <c:v>1002.63</c:v>
                </c:pt>
                <c:pt idx="2410">
                  <c:v>1005.65</c:v>
                </c:pt>
                <c:pt idx="2411">
                  <c:v>1002.72</c:v>
                </c:pt>
                <c:pt idx="2412">
                  <c:v>997.08</c:v>
                </c:pt>
                <c:pt idx="2413">
                  <c:v>1010.48</c:v>
                </c:pt>
                <c:pt idx="2414">
                  <c:v>1007.1</c:v>
                </c:pt>
                <c:pt idx="2415">
                  <c:v>994.35</c:v>
                </c:pt>
                <c:pt idx="2416">
                  <c:v>1005.81</c:v>
                </c:pt>
                <c:pt idx="2417">
                  <c:v>1012.73</c:v>
                </c:pt>
                <c:pt idx="2418">
                  <c:v>1004.09</c:v>
                </c:pt>
                <c:pt idx="2419">
                  <c:v>979.73</c:v>
                </c:pt>
                <c:pt idx="2420">
                  <c:v>989.67</c:v>
                </c:pt>
                <c:pt idx="2421">
                  <c:v>996.46</c:v>
                </c:pt>
                <c:pt idx="2422">
                  <c:v>1007.37</c:v>
                </c:pt>
                <c:pt idx="2423">
                  <c:v>1026.1300000000001</c:v>
                </c:pt>
                <c:pt idx="2424">
                  <c:v>1025.5699</c:v>
                </c:pt>
                <c:pt idx="2425">
                  <c:v>1028</c:v>
                </c:pt>
                <c:pt idx="2426">
                  <c:v>1028.1199999999999</c:v>
                </c:pt>
                <c:pt idx="2427">
                  <c:v>1030.98</c:v>
                </c:pt>
                <c:pt idx="2428">
                  <c:v>1028.9301</c:v>
                </c:pt>
                <c:pt idx="2429">
                  <c:v>1020.62</c:v>
                </c:pt>
                <c:pt idx="2430">
                  <c:v>998.04</c:v>
                </c:pt>
                <c:pt idx="2431">
                  <c:v>994.75</c:v>
                </c:pt>
                <c:pt idx="2432">
                  <c:v>1003.24</c:v>
                </c:pt>
                <c:pt idx="2433">
                  <c:v>1016.4</c:v>
                </c:pt>
                <c:pt idx="2434">
                  <c:v>1025.3900000000001</c:v>
                </c:pt>
                <c:pt idx="2435">
                  <c:v>1033.3699999999999</c:v>
                </c:pt>
                <c:pt idx="2436">
                  <c:v>1044.1400000000001</c:v>
                </c:pt>
                <c:pt idx="2437">
                  <c:v>1042.73</c:v>
                </c:pt>
                <c:pt idx="2438">
                  <c:v>1049.3399999999999</c:v>
                </c:pt>
                <c:pt idx="2439">
                  <c:v>1052.6300000000001</c:v>
                </c:pt>
                <c:pt idx="2440">
                  <c:v>1068.76</c:v>
                </c:pt>
                <c:pt idx="2441">
                  <c:v>1065.49</c:v>
                </c:pt>
                <c:pt idx="2442">
                  <c:v>1068.3</c:v>
                </c:pt>
                <c:pt idx="2443">
                  <c:v>1064.6600000000001</c:v>
                </c:pt>
                <c:pt idx="2444">
                  <c:v>1071.6600000000001</c:v>
                </c:pt>
                <c:pt idx="2445">
                  <c:v>1060.8699999999999</c:v>
                </c:pt>
                <c:pt idx="2446">
                  <c:v>1050.78</c:v>
                </c:pt>
                <c:pt idx="2447">
                  <c:v>1044.3800000000001</c:v>
                </c:pt>
                <c:pt idx="2448">
                  <c:v>1062.98</c:v>
                </c:pt>
                <c:pt idx="2449">
                  <c:v>1060.6099999999999</c:v>
                </c:pt>
                <c:pt idx="2450">
                  <c:v>1057.08</c:v>
                </c:pt>
                <c:pt idx="2451">
                  <c:v>1029.8499999999999</c:v>
                </c:pt>
                <c:pt idx="2452">
                  <c:v>1025.21</c:v>
                </c:pt>
                <c:pt idx="2453">
                  <c:v>1040.46</c:v>
                </c:pt>
                <c:pt idx="2454">
                  <c:v>1054.72</c:v>
                </c:pt>
                <c:pt idx="2455">
                  <c:v>1057.58</c:v>
                </c:pt>
                <c:pt idx="2456">
                  <c:v>1065.48</c:v>
                </c:pt>
                <c:pt idx="2457">
                  <c:v>1071.49</c:v>
                </c:pt>
                <c:pt idx="2458">
                  <c:v>1076.1899000000001</c:v>
                </c:pt>
                <c:pt idx="2459">
                  <c:v>1073.1899000000001</c:v>
                </c:pt>
                <c:pt idx="2460">
                  <c:v>1092.02</c:v>
                </c:pt>
                <c:pt idx="2461">
                  <c:v>1096.5600999999999</c:v>
                </c:pt>
                <c:pt idx="2462">
                  <c:v>1087.6801</c:v>
                </c:pt>
                <c:pt idx="2463">
                  <c:v>1097.9100000000001</c:v>
                </c:pt>
                <c:pt idx="2464">
                  <c:v>1091.0600999999999</c:v>
                </c:pt>
                <c:pt idx="2465">
                  <c:v>1081.4000000000001</c:v>
                </c:pt>
                <c:pt idx="2466">
                  <c:v>1092.9100000000001</c:v>
                </c:pt>
                <c:pt idx="2467">
                  <c:v>1079.5999999999999</c:v>
                </c:pt>
                <c:pt idx="2468">
                  <c:v>1066.95</c:v>
                </c:pt>
                <c:pt idx="2469">
                  <c:v>1063.4100000000001</c:v>
                </c:pt>
                <c:pt idx="2470">
                  <c:v>1042.6300000000001</c:v>
                </c:pt>
                <c:pt idx="2471">
                  <c:v>1066.1099999999999</c:v>
                </c:pt>
                <c:pt idx="2472">
                  <c:v>1036.1899000000001</c:v>
                </c:pt>
                <c:pt idx="2473">
                  <c:v>1042.8800000000001</c:v>
                </c:pt>
                <c:pt idx="2474">
                  <c:v>1045.4100000000001</c:v>
                </c:pt>
                <c:pt idx="2475">
                  <c:v>1046.5</c:v>
                </c:pt>
                <c:pt idx="2476">
                  <c:v>1066.6300000000001</c:v>
                </c:pt>
                <c:pt idx="2477">
                  <c:v>1069.3</c:v>
                </c:pt>
                <c:pt idx="2478">
                  <c:v>1093.08</c:v>
                </c:pt>
                <c:pt idx="2479">
                  <c:v>1093.01</c:v>
                </c:pt>
                <c:pt idx="2480">
                  <c:v>1098.51</c:v>
                </c:pt>
                <c:pt idx="2481">
                  <c:v>1087.24</c:v>
                </c:pt>
                <c:pt idx="2482">
                  <c:v>1093.48</c:v>
                </c:pt>
                <c:pt idx="2483">
                  <c:v>1109.3</c:v>
                </c:pt>
                <c:pt idx="2484">
                  <c:v>1110.3199</c:v>
                </c:pt>
                <c:pt idx="2485">
                  <c:v>1109.8</c:v>
                </c:pt>
                <c:pt idx="2486">
                  <c:v>1094.9000000000001</c:v>
                </c:pt>
                <c:pt idx="2487">
                  <c:v>1091.3800000000001</c:v>
                </c:pt>
                <c:pt idx="2488">
                  <c:v>1106.24</c:v>
                </c:pt>
                <c:pt idx="2489">
                  <c:v>1105.6500000000001</c:v>
                </c:pt>
                <c:pt idx="2490">
                  <c:v>1110.6300000000001</c:v>
                </c:pt>
                <c:pt idx="2491">
                  <c:v>1091.49</c:v>
                </c:pt>
                <c:pt idx="2492">
                  <c:v>1095.6300000000001</c:v>
                </c:pt>
                <c:pt idx="2493">
                  <c:v>1108.8599999999999</c:v>
                </c:pt>
                <c:pt idx="2494">
                  <c:v>1109.24</c:v>
                </c:pt>
                <c:pt idx="2495">
                  <c:v>1099.92</c:v>
                </c:pt>
                <c:pt idx="2496">
                  <c:v>1105.98</c:v>
                </c:pt>
                <c:pt idx="2497">
                  <c:v>1103.25</c:v>
                </c:pt>
                <c:pt idx="2498">
                  <c:v>1091.9399000000001</c:v>
                </c:pt>
                <c:pt idx="2499">
                  <c:v>1095.95</c:v>
                </c:pt>
                <c:pt idx="2500">
                  <c:v>1102.3499999999999</c:v>
                </c:pt>
                <c:pt idx="2501">
                  <c:v>1106.4100000000001</c:v>
                </c:pt>
                <c:pt idx="2502">
                  <c:v>1114.1099999999999</c:v>
                </c:pt>
                <c:pt idx="2503">
                  <c:v>1107.9301</c:v>
                </c:pt>
                <c:pt idx="2504">
                  <c:v>1109.1801</c:v>
                </c:pt>
                <c:pt idx="2505">
                  <c:v>1096.08</c:v>
                </c:pt>
                <c:pt idx="2506">
                  <c:v>1102.47</c:v>
                </c:pt>
                <c:pt idx="2507">
                  <c:v>1114.05</c:v>
                </c:pt>
                <c:pt idx="2508">
                  <c:v>1118.02</c:v>
                </c:pt>
                <c:pt idx="2509">
                  <c:v>1120.5899999999999</c:v>
                </c:pt>
                <c:pt idx="2510">
                  <c:v>1126.48</c:v>
                </c:pt>
                <c:pt idx="2511">
                  <c:v>1127.78</c:v>
                </c:pt>
                <c:pt idx="2512">
                  <c:v>1126.2</c:v>
                </c:pt>
                <c:pt idx="2513">
                  <c:v>1126.42</c:v>
                </c:pt>
                <c:pt idx="2514">
                  <c:v>1115.0999999999999</c:v>
                </c:pt>
                <c:pt idx="2515">
                  <c:v>1132.99</c:v>
                </c:pt>
                <c:pt idx="2516">
                  <c:v>1136.52</c:v>
                </c:pt>
                <c:pt idx="2517">
                  <c:v>1137.1400000000001</c:v>
                </c:pt>
                <c:pt idx="2518">
                  <c:v>1141.6899000000001</c:v>
                </c:pt>
                <c:pt idx="2519">
                  <c:v>1144.98</c:v>
                </c:pt>
                <c:pt idx="2520">
                  <c:v>1146.98</c:v>
                </c:pt>
                <c:pt idx="2521">
                  <c:v>1136.22</c:v>
                </c:pt>
                <c:pt idx="2522">
                  <c:v>1145.6801</c:v>
                </c:pt>
                <c:pt idx="2523">
                  <c:v>1148.46</c:v>
                </c:pt>
                <c:pt idx="2524">
                  <c:v>1136.03</c:v>
                </c:pt>
                <c:pt idx="2525">
                  <c:v>1150.23</c:v>
                </c:pt>
                <c:pt idx="2526">
                  <c:v>1138.04</c:v>
                </c:pt>
                <c:pt idx="2527">
                  <c:v>1116.48</c:v>
                </c:pt>
                <c:pt idx="2528">
                  <c:v>1091.76</c:v>
                </c:pt>
                <c:pt idx="2529">
                  <c:v>1096.78</c:v>
                </c:pt>
                <c:pt idx="2530">
                  <c:v>1092.17</c:v>
                </c:pt>
                <c:pt idx="2531">
                  <c:v>1097.5</c:v>
                </c:pt>
                <c:pt idx="2532">
                  <c:v>1084.53</c:v>
                </c:pt>
                <c:pt idx="2533">
                  <c:v>1073.8699999999999</c:v>
                </c:pt>
                <c:pt idx="2534">
                  <c:v>1089.1899000000001</c:v>
                </c:pt>
                <c:pt idx="2535">
                  <c:v>1103.3199</c:v>
                </c:pt>
                <c:pt idx="2536">
                  <c:v>1097.28</c:v>
                </c:pt>
                <c:pt idx="2537">
                  <c:v>1063.1099999999999</c:v>
                </c:pt>
                <c:pt idx="2538">
                  <c:v>1066.1899000000001</c:v>
                </c:pt>
                <c:pt idx="2539">
                  <c:v>1056.74</c:v>
                </c:pt>
                <c:pt idx="2540">
                  <c:v>1070.52</c:v>
                </c:pt>
                <c:pt idx="2541">
                  <c:v>1068.1300000000001</c:v>
                </c:pt>
                <c:pt idx="2542">
                  <c:v>1078.47</c:v>
                </c:pt>
                <c:pt idx="2543">
                  <c:v>1075.51</c:v>
                </c:pt>
                <c:pt idx="2544">
                  <c:v>1094.8699999999999</c:v>
                </c:pt>
                <c:pt idx="2545">
                  <c:v>1099.51</c:v>
                </c:pt>
                <c:pt idx="2546">
                  <c:v>1106.75</c:v>
                </c:pt>
                <c:pt idx="2547">
                  <c:v>1109.17</c:v>
                </c:pt>
                <c:pt idx="2548">
                  <c:v>1108.01</c:v>
                </c:pt>
                <c:pt idx="2549">
                  <c:v>1094.5999999999999</c:v>
                </c:pt>
                <c:pt idx="2550">
                  <c:v>1105.24</c:v>
                </c:pt>
                <c:pt idx="2551">
                  <c:v>1102.9399000000001</c:v>
                </c:pt>
                <c:pt idx="2552">
                  <c:v>1104.49</c:v>
                </c:pt>
                <c:pt idx="2553">
                  <c:v>1115.71</c:v>
                </c:pt>
                <c:pt idx="2554">
                  <c:v>1118.3100999999999</c:v>
                </c:pt>
                <c:pt idx="2555">
                  <c:v>1118.79</c:v>
                </c:pt>
                <c:pt idx="2556">
                  <c:v>1122.97</c:v>
                </c:pt>
                <c:pt idx="2557">
                  <c:v>1138.7</c:v>
                </c:pt>
                <c:pt idx="2558">
                  <c:v>1138.5</c:v>
                </c:pt>
                <c:pt idx="2559">
                  <c:v>1140.45</c:v>
                </c:pt>
                <c:pt idx="2560">
                  <c:v>1145.6099999999999</c:v>
                </c:pt>
                <c:pt idx="2561">
                  <c:v>1150.24</c:v>
                </c:pt>
                <c:pt idx="2562">
                  <c:v>1149.99</c:v>
                </c:pt>
                <c:pt idx="2563">
                  <c:v>1150.51</c:v>
                </c:pt>
                <c:pt idx="2564">
                  <c:v>1159.46</c:v>
                </c:pt>
                <c:pt idx="2565">
                  <c:v>1166.21</c:v>
                </c:pt>
                <c:pt idx="2566">
                  <c:v>1165.83</c:v>
                </c:pt>
                <c:pt idx="2567">
                  <c:v>1159.9000000000001</c:v>
                </c:pt>
                <c:pt idx="2568">
                  <c:v>1165.8100999999999</c:v>
                </c:pt>
                <c:pt idx="2569">
                  <c:v>1174.17</c:v>
                </c:pt>
                <c:pt idx="2570">
                  <c:v>1167.72</c:v>
                </c:pt>
                <c:pt idx="2571">
                  <c:v>1165.73</c:v>
                </c:pt>
                <c:pt idx="2572">
                  <c:v>1166.5899999999999</c:v>
                </c:pt>
                <c:pt idx="2573">
                  <c:v>1173.22</c:v>
                </c:pt>
                <c:pt idx="2574">
                  <c:v>1173.27</c:v>
                </c:pt>
                <c:pt idx="2575">
                  <c:v>1169.4301</c:v>
                </c:pt>
                <c:pt idx="2576">
                  <c:v>1178.0999999999999</c:v>
                </c:pt>
                <c:pt idx="2577">
                  <c:v>1187.4399000000001</c:v>
                </c:pt>
                <c:pt idx="2578">
                  <c:v>1189.4399000000001</c:v>
                </c:pt>
                <c:pt idx="2579">
                  <c:v>1182.45</c:v>
                </c:pt>
                <c:pt idx="2580">
                  <c:v>1186.4399000000001</c:v>
                </c:pt>
                <c:pt idx="2581">
                  <c:v>1194.3699999999999</c:v>
                </c:pt>
                <c:pt idx="2582">
                  <c:v>1196.48</c:v>
                </c:pt>
                <c:pt idx="2583">
                  <c:v>1197.3</c:v>
                </c:pt>
                <c:pt idx="2584">
                  <c:v>1210.6500000000001</c:v>
                </c:pt>
                <c:pt idx="2585">
                  <c:v>1211.67</c:v>
                </c:pt>
                <c:pt idx="2586">
                  <c:v>1192.1300000000001</c:v>
                </c:pt>
                <c:pt idx="2587">
                  <c:v>1197.52</c:v>
                </c:pt>
                <c:pt idx="2588">
                  <c:v>1207.17</c:v>
                </c:pt>
                <c:pt idx="2589">
                  <c:v>1205.9399000000001</c:v>
                </c:pt>
                <c:pt idx="2590">
                  <c:v>1208.67</c:v>
                </c:pt>
                <c:pt idx="2591">
                  <c:v>1217.28</c:v>
                </c:pt>
                <c:pt idx="2592">
                  <c:v>1212.05</c:v>
                </c:pt>
                <c:pt idx="2593">
                  <c:v>1183.71</c:v>
                </c:pt>
                <c:pt idx="2594">
                  <c:v>1191.3599999999999</c:v>
                </c:pt>
                <c:pt idx="2595">
                  <c:v>1206.78</c:v>
                </c:pt>
                <c:pt idx="2596">
                  <c:v>1186.6899000000001</c:v>
                </c:pt>
                <c:pt idx="2597">
                  <c:v>1202.26</c:v>
                </c:pt>
                <c:pt idx="2598">
                  <c:v>1173.5999999999999</c:v>
                </c:pt>
                <c:pt idx="2599">
                  <c:v>1165.8699999999999</c:v>
                </c:pt>
                <c:pt idx="2600">
                  <c:v>1128.1500000000001</c:v>
                </c:pt>
                <c:pt idx="2601">
                  <c:v>1110.8800000000001</c:v>
                </c:pt>
                <c:pt idx="2602">
                  <c:v>1159.73</c:v>
                </c:pt>
                <c:pt idx="2603">
                  <c:v>1155.79</c:v>
                </c:pt>
                <c:pt idx="2604">
                  <c:v>1171.67</c:v>
                </c:pt>
                <c:pt idx="2605">
                  <c:v>1157.4399000000001</c:v>
                </c:pt>
                <c:pt idx="2606">
                  <c:v>1135.6801</c:v>
                </c:pt>
                <c:pt idx="2607">
                  <c:v>1136.9399000000001</c:v>
                </c:pt>
                <c:pt idx="2608">
                  <c:v>1120.8</c:v>
                </c:pt>
                <c:pt idx="2609">
                  <c:v>1115.05</c:v>
                </c:pt>
                <c:pt idx="2610">
                  <c:v>1071.5899999999999</c:v>
                </c:pt>
                <c:pt idx="2611">
                  <c:v>1087.6899000000001</c:v>
                </c:pt>
                <c:pt idx="2612">
                  <c:v>1073.6500000000001</c:v>
                </c:pt>
                <c:pt idx="2613">
                  <c:v>1074.03</c:v>
                </c:pt>
                <c:pt idx="2614">
                  <c:v>1067.95</c:v>
                </c:pt>
                <c:pt idx="2615">
                  <c:v>1103.0600999999999</c:v>
                </c:pt>
                <c:pt idx="2616">
                  <c:v>1089.4100000000001</c:v>
                </c:pt>
                <c:pt idx="2617">
                  <c:v>1070.71</c:v>
                </c:pt>
                <c:pt idx="2618">
                  <c:v>1098.3800000000001</c:v>
                </c:pt>
                <c:pt idx="2619">
                  <c:v>1102.83</c:v>
                </c:pt>
                <c:pt idx="2620">
                  <c:v>1064.8800000000001</c:v>
                </c:pt>
                <c:pt idx="2621">
                  <c:v>1050.47</c:v>
                </c:pt>
                <c:pt idx="2622">
                  <c:v>1062</c:v>
                </c:pt>
                <c:pt idx="2623">
                  <c:v>1055.6899000000001</c:v>
                </c:pt>
                <c:pt idx="2624">
                  <c:v>1086.8399999999999</c:v>
                </c:pt>
                <c:pt idx="2625">
                  <c:v>1091.5999999999999</c:v>
                </c:pt>
                <c:pt idx="2626">
                  <c:v>1089.6300000000001</c:v>
                </c:pt>
                <c:pt idx="2627">
                  <c:v>1115.23</c:v>
                </c:pt>
                <c:pt idx="2628">
                  <c:v>1114.6099999999999</c:v>
                </c:pt>
                <c:pt idx="2629">
                  <c:v>1116.04</c:v>
                </c:pt>
                <c:pt idx="2630">
                  <c:v>1117.51</c:v>
                </c:pt>
                <c:pt idx="2631">
                  <c:v>1113.2</c:v>
                </c:pt>
                <c:pt idx="2632">
                  <c:v>1095.3100999999999</c:v>
                </c:pt>
                <c:pt idx="2633">
                  <c:v>1092.04</c:v>
                </c:pt>
                <c:pt idx="2634">
                  <c:v>1073.6899000000001</c:v>
                </c:pt>
                <c:pt idx="2635">
                  <c:v>1076.76</c:v>
                </c:pt>
                <c:pt idx="2636">
                  <c:v>1074.5699</c:v>
                </c:pt>
                <c:pt idx="2637">
                  <c:v>1041.24</c:v>
                </c:pt>
                <c:pt idx="2638">
                  <c:v>1030.71</c:v>
                </c:pt>
                <c:pt idx="2639">
                  <c:v>1027.3699999999999</c:v>
                </c:pt>
                <c:pt idx="2640">
                  <c:v>1022.58</c:v>
                </c:pt>
                <c:pt idx="2641">
                  <c:v>1028.0600999999999</c:v>
                </c:pt>
                <c:pt idx="2642">
                  <c:v>1060.27</c:v>
                </c:pt>
                <c:pt idx="2643">
                  <c:v>1070.25</c:v>
                </c:pt>
                <c:pt idx="2644">
                  <c:v>1077.96</c:v>
                </c:pt>
                <c:pt idx="2645">
                  <c:v>1078.75</c:v>
                </c:pt>
                <c:pt idx="2646">
                  <c:v>1095.3399999999999</c:v>
                </c:pt>
                <c:pt idx="2647">
                  <c:v>1095.17</c:v>
                </c:pt>
                <c:pt idx="2648">
                  <c:v>1096.48</c:v>
                </c:pt>
                <c:pt idx="2649">
                  <c:v>1064.8800000000001</c:v>
                </c:pt>
                <c:pt idx="2650">
                  <c:v>1071.25</c:v>
                </c:pt>
                <c:pt idx="2651">
                  <c:v>1083.48</c:v>
                </c:pt>
                <c:pt idx="2652">
                  <c:v>1069.5899999999999</c:v>
                </c:pt>
                <c:pt idx="2653">
                  <c:v>1093.67</c:v>
                </c:pt>
                <c:pt idx="2654">
                  <c:v>1102.6600000000001</c:v>
                </c:pt>
                <c:pt idx="2655">
                  <c:v>1115.01</c:v>
                </c:pt>
                <c:pt idx="2656">
                  <c:v>1113.8399999999999</c:v>
                </c:pt>
                <c:pt idx="2657">
                  <c:v>1106.1300000000001</c:v>
                </c:pt>
                <c:pt idx="2658">
                  <c:v>1101.53</c:v>
                </c:pt>
                <c:pt idx="2659">
                  <c:v>1101.5999999999999</c:v>
                </c:pt>
                <c:pt idx="2660">
                  <c:v>1125.8599999999999</c:v>
                </c:pt>
                <c:pt idx="2661">
                  <c:v>1120.46</c:v>
                </c:pt>
                <c:pt idx="2662">
                  <c:v>1127.24</c:v>
                </c:pt>
                <c:pt idx="2663">
                  <c:v>1125.8100999999999</c:v>
                </c:pt>
                <c:pt idx="2664">
                  <c:v>1121.6400000000001</c:v>
                </c:pt>
                <c:pt idx="2665">
                  <c:v>1127.79</c:v>
                </c:pt>
                <c:pt idx="2666">
                  <c:v>1121.0600999999999</c:v>
                </c:pt>
                <c:pt idx="2667">
                  <c:v>1089.47</c:v>
                </c:pt>
                <c:pt idx="2668">
                  <c:v>1083.6099999999999</c:v>
                </c:pt>
                <c:pt idx="2669">
                  <c:v>1079.25</c:v>
                </c:pt>
                <c:pt idx="2670">
                  <c:v>1079.3800000000001</c:v>
                </c:pt>
                <c:pt idx="2671">
                  <c:v>1092.54</c:v>
                </c:pt>
                <c:pt idx="2672">
                  <c:v>1094.1600000000001</c:v>
                </c:pt>
                <c:pt idx="2673">
                  <c:v>1075.6300000000001</c:v>
                </c:pt>
                <c:pt idx="2674">
                  <c:v>1071.6899000000001</c:v>
                </c:pt>
                <c:pt idx="2675">
                  <c:v>1067.3599999999999</c:v>
                </c:pt>
                <c:pt idx="2676">
                  <c:v>1051.8699999999999</c:v>
                </c:pt>
                <c:pt idx="2677">
                  <c:v>1055.33</c:v>
                </c:pt>
                <c:pt idx="2678">
                  <c:v>1047.22</c:v>
                </c:pt>
                <c:pt idx="2679">
                  <c:v>1064.5899999999999</c:v>
                </c:pt>
                <c:pt idx="2680">
                  <c:v>1048.92</c:v>
                </c:pt>
                <c:pt idx="2681">
                  <c:v>1049.33</c:v>
                </c:pt>
                <c:pt idx="2682">
                  <c:v>1080.29</c:v>
                </c:pt>
                <c:pt idx="2683">
                  <c:v>1090.0999999999999</c:v>
                </c:pt>
                <c:pt idx="2684">
                  <c:v>1104.51</c:v>
                </c:pt>
                <c:pt idx="2685">
                  <c:v>1091.8399999999999</c:v>
                </c:pt>
                <c:pt idx="2686">
                  <c:v>1098.8699999999999</c:v>
                </c:pt>
                <c:pt idx="2687">
                  <c:v>1104.1801</c:v>
                </c:pt>
                <c:pt idx="2688">
                  <c:v>1109.55</c:v>
                </c:pt>
                <c:pt idx="2689">
                  <c:v>1121.9000000000001</c:v>
                </c:pt>
                <c:pt idx="2690">
                  <c:v>1121.0999999999999</c:v>
                </c:pt>
                <c:pt idx="2691">
                  <c:v>1125.0699</c:v>
                </c:pt>
                <c:pt idx="2692">
                  <c:v>1124.6600000000001</c:v>
                </c:pt>
                <c:pt idx="2693">
                  <c:v>1125.5899999999999</c:v>
                </c:pt>
                <c:pt idx="2694">
                  <c:v>1142.71</c:v>
                </c:pt>
                <c:pt idx="2695">
                  <c:v>1139.78</c:v>
                </c:pt>
                <c:pt idx="2696">
                  <c:v>1134.28</c:v>
                </c:pt>
                <c:pt idx="2697">
                  <c:v>1124.83</c:v>
                </c:pt>
                <c:pt idx="2698">
                  <c:v>1148.67</c:v>
                </c:pt>
                <c:pt idx="2699">
                  <c:v>1142.1600000000001</c:v>
                </c:pt>
                <c:pt idx="2700">
                  <c:v>1147.7</c:v>
                </c:pt>
                <c:pt idx="2701">
                  <c:v>1144.73</c:v>
                </c:pt>
                <c:pt idx="2702">
                  <c:v>1141.2</c:v>
                </c:pt>
                <c:pt idx="2703">
                  <c:v>1146.24</c:v>
                </c:pt>
                <c:pt idx="2704">
                  <c:v>1137.03</c:v>
                </c:pt>
                <c:pt idx="2705">
                  <c:v>1160.75</c:v>
                </c:pt>
                <c:pt idx="2706">
                  <c:v>1159.97</c:v>
                </c:pt>
                <c:pt idx="2707">
                  <c:v>1158.0600999999999</c:v>
                </c:pt>
                <c:pt idx="2708">
                  <c:v>1165.1500000000001</c:v>
                </c:pt>
                <c:pt idx="2709">
                  <c:v>1165.3199</c:v>
                </c:pt>
                <c:pt idx="2710">
                  <c:v>1169.77</c:v>
                </c:pt>
                <c:pt idx="2711">
                  <c:v>1178.0999999999999</c:v>
                </c:pt>
                <c:pt idx="2712">
                  <c:v>1173.8100999999999</c:v>
                </c:pt>
                <c:pt idx="2713">
                  <c:v>1176.1899000000001</c:v>
                </c:pt>
                <c:pt idx="2714">
                  <c:v>1184.71</c:v>
                </c:pt>
                <c:pt idx="2715">
                  <c:v>1165.9000000000001</c:v>
                </c:pt>
                <c:pt idx="2716">
                  <c:v>1178.17</c:v>
                </c:pt>
                <c:pt idx="2717">
                  <c:v>1180.26</c:v>
                </c:pt>
                <c:pt idx="2718">
                  <c:v>1183.08</c:v>
                </c:pt>
                <c:pt idx="2719">
                  <c:v>1185.6199999999999</c:v>
                </c:pt>
                <c:pt idx="2720">
                  <c:v>1185.6400000000001</c:v>
                </c:pt>
                <c:pt idx="2721">
                  <c:v>1182.45</c:v>
                </c:pt>
                <c:pt idx="2722">
                  <c:v>1183.78</c:v>
                </c:pt>
                <c:pt idx="2723">
                  <c:v>1183.26</c:v>
                </c:pt>
                <c:pt idx="2724">
                  <c:v>1184.3800000000001</c:v>
                </c:pt>
                <c:pt idx="2725">
                  <c:v>1193.5699</c:v>
                </c:pt>
                <c:pt idx="2726">
                  <c:v>1197.96</c:v>
                </c:pt>
                <c:pt idx="2727">
                  <c:v>1221.0600999999999</c:v>
                </c:pt>
                <c:pt idx="2728">
                  <c:v>1225.8499999999999</c:v>
                </c:pt>
                <c:pt idx="2729">
                  <c:v>1223.25</c:v>
                </c:pt>
                <c:pt idx="2730">
                  <c:v>1213.4000000000001</c:v>
                </c:pt>
                <c:pt idx="2731">
                  <c:v>1218.71</c:v>
                </c:pt>
                <c:pt idx="2732">
                  <c:v>1213.54</c:v>
                </c:pt>
                <c:pt idx="2733">
                  <c:v>1199.21</c:v>
                </c:pt>
                <c:pt idx="2734">
                  <c:v>1197.75</c:v>
                </c:pt>
                <c:pt idx="2735">
                  <c:v>1178.3399999999999</c:v>
                </c:pt>
                <c:pt idx="2736">
                  <c:v>1178.5899999999999</c:v>
                </c:pt>
                <c:pt idx="2737">
                  <c:v>1196.6899000000001</c:v>
                </c:pt>
                <c:pt idx="2738">
                  <c:v>1199.73</c:v>
                </c:pt>
                <c:pt idx="2739">
                  <c:v>1197.8399999999999</c:v>
                </c:pt>
                <c:pt idx="2740">
                  <c:v>1180.73</c:v>
                </c:pt>
                <c:pt idx="2741">
                  <c:v>1198.3499999999999</c:v>
                </c:pt>
                <c:pt idx="2742">
                  <c:v>1189.4000000000001</c:v>
                </c:pt>
                <c:pt idx="2743">
                  <c:v>1187.76</c:v>
                </c:pt>
                <c:pt idx="2744">
                  <c:v>1180.55</c:v>
                </c:pt>
                <c:pt idx="2745">
                  <c:v>1206.0699</c:v>
                </c:pt>
                <c:pt idx="2746">
                  <c:v>1221.53</c:v>
                </c:pt>
                <c:pt idx="2747">
                  <c:v>1224.71</c:v>
                </c:pt>
                <c:pt idx="2748">
                  <c:v>1223.1199999999999</c:v>
                </c:pt>
                <c:pt idx="2749">
                  <c:v>1223.75</c:v>
                </c:pt>
                <c:pt idx="2750">
                  <c:v>1228.28</c:v>
                </c:pt>
                <c:pt idx="2751">
                  <c:v>1233</c:v>
                </c:pt>
                <c:pt idx="2752">
                  <c:v>1240.4000000000001</c:v>
                </c:pt>
                <c:pt idx="2753">
                  <c:v>1240.46</c:v>
                </c:pt>
                <c:pt idx="2754">
                  <c:v>1241.5899999999999</c:v>
                </c:pt>
                <c:pt idx="2755">
                  <c:v>1235.23</c:v>
                </c:pt>
                <c:pt idx="2756">
                  <c:v>1242.8699999999999</c:v>
                </c:pt>
                <c:pt idx="2757">
                  <c:v>1243.9100000000001</c:v>
                </c:pt>
                <c:pt idx="2758">
                  <c:v>1247.08</c:v>
                </c:pt>
                <c:pt idx="2759">
                  <c:v>1254.5999999999999</c:v>
                </c:pt>
                <c:pt idx="2760">
                  <c:v>1258.8399999999999</c:v>
                </c:pt>
                <c:pt idx="2761">
                  <c:v>1256.77</c:v>
                </c:pt>
                <c:pt idx="2762">
                  <c:v>1257.54</c:v>
                </c:pt>
                <c:pt idx="2763">
                  <c:v>1258.51</c:v>
                </c:pt>
                <c:pt idx="2764">
                  <c:v>1259.78</c:v>
                </c:pt>
                <c:pt idx="2765">
                  <c:v>1257.8800000000001</c:v>
                </c:pt>
                <c:pt idx="2766">
                  <c:v>1257.6400000000001</c:v>
                </c:pt>
                <c:pt idx="2767">
                  <c:v>1271.8699999999999</c:v>
                </c:pt>
                <c:pt idx="2768">
                  <c:v>1270.2</c:v>
                </c:pt>
                <c:pt idx="2769">
                  <c:v>1276.5600999999999</c:v>
                </c:pt>
                <c:pt idx="2770">
                  <c:v>1273.8499999999999</c:v>
                </c:pt>
                <c:pt idx="2771">
                  <c:v>1271.5</c:v>
                </c:pt>
                <c:pt idx="2772">
                  <c:v>1269.75</c:v>
                </c:pt>
                <c:pt idx="2773">
                  <c:v>1274.48</c:v>
                </c:pt>
                <c:pt idx="2774">
                  <c:v>1285.96</c:v>
                </c:pt>
                <c:pt idx="2775">
                  <c:v>1283.76</c:v>
                </c:pt>
                <c:pt idx="2776">
                  <c:v>1293.24</c:v>
                </c:pt>
                <c:pt idx="2777">
                  <c:v>1295.02</c:v>
                </c:pt>
                <c:pt idx="2778">
                  <c:v>1281.92</c:v>
                </c:pt>
                <c:pt idx="2779">
                  <c:v>1280.26</c:v>
                </c:pt>
                <c:pt idx="2780">
                  <c:v>1283.3499999999999</c:v>
                </c:pt>
                <c:pt idx="2781">
                  <c:v>1290.8399999999999</c:v>
                </c:pt>
                <c:pt idx="2782">
                  <c:v>1291.1801</c:v>
                </c:pt>
                <c:pt idx="2783">
                  <c:v>1296.6300000000001</c:v>
                </c:pt>
                <c:pt idx="2784">
                  <c:v>1299.54</c:v>
                </c:pt>
                <c:pt idx="2785">
                  <c:v>1276.3399999999999</c:v>
                </c:pt>
                <c:pt idx="2786">
                  <c:v>1286.1199999999999</c:v>
                </c:pt>
                <c:pt idx="2787">
                  <c:v>1307.5899999999999</c:v>
                </c:pt>
                <c:pt idx="2788">
                  <c:v>1304.03</c:v>
                </c:pt>
                <c:pt idx="2789">
                  <c:v>1307.0999999999999</c:v>
                </c:pt>
                <c:pt idx="2790">
                  <c:v>1310.87</c:v>
                </c:pt>
                <c:pt idx="2791">
                  <c:v>1319.05</c:v>
                </c:pt>
                <c:pt idx="2792">
                  <c:v>1324.5699</c:v>
                </c:pt>
                <c:pt idx="2793">
                  <c:v>1320.88</c:v>
                </c:pt>
                <c:pt idx="2794">
                  <c:v>1321.87</c:v>
                </c:pt>
                <c:pt idx="2795">
                  <c:v>1329.15</c:v>
                </c:pt>
                <c:pt idx="2796">
                  <c:v>1332.3199</c:v>
                </c:pt>
                <c:pt idx="2797">
                  <c:v>1328.01</c:v>
                </c:pt>
                <c:pt idx="2798">
                  <c:v>1336.3199</c:v>
                </c:pt>
                <c:pt idx="2799">
                  <c:v>1340.4301</c:v>
                </c:pt>
                <c:pt idx="2800">
                  <c:v>1343.01</c:v>
                </c:pt>
                <c:pt idx="2801">
                  <c:v>1315.4399000000001</c:v>
                </c:pt>
                <c:pt idx="2802">
                  <c:v>1307.4000000000001</c:v>
                </c:pt>
                <c:pt idx="2803">
                  <c:v>1306.0999999999999</c:v>
                </c:pt>
                <c:pt idx="2804">
                  <c:v>1319.88</c:v>
                </c:pt>
                <c:pt idx="2805">
                  <c:v>1327.22</c:v>
                </c:pt>
                <c:pt idx="2806">
                  <c:v>1306.33</c:v>
                </c:pt>
                <c:pt idx="2807">
                  <c:v>1308.4399000000001</c:v>
                </c:pt>
                <c:pt idx="2808">
                  <c:v>1330.97</c:v>
                </c:pt>
                <c:pt idx="2809">
                  <c:v>1321.15</c:v>
                </c:pt>
                <c:pt idx="2810">
                  <c:v>1310.1300000000001</c:v>
                </c:pt>
                <c:pt idx="2811">
                  <c:v>1321.8199</c:v>
                </c:pt>
                <c:pt idx="2812">
                  <c:v>1320.02</c:v>
                </c:pt>
                <c:pt idx="2813">
                  <c:v>1295.1099999999999</c:v>
                </c:pt>
                <c:pt idx="2814">
                  <c:v>1304.28</c:v>
                </c:pt>
                <c:pt idx="2815">
                  <c:v>1296.3900000000001</c:v>
                </c:pt>
                <c:pt idx="2816">
                  <c:v>1281.8699999999999</c:v>
                </c:pt>
                <c:pt idx="2817">
                  <c:v>1256.8800000000001</c:v>
                </c:pt>
                <c:pt idx="2818">
                  <c:v>1273.72</c:v>
                </c:pt>
                <c:pt idx="2819">
                  <c:v>1279.21</c:v>
                </c:pt>
                <c:pt idx="2820">
                  <c:v>1298.3800000000001</c:v>
                </c:pt>
                <c:pt idx="2821">
                  <c:v>1293.77</c:v>
                </c:pt>
                <c:pt idx="2822">
                  <c:v>1297.54</c:v>
                </c:pt>
                <c:pt idx="2823">
                  <c:v>1309.6600000000001</c:v>
                </c:pt>
                <c:pt idx="2824">
                  <c:v>1313.8</c:v>
                </c:pt>
                <c:pt idx="2825">
                  <c:v>1310.1899000000001</c:v>
                </c:pt>
                <c:pt idx="2826">
                  <c:v>1319.4399000000001</c:v>
                </c:pt>
                <c:pt idx="2827">
                  <c:v>1328.26</c:v>
                </c:pt>
                <c:pt idx="2828">
                  <c:v>1325.83</c:v>
                </c:pt>
                <c:pt idx="2829">
                  <c:v>1332.41</c:v>
                </c:pt>
                <c:pt idx="2830">
                  <c:v>1332.87</c:v>
                </c:pt>
                <c:pt idx="2831">
                  <c:v>1332.63</c:v>
                </c:pt>
                <c:pt idx="2832">
                  <c:v>1335.54</c:v>
                </c:pt>
                <c:pt idx="2833">
                  <c:v>1333.51</c:v>
                </c:pt>
                <c:pt idx="2834">
                  <c:v>1328.17</c:v>
                </c:pt>
                <c:pt idx="2835">
                  <c:v>1324.46</c:v>
                </c:pt>
                <c:pt idx="2836">
                  <c:v>1314.16</c:v>
                </c:pt>
                <c:pt idx="2837">
                  <c:v>1314.41</c:v>
                </c:pt>
                <c:pt idx="2838">
                  <c:v>1314.52</c:v>
                </c:pt>
                <c:pt idx="2839">
                  <c:v>1319.6801</c:v>
                </c:pt>
                <c:pt idx="2840">
                  <c:v>1305.1400000000001</c:v>
                </c:pt>
                <c:pt idx="2841">
                  <c:v>1312.62</c:v>
                </c:pt>
                <c:pt idx="2842">
                  <c:v>1330.36</c:v>
                </c:pt>
                <c:pt idx="2843">
                  <c:v>1337.38</c:v>
                </c:pt>
                <c:pt idx="2844">
                  <c:v>1335.25</c:v>
                </c:pt>
                <c:pt idx="2845">
                  <c:v>1347.24</c:v>
                </c:pt>
                <c:pt idx="2846">
                  <c:v>1355.66</c:v>
                </c:pt>
                <c:pt idx="2847">
                  <c:v>1360.48</c:v>
                </c:pt>
                <c:pt idx="2848">
                  <c:v>1363.61</c:v>
                </c:pt>
                <c:pt idx="2849">
                  <c:v>1361.22</c:v>
                </c:pt>
                <c:pt idx="2850">
                  <c:v>1356.62</c:v>
                </c:pt>
                <c:pt idx="2851">
                  <c:v>1347.3199</c:v>
                </c:pt>
                <c:pt idx="2852">
                  <c:v>1335.1</c:v>
                </c:pt>
                <c:pt idx="2853">
                  <c:v>1340.2</c:v>
                </c:pt>
                <c:pt idx="2854">
                  <c:v>1346.29</c:v>
                </c:pt>
                <c:pt idx="2855">
                  <c:v>1357.16</c:v>
                </c:pt>
                <c:pt idx="2856">
                  <c:v>1342.08</c:v>
                </c:pt>
                <c:pt idx="2857">
                  <c:v>1348.65</c:v>
                </c:pt>
                <c:pt idx="2858">
                  <c:v>1337.77</c:v>
                </c:pt>
                <c:pt idx="2859">
                  <c:v>1329.47</c:v>
                </c:pt>
                <c:pt idx="2860">
                  <c:v>1328.98</c:v>
                </c:pt>
                <c:pt idx="2861">
                  <c:v>1340.6801</c:v>
                </c:pt>
                <c:pt idx="2862">
                  <c:v>1343.6</c:v>
                </c:pt>
                <c:pt idx="2863">
                  <c:v>1333.27</c:v>
                </c:pt>
                <c:pt idx="2864">
                  <c:v>1317.37</c:v>
                </c:pt>
                <c:pt idx="2865">
                  <c:v>1316.28</c:v>
                </c:pt>
                <c:pt idx="2866">
                  <c:v>1320.47</c:v>
                </c:pt>
                <c:pt idx="2867">
                  <c:v>1325.6899000000001</c:v>
                </c:pt>
                <c:pt idx="2868">
                  <c:v>1331.1</c:v>
                </c:pt>
                <c:pt idx="2869">
                  <c:v>1345.2</c:v>
                </c:pt>
                <c:pt idx="2870">
                  <c:v>1314.55</c:v>
                </c:pt>
                <c:pt idx="2871">
                  <c:v>1312.9399000000001</c:v>
                </c:pt>
                <c:pt idx="2872">
                  <c:v>1300.1600000000001</c:v>
                </c:pt>
                <c:pt idx="2873">
                  <c:v>1286.17</c:v>
                </c:pt>
                <c:pt idx="2874">
                  <c:v>1284.9399000000001</c:v>
                </c:pt>
                <c:pt idx="2875">
                  <c:v>1279.5600999999999</c:v>
                </c:pt>
                <c:pt idx="2876">
                  <c:v>1289</c:v>
                </c:pt>
                <c:pt idx="2877">
                  <c:v>1270.98</c:v>
                </c:pt>
                <c:pt idx="2878">
                  <c:v>1271.83</c:v>
                </c:pt>
                <c:pt idx="2879">
                  <c:v>1287.8699999999999</c:v>
                </c:pt>
                <c:pt idx="2880">
                  <c:v>1265.42</c:v>
                </c:pt>
                <c:pt idx="2881">
                  <c:v>1267.6400000000001</c:v>
                </c:pt>
                <c:pt idx="2882">
                  <c:v>1271.5</c:v>
                </c:pt>
                <c:pt idx="2883">
                  <c:v>1278.3599999999999</c:v>
                </c:pt>
                <c:pt idx="2884">
                  <c:v>1295.52</c:v>
                </c:pt>
                <c:pt idx="2885">
                  <c:v>1287.1400000000001</c:v>
                </c:pt>
                <c:pt idx="2886">
                  <c:v>1283.5</c:v>
                </c:pt>
                <c:pt idx="2887">
                  <c:v>1268.45</c:v>
                </c:pt>
                <c:pt idx="2888">
                  <c:v>1280.0999999999999</c:v>
                </c:pt>
                <c:pt idx="2889">
                  <c:v>1296.67</c:v>
                </c:pt>
                <c:pt idx="2890">
                  <c:v>1307.4100000000001</c:v>
                </c:pt>
                <c:pt idx="2891">
                  <c:v>1320.64</c:v>
                </c:pt>
                <c:pt idx="2892">
                  <c:v>1339.67</c:v>
                </c:pt>
                <c:pt idx="2893">
                  <c:v>1337.88</c:v>
                </c:pt>
                <c:pt idx="2894">
                  <c:v>1339.22</c:v>
                </c:pt>
                <c:pt idx="2895">
                  <c:v>1353.22</c:v>
                </c:pt>
                <c:pt idx="2896">
                  <c:v>1343.8</c:v>
                </c:pt>
                <c:pt idx="2897">
                  <c:v>1319.49</c:v>
                </c:pt>
                <c:pt idx="2898">
                  <c:v>1313.64</c:v>
                </c:pt>
                <c:pt idx="2899">
                  <c:v>1317.72</c:v>
                </c:pt>
                <c:pt idx="2900">
                  <c:v>1308.8699999999999</c:v>
                </c:pt>
                <c:pt idx="2901">
                  <c:v>1316.14</c:v>
                </c:pt>
                <c:pt idx="2902">
                  <c:v>1305.4399000000001</c:v>
                </c:pt>
                <c:pt idx="2903">
                  <c:v>1326.73</c:v>
                </c:pt>
                <c:pt idx="2904">
                  <c:v>1325.84</c:v>
                </c:pt>
                <c:pt idx="2905">
                  <c:v>1343.8</c:v>
                </c:pt>
                <c:pt idx="2906">
                  <c:v>1345.02</c:v>
                </c:pt>
                <c:pt idx="2907">
                  <c:v>1337.4301</c:v>
                </c:pt>
                <c:pt idx="2908">
                  <c:v>1331.9399000000001</c:v>
                </c:pt>
                <c:pt idx="2909">
                  <c:v>1304.8900000000001</c:v>
                </c:pt>
                <c:pt idx="2910">
                  <c:v>1300.67</c:v>
                </c:pt>
                <c:pt idx="2911">
                  <c:v>1292.28</c:v>
                </c:pt>
                <c:pt idx="2912">
                  <c:v>1286.9399000000001</c:v>
                </c:pt>
                <c:pt idx="2913">
                  <c:v>1254.05</c:v>
                </c:pt>
                <c:pt idx="2914">
                  <c:v>1260.3399999999999</c:v>
                </c:pt>
                <c:pt idx="2915">
                  <c:v>1200.0699</c:v>
                </c:pt>
                <c:pt idx="2916">
                  <c:v>1199.3800000000001</c:v>
                </c:pt>
                <c:pt idx="2917">
                  <c:v>1119.46</c:v>
                </c:pt>
                <c:pt idx="2918">
                  <c:v>1172.53</c:v>
                </c:pt>
                <c:pt idx="2919">
                  <c:v>1120.76</c:v>
                </c:pt>
                <c:pt idx="2920">
                  <c:v>1172.6400000000001</c:v>
                </c:pt>
                <c:pt idx="2921">
                  <c:v>1178.8100999999999</c:v>
                </c:pt>
                <c:pt idx="2922">
                  <c:v>1204.49</c:v>
                </c:pt>
                <c:pt idx="2923">
                  <c:v>1192.76</c:v>
                </c:pt>
                <c:pt idx="2924">
                  <c:v>1193.8900000000001</c:v>
                </c:pt>
                <c:pt idx="2925">
                  <c:v>1140.6500000000001</c:v>
                </c:pt>
                <c:pt idx="2926">
                  <c:v>1123.53</c:v>
                </c:pt>
                <c:pt idx="2927">
                  <c:v>1123.8199</c:v>
                </c:pt>
                <c:pt idx="2928">
                  <c:v>1162.3499999999999</c:v>
                </c:pt>
                <c:pt idx="2929">
                  <c:v>1177.5999999999999</c:v>
                </c:pt>
                <c:pt idx="2930">
                  <c:v>1159.27</c:v>
                </c:pt>
                <c:pt idx="2931">
                  <c:v>1176.8</c:v>
                </c:pt>
                <c:pt idx="2932">
                  <c:v>1210.08</c:v>
                </c:pt>
                <c:pt idx="2933">
                  <c:v>1212.92</c:v>
                </c:pt>
                <c:pt idx="2934">
                  <c:v>1218.8900000000001</c:v>
                </c:pt>
                <c:pt idx="2935">
                  <c:v>1204.42</c:v>
                </c:pt>
                <c:pt idx="2936">
                  <c:v>1173.97</c:v>
                </c:pt>
                <c:pt idx="2937">
                  <c:v>1165.24</c:v>
                </c:pt>
                <c:pt idx="2938">
                  <c:v>1198.6199999999999</c:v>
                </c:pt>
                <c:pt idx="2939">
                  <c:v>1185.9000000000001</c:v>
                </c:pt>
                <c:pt idx="2940">
                  <c:v>1154.23</c:v>
                </c:pt>
                <c:pt idx="2941">
                  <c:v>1162.27</c:v>
                </c:pt>
                <c:pt idx="2942">
                  <c:v>1172.8699999999999</c:v>
                </c:pt>
                <c:pt idx="2943">
                  <c:v>1188.6801</c:v>
                </c:pt>
                <c:pt idx="2944">
                  <c:v>1209.1099999999999</c:v>
                </c:pt>
                <c:pt idx="2945">
                  <c:v>1216.01</c:v>
                </c:pt>
                <c:pt idx="2946">
                  <c:v>1204.0899999999999</c:v>
                </c:pt>
                <c:pt idx="2947">
                  <c:v>1202.0899999999999</c:v>
                </c:pt>
                <c:pt idx="2948">
                  <c:v>1166.76</c:v>
                </c:pt>
                <c:pt idx="2949">
                  <c:v>1129.5600999999999</c:v>
                </c:pt>
                <c:pt idx="2950">
                  <c:v>1136.4301</c:v>
                </c:pt>
                <c:pt idx="2951">
                  <c:v>1162.95</c:v>
                </c:pt>
                <c:pt idx="2952">
                  <c:v>1175.3800000000001</c:v>
                </c:pt>
                <c:pt idx="2953">
                  <c:v>1151.0600999999999</c:v>
                </c:pt>
                <c:pt idx="2954">
                  <c:v>1160.4000000000001</c:v>
                </c:pt>
                <c:pt idx="2955">
                  <c:v>1131.42</c:v>
                </c:pt>
                <c:pt idx="2956">
                  <c:v>1099.23</c:v>
                </c:pt>
                <c:pt idx="2957">
                  <c:v>1123.95</c:v>
                </c:pt>
                <c:pt idx="2958">
                  <c:v>1144.03</c:v>
                </c:pt>
                <c:pt idx="2959">
                  <c:v>1164.97</c:v>
                </c:pt>
                <c:pt idx="2960">
                  <c:v>1155.46</c:v>
                </c:pt>
                <c:pt idx="2961">
                  <c:v>1194.8900000000001</c:v>
                </c:pt>
                <c:pt idx="2962">
                  <c:v>1195.54</c:v>
                </c:pt>
                <c:pt idx="2963">
                  <c:v>1207.25</c:v>
                </c:pt>
                <c:pt idx="2964">
                  <c:v>1203.6600000000001</c:v>
                </c:pt>
                <c:pt idx="2965">
                  <c:v>1224.58</c:v>
                </c:pt>
                <c:pt idx="2966">
                  <c:v>1200.8599999999999</c:v>
                </c:pt>
                <c:pt idx="2967">
                  <c:v>1225.3800000000001</c:v>
                </c:pt>
                <c:pt idx="2968">
                  <c:v>1209.8800000000001</c:v>
                </c:pt>
                <c:pt idx="2969">
                  <c:v>1215.3900000000001</c:v>
                </c:pt>
                <c:pt idx="2970">
                  <c:v>1238.25</c:v>
                </c:pt>
                <c:pt idx="2971">
                  <c:v>1254.1899000000001</c:v>
                </c:pt>
                <c:pt idx="2972">
                  <c:v>1229.05</c:v>
                </c:pt>
                <c:pt idx="2973">
                  <c:v>1242</c:v>
                </c:pt>
                <c:pt idx="2974">
                  <c:v>1284.5899999999999</c:v>
                </c:pt>
                <c:pt idx="2975">
                  <c:v>1285.0899999999999</c:v>
                </c:pt>
                <c:pt idx="2976">
                  <c:v>1253.3</c:v>
                </c:pt>
                <c:pt idx="2977">
                  <c:v>1218.28</c:v>
                </c:pt>
                <c:pt idx="2978">
                  <c:v>1237.9000000000001</c:v>
                </c:pt>
                <c:pt idx="2979">
                  <c:v>1261.1500000000001</c:v>
                </c:pt>
                <c:pt idx="2980">
                  <c:v>1253.23</c:v>
                </c:pt>
                <c:pt idx="2981">
                  <c:v>1261.1199999999999</c:v>
                </c:pt>
                <c:pt idx="2982">
                  <c:v>1275.92</c:v>
                </c:pt>
                <c:pt idx="2983">
                  <c:v>1229.0999999999999</c:v>
                </c:pt>
                <c:pt idx="2984">
                  <c:v>1239.7</c:v>
                </c:pt>
                <c:pt idx="2985">
                  <c:v>1263.8499999999999</c:v>
                </c:pt>
                <c:pt idx="2986">
                  <c:v>1251.78</c:v>
                </c:pt>
                <c:pt idx="2987">
                  <c:v>1257.8100999999999</c:v>
                </c:pt>
                <c:pt idx="2988">
                  <c:v>1236.9100000000001</c:v>
                </c:pt>
                <c:pt idx="2989">
                  <c:v>1216.1300000000001</c:v>
                </c:pt>
                <c:pt idx="2990">
                  <c:v>1215.6500000000001</c:v>
                </c:pt>
                <c:pt idx="2991">
                  <c:v>1192.98</c:v>
                </c:pt>
                <c:pt idx="2992">
                  <c:v>1188.04</c:v>
                </c:pt>
                <c:pt idx="2993">
                  <c:v>1161.79</c:v>
                </c:pt>
                <c:pt idx="2994">
                  <c:v>1158.67</c:v>
                </c:pt>
                <c:pt idx="2995">
                  <c:v>1192.55</c:v>
                </c:pt>
                <c:pt idx="2996">
                  <c:v>1195.1899000000001</c:v>
                </c:pt>
                <c:pt idx="2997">
                  <c:v>1246.96</c:v>
                </c:pt>
                <c:pt idx="2998">
                  <c:v>1244.58</c:v>
                </c:pt>
                <c:pt idx="2999">
                  <c:v>1244.28</c:v>
                </c:pt>
                <c:pt idx="3000">
                  <c:v>1257.08</c:v>
                </c:pt>
                <c:pt idx="3001">
                  <c:v>1258.47</c:v>
                </c:pt>
                <c:pt idx="3002">
                  <c:v>1261.01</c:v>
                </c:pt>
                <c:pt idx="3003">
                  <c:v>1234.3499999999999</c:v>
                </c:pt>
                <c:pt idx="3004">
                  <c:v>1255.1899000000001</c:v>
                </c:pt>
                <c:pt idx="3005">
                  <c:v>1236.47</c:v>
                </c:pt>
                <c:pt idx="3006">
                  <c:v>1225.73</c:v>
                </c:pt>
                <c:pt idx="3007">
                  <c:v>1211.8199</c:v>
                </c:pt>
                <c:pt idx="3008">
                  <c:v>1215.75</c:v>
                </c:pt>
                <c:pt idx="3009">
                  <c:v>1219.6600000000001</c:v>
                </c:pt>
                <c:pt idx="3010">
                  <c:v>1205.3499999999999</c:v>
                </c:pt>
                <c:pt idx="3011">
                  <c:v>1241.3</c:v>
                </c:pt>
                <c:pt idx="3012">
                  <c:v>1243.72</c:v>
                </c:pt>
                <c:pt idx="3013">
                  <c:v>1254</c:v>
                </c:pt>
                <c:pt idx="3014">
                  <c:v>1265.33</c:v>
                </c:pt>
                <c:pt idx="3015">
                  <c:v>1265.4301</c:v>
                </c:pt>
                <c:pt idx="3016">
                  <c:v>1249.6400000000001</c:v>
                </c:pt>
                <c:pt idx="3017">
                  <c:v>1263.02</c:v>
                </c:pt>
                <c:pt idx="3018">
                  <c:v>1257.5999999999999</c:v>
                </c:pt>
                <c:pt idx="3019">
                  <c:v>1277.0600999999999</c:v>
                </c:pt>
                <c:pt idx="3020">
                  <c:v>1277.3</c:v>
                </c:pt>
                <c:pt idx="3021">
                  <c:v>1281.0600999999999</c:v>
                </c:pt>
                <c:pt idx="3022">
                  <c:v>1277.8100999999999</c:v>
                </c:pt>
                <c:pt idx="3023">
                  <c:v>1280.7</c:v>
                </c:pt>
                <c:pt idx="3024">
                  <c:v>1292.08</c:v>
                </c:pt>
                <c:pt idx="3025">
                  <c:v>1292.48</c:v>
                </c:pt>
                <c:pt idx="3026">
                  <c:v>1295.5</c:v>
                </c:pt>
                <c:pt idx="3027">
                  <c:v>1289.0899999999999</c:v>
                </c:pt>
                <c:pt idx="3028">
                  <c:v>1293.67</c:v>
                </c:pt>
                <c:pt idx="3029">
                  <c:v>1308.04</c:v>
                </c:pt>
                <c:pt idx="3030">
                  <c:v>1314.5</c:v>
                </c:pt>
                <c:pt idx="3031">
                  <c:v>1315.38</c:v>
                </c:pt>
                <c:pt idx="3032">
                  <c:v>1316</c:v>
                </c:pt>
                <c:pt idx="3033">
                  <c:v>1314.65</c:v>
                </c:pt>
                <c:pt idx="3034">
                  <c:v>1326.0600999999999</c:v>
                </c:pt>
                <c:pt idx="3035">
                  <c:v>1318.4301</c:v>
                </c:pt>
                <c:pt idx="3036">
                  <c:v>1316.33</c:v>
                </c:pt>
                <c:pt idx="3037">
                  <c:v>1313.01</c:v>
                </c:pt>
                <c:pt idx="3038">
                  <c:v>1312.41</c:v>
                </c:pt>
                <c:pt idx="3039">
                  <c:v>1324.09</c:v>
                </c:pt>
                <c:pt idx="3040">
                  <c:v>1325.54</c:v>
                </c:pt>
                <c:pt idx="3041">
                  <c:v>1344.9</c:v>
                </c:pt>
                <c:pt idx="3042">
                  <c:v>1344.33</c:v>
                </c:pt>
                <c:pt idx="3043">
                  <c:v>1347.05</c:v>
                </c:pt>
                <c:pt idx="3044">
                  <c:v>1349.96</c:v>
                </c:pt>
                <c:pt idx="3045">
                  <c:v>1351.95</c:v>
                </c:pt>
                <c:pt idx="3046">
                  <c:v>1342.64</c:v>
                </c:pt>
                <c:pt idx="3047">
                  <c:v>1351.77</c:v>
                </c:pt>
                <c:pt idx="3048">
                  <c:v>1350.5</c:v>
                </c:pt>
                <c:pt idx="3049">
                  <c:v>1343.23</c:v>
                </c:pt>
                <c:pt idx="3050">
                  <c:v>1358.04</c:v>
                </c:pt>
                <c:pt idx="3051">
                  <c:v>1361.23</c:v>
                </c:pt>
                <c:pt idx="3052">
                  <c:v>1362.21</c:v>
                </c:pt>
                <c:pt idx="3053">
                  <c:v>1357.66</c:v>
                </c:pt>
                <c:pt idx="3054">
                  <c:v>1363.46</c:v>
                </c:pt>
                <c:pt idx="3055">
                  <c:v>1365.74</c:v>
                </c:pt>
                <c:pt idx="3056">
                  <c:v>1367.59</c:v>
                </c:pt>
                <c:pt idx="3057">
                  <c:v>1372.1801</c:v>
                </c:pt>
                <c:pt idx="3058">
                  <c:v>1365.6801</c:v>
                </c:pt>
                <c:pt idx="3059">
                  <c:v>1374.09</c:v>
                </c:pt>
                <c:pt idx="3060">
                  <c:v>1369.63</c:v>
                </c:pt>
                <c:pt idx="3061">
                  <c:v>1364.33</c:v>
                </c:pt>
                <c:pt idx="3062">
                  <c:v>1343.36</c:v>
                </c:pt>
                <c:pt idx="3063">
                  <c:v>1352.63</c:v>
                </c:pt>
                <c:pt idx="3064">
                  <c:v>1365.91</c:v>
                </c:pt>
                <c:pt idx="3065">
                  <c:v>1370.87</c:v>
                </c:pt>
                <c:pt idx="3066">
                  <c:v>1371.09</c:v>
                </c:pt>
                <c:pt idx="3067">
                  <c:v>1395.95</c:v>
                </c:pt>
                <c:pt idx="3068">
                  <c:v>1394.28</c:v>
                </c:pt>
                <c:pt idx="3069">
                  <c:v>1402.6</c:v>
                </c:pt>
                <c:pt idx="3070">
                  <c:v>1404.17</c:v>
                </c:pt>
                <c:pt idx="3071">
                  <c:v>1409.75</c:v>
                </c:pt>
                <c:pt idx="3072">
                  <c:v>1405.52</c:v>
                </c:pt>
                <c:pt idx="3073">
                  <c:v>1402.89</c:v>
                </c:pt>
                <c:pt idx="3074">
                  <c:v>1392.78</c:v>
                </c:pt>
                <c:pt idx="3075">
                  <c:v>1397.11</c:v>
                </c:pt>
                <c:pt idx="3076">
                  <c:v>1416.51</c:v>
                </c:pt>
                <c:pt idx="3077">
                  <c:v>1412.52</c:v>
                </c:pt>
                <c:pt idx="3078">
                  <c:v>1405.54</c:v>
                </c:pt>
                <c:pt idx="3079">
                  <c:v>1403.28</c:v>
                </c:pt>
                <c:pt idx="3080">
                  <c:v>1408.47</c:v>
                </c:pt>
                <c:pt idx="3081">
                  <c:v>1419.04</c:v>
                </c:pt>
                <c:pt idx="3082">
                  <c:v>1413.38</c:v>
                </c:pt>
                <c:pt idx="3083">
                  <c:v>1398.96</c:v>
                </c:pt>
                <c:pt idx="3084">
                  <c:v>1398.08</c:v>
                </c:pt>
                <c:pt idx="3085">
                  <c:v>1382.2</c:v>
                </c:pt>
                <c:pt idx="3086">
                  <c:v>1358.59</c:v>
                </c:pt>
                <c:pt idx="3087">
                  <c:v>1368.71</c:v>
                </c:pt>
                <c:pt idx="3088">
                  <c:v>1387.5699</c:v>
                </c:pt>
                <c:pt idx="3089">
                  <c:v>1370.26</c:v>
                </c:pt>
                <c:pt idx="3090">
                  <c:v>1369.5699</c:v>
                </c:pt>
                <c:pt idx="3091">
                  <c:v>1390.78</c:v>
                </c:pt>
                <c:pt idx="3092">
                  <c:v>1385.14</c:v>
                </c:pt>
                <c:pt idx="3093">
                  <c:v>1376.92</c:v>
                </c:pt>
                <c:pt idx="3094">
                  <c:v>1378.53</c:v>
                </c:pt>
                <c:pt idx="3095">
                  <c:v>1366.9399000000001</c:v>
                </c:pt>
                <c:pt idx="3096">
                  <c:v>1371.97</c:v>
                </c:pt>
                <c:pt idx="3097">
                  <c:v>1390.6899000000001</c:v>
                </c:pt>
                <c:pt idx="3098">
                  <c:v>1399.98</c:v>
                </c:pt>
                <c:pt idx="3099">
                  <c:v>1403.36</c:v>
                </c:pt>
                <c:pt idx="3100">
                  <c:v>1397.91</c:v>
                </c:pt>
                <c:pt idx="3101">
                  <c:v>1405.8199</c:v>
                </c:pt>
                <c:pt idx="3102">
                  <c:v>1402.3100999999999</c:v>
                </c:pt>
                <c:pt idx="3103">
                  <c:v>1391.5699</c:v>
                </c:pt>
                <c:pt idx="3104">
                  <c:v>1369.1</c:v>
                </c:pt>
                <c:pt idx="3105">
                  <c:v>1369.58</c:v>
                </c:pt>
                <c:pt idx="3106">
                  <c:v>1363.72</c:v>
                </c:pt>
                <c:pt idx="3107">
                  <c:v>1354.58</c:v>
                </c:pt>
                <c:pt idx="3108">
                  <c:v>1357.99</c:v>
                </c:pt>
                <c:pt idx="3109">
                  <c:v>1353.39</c:v>
                </c:pt>
                <c:pt idx="3110">
                  <c:v>1338.35</c:v>
                </c:pt>
                <c:pt idx="3111">
                  <c:v>1330.66</c:v>
                </c:pt>
                <c:pt idx="3112">
                  <c:v>1324.8</c:v>
                </c:pt>
                <c:pt idx="3113">
                  <c:v>1304.8599999999999</c:v>
                </c:pt>
                <c:pt idx="3114">
                  <c:v>1295.22</c:v>
                </c:pt>
                <c:pt idx="3115">
                  <c:v>1315.99</c:v>
                </c:pt>
                <c:pt idx="3116">
                  <c:v>1316.63</c:v>
                </c:pt>
                <c:pt idx="3117">
                  <c:v>1318.86</c:v>
                </c:pt>
                <c:pt idx="3118">
                  <c:v>1320.6801</c:v>
                </c:pt>
                <c:pt idx="3119">
                  <c:v>1317.8199</c:v>
                </c:pt>
                <c:pt idx="3120">
                  <c:v>1332.42</c:v>
                </c:pt>
                <c:pt idx="3121">
                  <c:v>1313.3199</c:v>
                </c:pt>
                <c:pt idx="3122">
                  <c:v>1310.33</c:v>
                </c:pt>
                <c:pt idx="3123">
                  <c:v>1278.04</c:v>
                </c:pt>
                <c:pt idx="3124">
                  <c:v>1278.1801</c:v>
                </c:pt>
                <c:pt idx="3125">
                  <c:v>1285.5</c:v>
                </c:pt>
                <c:pt idx="3126">
                  <c:v>1315.13</c:v>
                </c:pt>
                <c:pt idx="3127">
                  <c:v>1314.99</c:v>
                </c:pt>
                <c:pt idx="3128">
                  <c:v>1325.66</c:v>
                </c:pt>
                <c:pt idx="3129">
                  <c:v>1308.9301</c:v>
                </c:pt>
                <c:pt idx="3130">
                  <c:v>1324.1801</c:v>
                </c:pt>
                <c:pt idx="3131">
                  <c:v>1314.88</c:v>
                </c:pt>
                <c:pt idx="3132">
                  <c:v>1329.1</c:v>
                </c:pt>
                <c:pt idx="3133">
                  <c:v>1342.84</c:v>
                </c:pt>
                <c:pt idx="3134">
                  <c:v>1344.78</c:v>
                </c:pt>
                <c:pt idx="3135">
                  <c:v>1357.98</c:v>
                </c:pt>
                <c:pt idx="3136">
                  <c:v>1355.6899000000001</c:v>
                </c:pt>
                <c:pt idx="3137">
                  <c:v>1325.51</c:v>
                </c:pt>
                <c:pt idx="3138">
                  <c:v>1335.02</c:v>
                </c:pt>
                <c:pt idx="3139">
                  <c:v>1313.72</c:v>
                </c:pt>
                <c:pt idx="3140">
                  <c:v>1319.99</c:v>
                </c:pt>
                <c:pt idx="3141">
                  <c:v>1331.85</c:v>
                </c:pt>
                <c:pt idx="3142">
                  <c:v>1329.04</c:v>
                </c:pt>
                <c:pt idx="3143">
                  <c:v>1362.16</c:v>
                </c:pt>
                <c:pt idx="3144">
                  <c:v>1365.51</c:v>
                </c:pt>
                <c:pt idx="3145">
                  <c:v>1374.02</c:v>
                </c:pt>
                <c:pt idx="3146">
                  <c:v>1367.58</c:v>
                </c:pt>
                <c:pt idx="3147">
                  <c:v>1354.6801</c:v>
                </c:pt>
                <c:pt idx="3148">
                  <c:v>1352.46</c:v>
                </c:pt>
                <c:pt idx="3149">
                  <c:v>1341.47</c:v>
                </c:pt>
                <c:pt idx="3150">
                  <c:v>1341.45</c:v>
                </c:pt>
                <c:pt idx="3151">
                  <c:v>1334.76</c:v>
                </c:pt>
                <c:pt idx="3152">
                  <c:v>1356.78</c:v>
                </c:pt>
                <c:pt idx="3153">
                  <c:v>1353.64</c:v>
                </c:pt>
                <c:pt idx="3154">
                  <c:v>1363.67</c:v>
                </c:pt>
                <c:pt idx="3155">
                  <c:v>1372.78</c:v>
                </c:pt>
                <c:pt idx="3156">
                  <c:v>1376.51</c:v>
                </c:pt>
                <c:pt idx="3157">
                  <c:v>1362.66</c:v>
                </c:pt>
                <c:pt idx="3158">
                  <c:v>1350.52</c:v>
                </c:pt>
                <c:pt idx="3159">
                  <c:v>1338.3100999999999</c:v>
                </c:pt>
                <c:pt idx="3160">
                  <c:v>1337.89</c:v>
                </c:pt>
                <c:pt idx="3161">
                  <c:v>1360.02</c:v>
                </c:pt>
                <c:pt idx="3162">
                  <c:v>1385.97</c:v>
                </c:pt>
                <c:pt idx="3163">
                  <c:v>1385.3</c:v>
                </c:pt>
                <c:pt idx="3164">
                  <c:v>1379.3199</c:v>
                </c:pt>
                <c:pt idx="3165">
                  <c:v>1375.3199</c:v>
                </c:pt>
                <c:pt idx="3166">
                  <c:v>1365</c:v>
                </c:pt>
                <c:pt idx="3167">
                  <c:v>1390.99</c:v>
                </c:pt>
                <c:pt idx="3168">
                  <c:v>1394.23</c:v>
                </c:pt>
                <c:pt idx="3169">
                  <c:v>1401.35</c:v>
                </c:pt>
                <c:pt idx="3170">
                  <c:v>1402.22</c:v>
                </c:pt>
                <c:pt idx="3171">
                  <c:v>1402.8</c:v>
                </c:pt>
                <c:pt idx="3172">
                  <c:v>1405.87</c:v>
                </c:pt>
                <c:pt idx="3173">
                  <c:v>1404.11</c:v>
                </c:pt>
                <c:pt idx="3174">
                  <c:v>1403.9301</c:v>
                </c:pt>
                <c:pt idx="3175">
                  <c:v>1405.53</c:v>
                </c:pt>
                <c:pt idx="3176">
                  <c:v>1415.51</c:v>
                </c:pt>
                <c:pt idx="3177">
                  <c:v>1418.16</c:v>
                </c:pt>
                <c:pt idx="3178">
                  <c:v>1418.13</c:v>
                </c:pt>
                <c:pt idx="3179">
                  <c:v>1413.17</c:v>
                </c:pt>
                <c:pt idx="3180">
                  <c:v>1413.49</c:v>
                </c:pt>
                <c:pt idx="3181">
                  <c:v>1402.08</c:v>
                </c:pt>
                <c:pt idx="3182">
                  <c:v>1411.13</c:v>
                </c:pt>
                <c:pt idx="3183">
                  <c:v>1410.4399000000001</c:v>
                </c:pt>
                <c:pt idx="3184">
                  <c:v>1409.3</c:v>
                </c:pt>
                <c:pt idx="3185">
                  <c:v>1410.49</c:v>
                </c:pt>
                <c:pt idx="3186">
                  <c:v>1399.48</c:v>
                </c:pt>
                <c:pt idx="3187">
                  <c:v>1406.58</c:v>
                </c:pt>
                <c:pt idx="3188">
                  <c:v>1404.9399000000001</c:v>
                </c:pt>
                <c:pt idx="3189">
                  <c:v>1403.4399000000001</c:v>
                </c:pt>
                <c:pt idx="3190">
                  <c:v>1432.12</c:v>
                </c:pt>
                <c:pt idx="3191">
                  <c:v>1437.92</c:v>
                </c:pt>
                <c:pt idx="3192">
                  <c:v>1429.08</c:v>
                </c:pt>
                <c:pt idx="3193">
                  <c:v>1433.5600999999999</c:v>
                </c:pt>
                <c:pt idx="3194">
                  <c:v>1436.5600999999999</c:v>
                </c:pt>
                <c:pt idx="3195">
                  <c:v>1459.99</c:v>
                </c:pt>
                <c:pt idx="3196">
                  <c:v>1465.77</c:v>
                </c:pt>
                <c:pt idx="3197">
                  <c:v>1461.1899000000001</c:v>
                </c:pt>
                <c:pt idx="3198">
                  <c:v>1459.3199</c:v>
                </c:pt>
                <c:pt idx="3199">
                  <c:v>1461.05</c:v>
                </c:pt>
                <c:pt idx="3200">
                  <c:v>1460.26</c:v>
                </c:pt>
                <c:pt idx="3201">
                  <c:v>1460.15</c:v>
                </c:pt>
                <c:pt idx="3202">
                  <c:v>1456.89</c:v>
                </c:pt>
                <c:pt idx="3203">
                  <c:v>1441.59</c:v>
                </c:pt>
                <c:pt idx="3204">
                  <c:v>1433.3199</c:v>
                </c:pt>
                <c:pt idx="3205">
                  <c:v>1447.15</c:v>
                </c:pt>
                <c:pt idx="3206">
                  <c:v>1440.67</c:v>
                </c:pt>
                <c:pt idx="3207">
                  <c:v>1444.49</c:v>
                </c:pt>
                <c:pt idx="3208">
                  <c:v>1445.75</c:v>
                </c:pt>
                <c:pt idx="3209">
                  <c:v>1450.99</c:v>
                </c:pt>
                <c:pt idx="3210">
                  <c:v>1461.4</c:v>
                </c:pt>
                <c:pt idx="3211">
                  <c:v>1460.9301</c:v>
                </c:pt>
                <c:pt idx="3212">
                  <c:v>1455.88</c:v>
                </c:pt>
                <c:pt idx="3213">
                  <c:v>1441.48</c:v>
                </c:pt>
                <c:pt idx="3214">
                  <c:v>1432.5600999999999</c:v>
                </c:pt>
                <c:pt idx="3215">
                  <c:v>1432.84</c:v>
                </c:pt>
                <c:pt idx="3216">
                  <c:v>1428.59</c:v>
                </c:pt>
                <c:pt idx="3217">
                  <c:v>1440.13</c:v>
                </c:pt>
                <c:pt idx="3218">
                  <c:v>1454.92</c:v>
                </c:pt>
                <c:pt idx="3219">
                  <c:v>1460.91</c:v>
                </c:pt>
                <c:pt idx="3220">
                  <c:v>1457.34</c:v>
                </c:pt>
                <c:pt idx="3221">
                  <c:v>1433.1899000000001</c:v>
                </c:pt>
                <c:pt idx="3222">
                  <c:v>1433.8199</c:v>
                </c:pt>
                <c:pt idx="3223">
                  <c:v>1413.11</c:v>
                </c:pt>
                <c:pt idx="3224">
                  <c:v>1408.75</c:v>
                </c:pt>
                <c:pt idx="3225">
                  <c:v>1412.97</c:v>
                </c:pt>
                <c:pt idx="3226">
                  <c:v>1411.9399000000001</c:v>
                </c:pt>
                <c:pt idx="3227">
                  <c:v>1412.16</c:v>
                </c:pt>
                <c:pt idx="3228">
                  <c:v>1427.59</c:v>
                </c:pt>
                <c:pt idx="3229">
                  <c:v>1414.2</c:v>
                </c:pt>
                <c:pt idx="3230">
                  <c:v>1417.26</c:v>
                </c:pt>
                <c:pt idx="3231">
                  <c:v>1428.39</c:v>
                </c:pt>
                <c:pt idx="3232">
                  <c:v>1394.53</c:v>
                </c:pt>
                <c:pt idx="3233">
                  <c:v>1377.51</c:v>
                </c:pt>
                <c:pt idx="3234">
                  <c:v>1379.85</c:v>
                </c:pt>
                <c:pt idx="3235">
                  <c:v>1380.03</c:v>
                </c:pt>
                <c:pt idx="3236">
                  <c:v>1374.53</c:v>
                </c:pt>
                <c:pt idx="3237">
                  <c:v>1355.49</c:v>
                </c:pt>
                <c:pt idx="3238">
                  <c:v>1353.33</c:v>
                </c:pt>
                <c:pt idx="3239">
                  <c:v>1359.88</c:v>
                </c:pt>
                <c:pt idx="3240">
                  <c:v>1386.89</c:v>
                </c:pt>
                <c:pt idx="3241">
                  <c:v>1387.8100999999999</c:v>
                </c:pt>
                <c:pt idx="3242">
                  <c:v>1391.03</c:v>
                </c:pt>
                <c:pt idx="3243">
                  <c:v>1409.15</c:v>
                </c:pt>
                <c:pt idx="3244">
                  <c:v>1406.29</c:v>
                </c:pt>
                <c:pt idx="3245">
                  <c:v>1398.9399000000001</c:v>
                </c:pt>
                <c:pt idx="3246">
                  <c:v>1409.9301</c:v>
                </c:pt>
                <c:pt idx="3247">
                  <c:v>1415.95</c:v>
                </c:pt>
                <c:pt idx="3248">
                  <c:v>1416.1801</c:v>
                </c:pt>
                <c:pt idx="3249">
                  <c:v>1409.46</c:v>
                </c:pt>
                <c:pt idx="3250">
                  <c:v>1407.05</c:v>
                </c:pt>
                <c:pt idx="3251">
                  <c:v>1409.28</c:v>
                </c:pt>
                <c:pt idx="3252">
                  <c:v>1413.9399000000001</c:v>
                </c:pt>
                <c:pt idx="3253">
                  <c:v>1418.0699</c:v>
                </c:pt>
                <c:pt idx="3254">
                  <c:v>1418.55</c:v>
                </c:pt>
                <c:pt idx="3255">
                  <c:v>1427.84</c:v>
                </c:pt>
                <c:pt idx="3256">
                  <c:v>1428.48</c:v>
                </c:pt>
                <c:pt idx="3257">
                  <c:v>1419.45</c:v>
                </c:pt>
                <c:pt idx="3258">
                  <c:v>1413.58</c:v>
                </c:pt>
                <c:pt idx="3259">
                  <c:v>1430.36</c:v>
                </c:pt>
                <c:pt idx="3260">
                  <c:v>1446.79</c:v>
                </c:pt>
                <c:pt idx="3261">
                  <c:v>1435.8100999999999</c:v>
                </c:pt>
                <c:pt idx="3262">
                  <c:v>1443.6899000000001</c:v>
                </c:pt>
                <c:pt idx="3263">
                  <c:v>1430.15</c:v>
                </c:pt>
                <c:pt idx="3264">
                  <c:v>1426.66</c:v>
                </c:pt>
                <c:pt idx="3265">
                  <c:v>1419.83</c:v>
                </c:pt>
                <c:pt idx="3266">
                  <c:v>1418.1</c:v>
                </c:pt>
                <c:pt idx="3267">
                  <c:v>1402.4301</c:v>
                </c:pt>
                <c:pt idx="3268">
                  <c:v>1426.1899000000001</c:v>
                </c:pt>
                <c:pt idx="3269">
                  <c:v>1462.42</c:v>
                </c:pt>
                <c:pt idx="3270">
                  <c:v>1459.37</c:v>
                </c:pt>
                <c:pt idx="3271">
                  <c:v>1466.47</c:v>
                </c:pt>
                <c:pt idx="3272">
                  <c:v>1461.89</c:v>
                </c:pt>
                <c:pt idx="3273">
                  <c:v>1457.15</c:v>
                </c:pt>
                <c:pt idx="3274">
                  <c:v>1461.02</c:v>
                </c:pt>
                <c:pt idx="3275">
                  <c:v>1472.12</c:v>
                </c:pt>
                <c:pt idx="3276">
                  <c:v>1472.05</c:v>
                </c:pt>
                <c:pt idx="3277">
                  <c:v>1470.6801</c:v>
                </c:pt>
                <c:pt idx="3278">
                  <c:v>1472.34</c:v>
                </c:pt>
                <c:pt idx="3279">
                  <c:v>1472.63</c:v>
                </c:pt>
                <c:pt idx="3280">
                  <c:v>1480.9399000000001</c:v>
                </c:pt>
                <c:pt idx="3281">
                  <c:v>1485.98</c:v>
                </c:pt>
                <c:pt idx="3282">
                  <c:v>1492.5600999999999</c:v>
                </c:pt>
                <c:pt idx="3283">
                  <c:v>1494.8100999999999</c:v>
                </c:pt>
                <c:pt idx="3284">
                  <c:v>1494.8199</c:v>
                </c:pt>
                <c:pt idx="3285">
                  <c:v>1502.96</c:v>
                </c:pt>
                <c:pt idx="3286">
                  <c:v>1500.1801</c:v>
                </c:pt>
                <c:pt idx="3287">
                  <c:v>1507.84</c:v>
                </c:pt>
                <c:pt idx="3288">
                  <c:v>1501.96</c:v>
                </c:pt>
                <c:pt idx="3289">
                  <c:v>1498.11</c:v>
                </c:pt>
                <c:pt idx="3290">
                  <c:v>1513.17</c:v>
                </c:pt>
                <c:pt idx="3291">
                  <c:v>1495.71</c:v>
                </c:pt>
                <c:pt idx="3292">
                  <c:v>1511.29</c:v>
                </c:pt>
                <c:pt idx="3293">
                  <c:v>1512.12</c:v>
                </c:pt>
                <c:pt idx="3294">
                  <c:v>1509.39</c:v>
                </c:pt>
                <c:pt idx="3295">
                  <c:v>1517.9301</c:v>
                </c:pt>
                <c:pt idx="3296">
                  <c:v>1517.01</c:v>
                </c:pt>
                <c:pt idx="3297">
                  <c:v>1519.4301</c:v>
                </c:pt>
                <c:pt idx="3298">
                  <c:v>1520.33</c:v>
                </c:pt>
                <c:pt idx="3299">
                  <c:v>1521.38</c:v>
                </c:pt>
                <c:pt idx="3300">
                  <c:v>1519.79</c:v>
                </c:pt>
                <c:pt idx="3301">
                  <c:v>1530.9399000000001</c:v>
                </c:pt>
                <c:pt idx="3302">
                  <c:v>1511.95</c:v>
                </c:pt>
                <c:pt idx="3303">
                  <c:v>1502.42</c:v>
                </c:pt>
                <c:pt idx="3304">
                  <c:v>1515.6</c:v>
                </c:pt>
                <c:pt idx="3305">
                  <c:v>1487.85</c:v>
                </c:pt>
                <c:pt idx="3306">
                  <c:v>1496.9399000000001</c:v>
                </c:pt>
                <c:pt idx="3307">
                  <c:v>1515.99</c:v>
                </c:pt>
                <c:pt idx="3308">
                  <c:v>1514.6801</c:v>
                </c:pt>
                <c:pt idx="3309">
                  <c:v>1518.2</c:v>
                </c:pt>
                <c:pt idx="3310">
                  <c:v>1525.2</c:v>
                </c:pt>
                <c:pt idx="3311">
                  <c:v>1539.79</c:v>
                </c:pt>
                <c:pt idx="3312">
                  <c:v>1541.46</c:v>
                </c:pt>
                <c:pt idx="3313">
                  <c:v>1544.26</c:v>
                </c:pt>
                <c:pt idx="3314">
                  <c:v>1551.1801</c:v>
                </c:pt>
                <c:pt idx="3315">
                  <c:v>1556.22</c:v>
                </c:pt>
                <c:pt idx="3316">
                  <c:v>1552.48</c:v>
                </c:pt>
                <c:pt idx="3317">
                  <c:v>1554.52</c:v>
                </c:pt>
                <c:pt idx="3318">
                  <c:v>1563.23</c:v>
                </c:pt>
                <c:pt idx="3319">
                  <c:v>1560.7</c:v>
                </c:pt>
                <c:pt idx="3320">
                  <c:v>1552.1</c:v>
                </c:pt>
                <c:pt idx="3321">
                  <c:v>1548.34</c:v>
                </c:pt>
                <c:pt idx="3322">
                  <c:v>1558.71</c:v>
                </c:pt>
                <c:pt idx="3323">
                  <c:v>1545.8</c:v>
                </c:pt>
                <c:pt idx="3324">
                  <c:v>1556.89</c:v>
                </c:pt>
                <c:pt idx="3325">
                  <c:v>1551.6899000000001</c:v>
                </c:pt>
                <c:pt idx="3326">
                  <c:v>1563.77</c:v>
                </c:pt>
                <c:pt idx="3327">
                  <c:v>1562.85</c:v>
                </c:pt>
                <c:pt idx="3328">
                  <c:v>1569.1899000000001</c:v>
                </c:pt>
                <c:pt idx="3329">
                  <c:v>1562.17</c:v>
                </c:pt>
                <c:pt idx="3330">
                  <c:v>1570.25</c:v>
                </c:pt>
                <c:pt idx="3331">
                  <c:v>1553.6899000000001</c:v>
                </c:pt>
                <c:pt idx="3332">
                  <c:v>1559.98</c:v>
                </c:pt>
                <c:pt idx="3333">
                  <c:v>1553.28</c:v>
                </c:pt>
                <c:pt idx="3334">
                  <c:v>1563.0699</c:v>
                </c:pt>
                <c:pt idx="3335">
                  <c:v>1568.61</c:v>
                </c:pt>
                <c:pt idx="3336">
                  <c:v>1587.73</c:v>
                </c:pt>
                <c:pt idx="3337">
                  <c:v>1593.37</c:v>
                </c:pt>
                <c:pt idx="3338">
                  <c:v>1588.85</c:v>
                </c:pt>
                <c:pt idx="3339">
                  <c:v>1552.36</c:v>
                </c:pt>
                <c:pt idx="3340">
                  <c:v>1574.5699</c:v>
                </c:pt>
                <c:pt idx="3341">
                  <c:v>1552.01</c:v>
                </c:pt>
                <c:pt idx="3342">
                  <c:v>1541.61</c:v>
                </c:pt>
                <c:pt idx="3343">
                  <c:v>1555.25</c:v>
                </c:pt>
                <c:pt idx="3344">
                  <c:v>1562.5</c:v>
                </c:pt>
                <c:pt idx="3345">
                  <c:v>1578.78</c:v>
                </c:pt>
                <c:pt idx="3346">
                  <c:v>1578.79</c:v>
                </c:pt>
                <c:pt idx="3347">
                  <c:v>1585.16</c:v>
                </c:pt>
                <c:pt idx="3348">
                  <c:v>1582.24</c:v>
                </c:pt>
                <c:pt idx="3349">
                  <c:v>1593.61</c:v>
                </c:pt>
                <c:pt idx="3350">
                  <c:v>1597.5699</c:v>
                </c:pt>
                <c:pt idx="3351">
                  <c:v>1582.7</c:v>
                </c:pt>
                <c:pt idx="3352">
                  <c:v>1597.59</c:v>
                </c:pt>
                <c:pt idx="3353">
                  <c:v>1614.42</c:v>
                </c:pt>
                <c:pt idx="3354">
                  <c:v>1617.5</c:v>
                </c:pt>
                <c:pt idx="3355">
                  <c:v>1625.96</c:v>
                </c:pt>
                <c:pt idx="3356">
                  <c:v>1632.6899000000001</c:v>
                </c:pt>
                <c:pt idx="3357">
                  <c:v>1626.67</c:v>
                </c:pt>
                <c:pt idx="3358">
                  <c:v>1633.7</c:v>
                </c:pt>
                <c:pt idx="3359">
                  <c:v>1633.77</c:v>
                </c:pt>
                <c:pt idx="3360">
                  <c:v>1650.34</c:v>
                </c:pt>
                <c:pt idx="3361">
                  <c:v>1658.78</c:v>
                </c:pt>
                <c:pt idx="3362">
                  <c:v>1650.47</c:v>
                </c:pt>
                <c:pt idx="3363">
                  <c:v>1667.47</c:v>
                </c:pt>
                <c:pt idx="3364">
                  <c:v>1666.29</c:v>
                </c:pt>
                <c:pt idx="3365">
                  <c:v>1669.16</c:v>
                </c:pt>
                <c:pt idx="3366">
                  <c:v>1655.35</c:v>
                </c:pt>
                <c:pt idx="3367">
                  <c:v>1650.51</c:v>
                </c:pt>
                <c:pt idx="3368">
                  <c:v>1649.6</c:v>
                </c:pt>
                <c:pt idx="3369">
                  <c:v>1660.0600999999999</c:v>
                </c:pt>
                <c:pt idx="3370">
                  <c:v>1648.36</c:v>
                </c:pt>
                <c:pt idx="3371">
                  <c:v>1654.41</c:v>
                </c:pt>
                <c:pt idx="3372">
                  <c:v>1630.74</c:v>
                </c:pt>
                <c:pt idx="3373">
                  <c:v>1640.42</c:v>
                </c:pt>
                <c:pt idx="3374">
                  <c:v>1631.38</c:v>
                </c:pt>
                <c:pt idx="3375">
                  <c:v>1608.9</c:v>
                </c:pt>
                <c:pt idx="3376">
                  <c:v>1622.5600999999999</c:v>
                </c:pt>
                <c:pt idx="3377">
                  <c:v>1643.38</c:v>
                </c:pt>
                <c:pt idx="3378">
                  <c:v>1642.8100999999999</c:v>
                </c:pt>
                <c:pt idx="3379">
                  <c:v>1626.13</c:v>
                </c:pt>
                <c:pt idx="3380">
                  <c:v>1612.52</c:v>
                </c:pt>
                <c:pt idx="3381">
                  <c:v>1636.36</c:v>
                </c:pt>
                <c:pt idx="3382">
                  <c:v>1626.73</c:v>
                </c:pt>
                <c:pt idx="3383">
                  <c:v>1639.04</c:v>
                </c:pt>
                <c:pt idx="3384">
                  <c:v>1651.8100999999999</c:v>
                </c:pt>
                <c:pt idx="3385">
                  <c:v>1628.9301</c:v>
                </c:pt>
                <c:pt idx="3386">
                  <c:v>1588.1899000000001</c:v>
                </c:pt>
                <c:pt idx="3387">
                  <c:v>1592.4301</c:v>
                </c:pt>
                <c:pt idx="3388">
                  <c:v>1573.09</c:v>
                </c:pt>
                <c:pt idx="3389">
                  <c:v>1588.03</c:v>
                </c:pt>
                <c:pt idx="3390">
                  <c:v>1603.26</c:v>
                </c:pt>
                <c:pt idx="3391">
                  <c:v>1613.2</c:v>
                </c:pt>
                <c:pt idx="3392">
                  <c:v>1606.28</c:v>
                </c:pt>
                <c:pt idx="3393">
                  <c:v>1614.96</c:v>
                </c:pt>
                <c:pt idx="3394">
                  <c:v>1614.08</c:v>
                </c:pt>
                <c:pt idx="3395">
                  <c:v>1615.41</c:v>
                </c:pt>
                <c:pt idx="3396">
                  <c:v>1631.89</c:v>
                </c:pt>
                <c:pt idx="3397">
                  <c:v>1640.46</c:v>
                </c:pt>
                <c:pt idx="3398">
                  <c:v>1652.3199</c:v>
                </c:pt>
                <c:pt idx="3399">
                  <c:v>1652.62</c:v>
                </c:pt>
                <c:pt idx="3400">
                  <c:v>1675.02</c:v>
                </c:pt>
                <c:pt idx="3401">
                  <c:v>1680.1899000000001</c:v>
                </c:pt>
                <c:pt idx="3402">
                  <c:v>1682.5</c:v>
                </c:pt>
                <c:pt idx="3403">
                  <c:v>1676.26</c:v>
                </c:pt>
                <c:pt idx="3404">
                  <c:v>1680.91</c:v>
                </c:pt>
                <c:pt idx="3405">
                  <c:v>1689.37</c:v>
                </c:pt>
                <c:pt idx="3406">
                  <c:v>1692.09</c:v>
                </c:pt>
                <c:pt idx="3407">
                  <c:v>1695.53</c:v>
                </c:pt>
                <c:pt idx="3408">
                  <c:v>1692.39</c:v>
                </c:pt>
                <c:pt idx="3409">
                  <c:v>1685.9399000000001</c:v>
                </c:pt>
                <c:pt idx="3410">
                  <c:v>1690.25</c:v>
                </c:pt>
                <c:pt idx="3411">
                  <c:v>1691.65</c:v>
                </c:pt>
                <c:pt idx="3412">
                  <c:v>1685.33</c:v>
                </c:pt>
                <c:pt idx="3413">
                  <c:v>1685.96</c:v>
                </c:pt>
                <c:pt idx="3414">
                  <c:v>1685.73</c:v>
                </c:pt>
                <c:pt idx="3415">
                  <c:v>1706.87</c:v>
                </c:pt>
                <c:pt idx="3416">
                  <c:v>1709.67</c:v>
                </c:pt>
                <c:pt idx="3417">
                  <c:v>1707.14</c:v>
                </c:pt>
                <c:pt idx="3418">
                  <c:v>1697.37</c:v>
                </c:pt>
                <c:pt idx="3419">
                  <c:v>1690.91</c:v>
                </c:pt>
                <c:pt idx="3420">
                  <c:v>1697.48</c:v>
                </c:pt>
                <c:pt idx="3421">
                  <c:v>1691.42</c:v>
                </c:pt>
                <c:pt idx="3422">
                  <c:v>1689.47</c:v>
                </c:pt>
                <c:pt idx="3423">
                  <c:v>1694.16</c:v>
                </c:pt>
                <c:pt idx="3424">
                  <c:v>1685.39</c:v>
                </c:pt>
                <c:pt idx="3425">
                  <c:v>1661.3199</c:v>
                </c:pt>
                <c:pt idx="3426">
                  <c:v>1655.83</c:v>
                </c:pt>
                <c:pt idx="3427">
                  <c:v>1646.0600999999999</c:v>
                </c:pt>
                <c:pt idx="3428">
                  <c:v>1652.35</c:v>
                </c:pt>
                <c:pt idx="3429">
                  <c:v>1642.8</c:v>
                </c:pt>
                <c:pt idx="3430">
                  <c:v>1656.96</c:v>
                </c:pt>
                <c:pt idx="3431">
                  <c:v>1663.5</c:v>
                </c:pt>
                <c:pt idx="3432">
                  <c:v>1656.78</c:v>
                </c:pt>
                <c:pt idx="3433">
                  <c:v>1630.48</c:v>
                </c:pt>
                <c:pt idx="3434">
                  <c:v>1634.96</c:v>
                </c:pt>
                <c:pt idx="3435">
                  <c:v>1638.17</c:v>
                </c:pt>
                <c:pt idx="3436">
                  <c:v>1632.97</c:v>
                </c:pt>
                <c:pt idx="3437">
                  <c:v>1639.77</c:v>
                </c:pt>
                <c:pt idx="3438">
                  <c:v>1653.08</c:v>
                </c:pt>
                <c:pt idx="3439">
                  <c:v>1655.08</c:v>
                </c:pt>
                <c:pt idx="3440">
                  <c:v>1655.17</c:v>
                </c:pt>
                <c:pt idx="3441">
                  <c:v>1671.71</c:v>
                </c:pt>
                <c:pt idx="3442">
                  <c:v>1683.99</c:v>
                </c:pt>
                <c:pt idx="3443">
                  <c:v>1689.13</c:v>
                </c:pt>
                <c:pt idx="3444">
                  <c:v>1683.42</c:v>
                </c:pt>
                <c:pt idx="3445">
                  <c:v>1687.99</c:v>
                </c:pt>
                <c:pt idx="3446">
                  <c:v>1697.6</c:v>
                </c:pt>
                <c:pt idx="3447">
                  <c:v>1704.76</c:v>
                </c:pt>
                <c:pt idx="3448">
                  <c:v>1725.52</c:v>
                </c:pt>
                <c:pt idx="3449">
                  <c:v>1722.34</c:v>
                </c:pt>
                <c:pt idx="3450">
                  <c:v>1709.91</c:v>
                </c:pt>
                <c:pt idx="3451">
                  <c:v>1701.84</c:v>
                </c:pt>
                <c:pt idx="3452">
                  <c:v>1697.42</c:v>
                </c:pt>
                <c:pt idx="3453">
                  <c:v>1692.77</c:v>
                </c:pt>
                <c:pt idx="3454">
                  <c:v>1698.67</c:v>
                </c:pt>
                <c:pt idx="3455">
                  <c:v>1691.75</c:v>
                </c:pt>
                <c:pt idx="3456">
                  <c:v>1681.55</c:v>
                </c:pt>
                <c:pt idx="3457">
                  <c:v>1695</c:v>
                </c:pt>
                <c:pt idx="3458">
                  <c:v>1693.87</c:v>
                </c:pt>
                <c:pt idx="3459">
                  <c:v>1678.66</c:v>
                </c:pt>
                <c:pt idx="3460">
                  <c:v>1690.5</c:v>
                </c:pt>
                <c:pt idx="3461">
                  <c:v>1676.12</c:v>
                </c:pt>
                <c:pt idx="3462">
                  <c:v>1655.45</c:v>
                </c:pt>
                <c:pt idx="3463">
                  <c:v>1656.4</c:v>
                </c:pt>
                <c:pt idx="3464">
                  <c:v>1692.5600999999999</c:v>
                </c:pt>
                <c:pt idx="3465">
                  <c:v>1703.2</c:v>
                </c:pt>
                <c:pt idx="3466">
                  <c:v>1710.14</c:v>
                </c:pt>
                <c:pt idx="3467">
                  <c:v>1698.0600999999999</c:v>
                </c:pt>
                <c:pt idx="3468">
                  <c:v>1721.54</c:v>
                </c:pt>
                <c:pt idx="3469">
                  <c:v>1733.15</c:v>
                </c:pt>
                <c:pt idx="3470">
                  <c:v>1744.5</c:v>
                </c:pt>
                <c:pt idx="3471">
                  <c:v>1744.66</c:v>
                </c:pt>
                <c:pt idx="3472">
                  <c:v>1754.67</c:v>
                </c:pt>
                <c:pt idx="3473">
                  <c:v>1746.38</c:v>
                </c:pt>
                <c:pt idx="3474">
                  <c:v>1752.0699</c:v>
                </c:pt>
                <c:pt idx="3475">
                  <c:v>1759.77</c:v>
                </c:pt>
                <c:pt idx="3476">
                  <c:v>1762.11</c:v>
                </c:pt>
                <c:pt idx="3477">
                  <c:v>1771.95</c:v>
                </c:pt>
                <c:pt idx="3478">
                  <c:v>1763.3100999999999</c:v>
                </c:pt>
                <c:pt idx="3479">
                  <c:v>1756.54</c:v>
                </c:pt>
                <c:pt idx="3480">
                  <c:v>1761.64</c:v>
                </c:pt>
                <c:pt idx="3481">
                  <c:v>1767.9301</c:v>
                </c:pt>
                <c:pt idx="3482">
                  <c:v>1762.97</c:v>
                </c:pt>
                <c:pt idx="3483">
                  <c:v>1770.49</c:v>
                </c:pt>
                <c:pt idx="3484">
                  <c:v>1747.15</c:v>
                </c:pt>
                <c:pt idx="3485">
                  <c:v>1770.61</c:v>
                </c:pt>
                <c:pt idx="3486">
                  <c:v>1771.89</c:v>
                </c:pt>
                <c:pt idx="3487">
                  <c:v>1767.6899000000001</c:v>
                </c:pt>
                <c:pt idx="3488">
                  <c:v>1782</c:v>
                </c:pt>
                <c:pt idx="3489">
                  <c:v>1790.62</c:v>
                </c:pt>
                <c:pt idx="3490">
                  <c:v>1798.1801</c:v>
                </c:pt>
                <c:pt idx="3491">
                  <c:v>1791.53</c:v>
                </c:pt>
                <c:pt idx="3492">
                  <c:v>1787.87</c:v>
                </c:pt>
                <c:pt idx="3493">
                  <c:v>1781.37</c:v>
                </c:pt>
                <c:pt idx="3494">
                  <c:v>1795.85</c:v>
                </c:pt>
                <c:pt idx="3495">
                  <c:v>1804.76</c:v>
                </c:pt>
                <c:pt idx="3496">
                  <c:v>1802.48</c:v>
                </c:pt>
                <c:pt idx="3497">
                  <c:v>1802.75</c:v>
                </c:pt>
                <c:pt idx="3498">
                  <c:v>1807.23</c:v>
                </c:pt>
                <c:pt idx="3499">
                  <c:v>1805.8100999999999</c:v>
                </c:pt>
                <c:pt idx="3500">
                  <c:v>1800.9</c:v>
                </c:pt>
                <c:pt idx="3501">
                  <c:v>1795.15</c:v>
                </c:pt>
                <c:pt idx="3502">
                  <c:v>1792.8100999999999</c:v>
                </c:pt>
                <c:pt idx="3503">
                  <c:v>1785.03</c:v>
                </c:pt>
                <c:pt idx="3504">
                  <c:v>1805.09</c:v>
                </c:pt>
                <c:pt idx="3505">
                  <c:v>1808.37</c:v>
                </c:pt>
                <c:pt idx="3506">
                  <c:v>1802.62</c:v>
                </c:pt>
                <c:pt idx="3507">
                  <c:v>1782.22</c:v>
                </c:pt>
                <c:pt idx="3508">
                  <c:v>1775.5</c:v>
                </c:pt>
                <c:pt idx="3509">
                  <c:v>1775.3199</c:v>
                </c:pt>
                <c:pt idx="3510">
                  <c:v>1786.54</c:v>
                </c:pt>
                <c:pt idx="3511">
                  <c:v>1781</c:v>
                </c:pt>
                <c:pt idx="3512">
                  <c:v>1810.65</c:v>
                </c:pt>
                <c:pt idx="3513">
                  <c:v>1809.6</c:v>
                </c:pt>
                <c:pt idx="3514">
                  <c:v>1818.3199</c:v>
                </c:pt>
                <c:pt idx="3515">
                  <c:v>1827.99</c:v>
                </c:pt>
                <c:pt idx="3516">
                  <c:v>1833.3199</c:v>
                </c:pt>
                <c:pt idx="3517">
                  <c:v>1842.02</c:v>
                </c:pt>
                <c:pt idx="3518">
                  <c:v>1841.4</c:v>
                </c:pt>
                <c:pt idx="3519">
                  <c:v>1841.0699</c:v>
                </c:pt>
                <c:pt idx="3520">
                  <c:v>1848.36</c:v>
                </c:pt>
                <c:pt idx="3521">
                  <c:v>1831.98</c:v>
                </c:pt>
                <c:pt idx="3522">
                  <c:v>1831.37</c:v>
                </c:pt>
                <c:pt idx="3523">
                  <c:v>1826.77</c:v>
                </c:pt>
                <c:pt idx="3524">
                  <c:v>1837.88</c:v>
                </c:pt>
                <c:pt idx="3525">
                  <c:v>1837.49</c:v>
                </c:pt>
                <c:pt idx="3526">
                  <c:v>1838.13</c:v>
                </c:pt>
                <c:pt idx="3527">
                  <c:v>1842.37</c:v>
                </c:pt>
                <c:pt idx="3528">
                  <c:v>1819.2</c:v>
                </c:pt>
                <c:pt idx="3529">
                  <c:v>1838.88</c:v>
                </c:pt>
                <c:pt idx="3530">
                  <c:v>1848.38</c:v>
                </c:pt>
                <c:pt idx="3531">
                  <c:v>1845.89</c:v>
                </c:pt>
                <c:pt idx="3532">
                  <c:v>1838.7</c:v>
                </c:pt>
                <c:pt idx="3533">
                  <c:v>1843.8</c:v>
                </c:pt>
                <c:pt idx="3534">
                  <c:v>1844.86</c:v>
                </c:pt>
                <c:pt idx="3535">
                  <c:v>1828.46</c:v>
                </c:pt>
                <c:pt idx="3536">
                  <c:v>1790.29</c:v>
                </c:pt>
                <c:pt idx="3537">
                  <c:v>1781.5600999999999</c:v>
                </c:pt>
                <c:pt idx="3538">
                  <c:v>1792.5</c:v>
                </c:pt>
                <c:pt idx="3539">
                  <c:v>1774.2</c:v>
                </c:pt>
                <c:pt idx="3540">
                  <c:v>1794.1899000000001</c:v>
                </c:pt>
                <c:pt idx="3541">
                  <c:v>1782.59</c:v>
                </c:pt>
                <c:pt idx="3542">
                  <c:v>1741.89</c:v>
                </c:pt>
                <c:pt idx="3543">
                  <c:v>1755.2</c:v>
                </c:pt>
                <c:pt idx="3544">
                  <c:v>1751.64</c:v>
                </c:pt>
                <c:pt idx="3545">
                  <c:v>1773.4301</c:v>
                </c:pt>
                <c:pt idx="3546">
                  <c:v>1797.02</c:v>
                </c:pt>
                <c:pt idx="3547">
                  <c:v>1799.84</c:v>
                </c:pt>
                <c:pt idx="3548">
                  <c:v>1819.75</c:v>
                </c:pt>
                <c:pt idx="3549">
                  <c:v>1819.26</c:v>
                </c:pt>
                <c:pt idx="3550">
                  <c:v>1829.83</c:v>
                </c:pt>
                <c:pt idx="3551">
                  <c:v>1838.63</c:v>
                </c:pt>
                <c:pt idx="3552">
                  <c:v>1840.76</c:v>
                </c:pt>
                <c:pt idx="3553">
                  <c:v>1828.75</c:v>
                </c:pt>
                <c:pt idx="3554">
                  <c:v>1839.78</c:v>
                </c:pt>
                <c:pt idx="3555">
                  <c:v>1836.25</c:v>
                </c:pt>
                <c:pt idx="3556">
                  <c:v>1847.61</c:v>
                </c:pt>
                <c:pt idx="3557">
                  <c:v>1845.12</c:v>
                </c:pt>
                <c:pt idx="3558">
                  <c:v>1845.16</c:v>
                </c:pt>
                <c:pt idx="3559">
                  <c:v>1854.29</c:v>
                </c:pt>
                <c:pt idx="3560">
                  <c:v>1859.45</c:v>
                </c:pt>
                <c:pt idx="3561">
                  <c:v>1845.73</c:v>
                </c:pt>
                <c:pt idx="3562">
                  <c:v>1873.91</c:v>
                </c:pt>
                <c:pt idx="3563">
                  <c:v>1873.8100999999999</c:v>
                </c:pt>
                <c:pt idx="3564">
                  <c:v>1877.03</c:v>
                </c:pt>
                <c:pt idx="3565">
                  <c:v>1878.04</c:v>
                </c:pt>
                <c:pt idx="3566">
                  <c:v>1877.17</c:v>
                </c:pt>
                <c:pt idx="3567">
                  <c:v>1867.63</c:v>
                </c:pt>
                <c:pt idx="3568">
                  <c:v>1868.2</c:v>
                </c:pt>
                <c:pt idx="3569">
                  <c:v>1846.34</c:v>
                </c:pt>
                <c:pt idx="3570">
                  <c:v>1841.13</c:v>
                </c:pt>
                <c:pt idx="3571">
                  <c:v>1858.83</c:v>
                </c:pt>
                <c:pt idx="3572">
                  <c:v>1872.25</c:v>
                </c:pt>
                <c:pt idx="3573">
                  <c:v>1860.77</c:v>
                </c:pt>
                <c:pt idx="3574">
                  <c:v>1872.01</c:v>
                </c:pt>
                <c:pt idx="3575">
                  <c:v>1866.52</c:v>
                </c:pt>
                <c:pt idx="3576">
                  <c:v>1857.4399000000001</c:v>
                </c:pt>
                <c:pt idx="3577">
                  <c:v>1865.62</c:v>
                </c:pt>
                <c:pt idx="3578">
                  <c:v>1852.5600999999999</c:v>
                </c:pt>
                <c:pt idx="3579">
                  <c:v>1849.04</c:v>
                </c:pt>
                <c:pt idx="3580">
                  <c:v>1857.62</c:v>
                </c:pt>
                <c:pt idx="3581">
                  <c:v>1872.34</c:v>
                </c:pt>
                <c:pt idx="3582">
                  <c:v>1885.52</c:v>
                </c:pt>
                <c:pt idx="3583">
                  <c:v>1890.9</c:v>
                </c:pt>
                <c:pt idx="3584">
                  <c:v>1888.77</c:v>
                </c:pt>
                <c:pt idx="3585">
                  <c:v>1865.09</c:v>
                </c:pt>
                <c:pt idx="3586">
                  <c:v>1845.04</c:v>
                </c:pt>
                <c:pt idx="3587">
                  <c:v>1851.96</c:v>
                </c:pt>
                <c:pt idx="3588">
                  <c:v>1872.1801</c:v>
                </c:pt>
                <c:pt idx="3589">
                  <c:v>1833.08</c:v>
                </c:pt>
                <c:pt idx="3590">
                  <c:v>1815.6899000000001</c:v>
                </c:pt>
                <c:pt idx="3591">
                  <c:v>1830.61</c:v>
                </c:pt>
                <c:pt idx="3592">
                  <c:v>1842.98</c:v>
                </c:pt>
                <c:pt idx="3593">
                  <c:v>1862.3100999999999</c:v>
                </c:pt>
                <c:pt idx="3594">
                  <c:v>1864.85</c:v>
                </c:pt>
                <c:pt idx="3595">
                  <c:v>1871.89</c:v>
                </c:pt>
                <c:pt idx="3596">
                  <c:v>1879.55</c:v>
                </c:pt>
                <c:pt idx="3597">
                  <c:v>1875.39</c:v>
                </c:pt>
                <c:pt idx="3598">
                  <c:v>1878.61</c:v>
                </c:pt>
                <c:pt idx="3599">
                  <c:v>1863.4</c:v>
                </c:pt>
                <c:pt idx="3600">
                  <c:v>1869.4301</c:v>
                </c:pt>
                <c:pt idx="3601">
                  <c:v>1878.33</c:v>
                </c:pt>
                <c:pt idx="3602">
                  <c:v>1883.95</c:v>
                </c:pt>
                <c:pt idx="3603">
                  <c:v>1883.6801</c:v>
                </c:pt>
                <c:pt idx="3604">
                  <c:v>1881.14</c:v>
                </c:pt>
                <c:pt idx="3605">
                  <c:v>1884.66</c:v>
                </c:pt>
                <c:pt idx="3606">
                  <c:v>1867.72</c:v>
                </c:pt>
                <c:pt idx="3607">
                  <c:v>1878.21</c:v>
                </c:pt>
                <c:pt idx="3608">
                  <c:v>1875.63</c:v>
                </c:pt>
                <c:pt idx="3609">
                  <c:v>1878.48</c:v>
                </c:pt>
                <c:pt idx="3610">
                  <c:v>1896.65</c:v>
                </c:pt>
                <c:pt idx="3611">
                  <c:v>1897.45</c:v>
                </c:pt>
                <c:pt idx="3612">
                  <c:v>1888.53</c:v>
                </c:pt>
                <c:pt idx="3613">
                  <c:v>1870.85</c:v>
                </c:pt>
                <c:pt idx="3614">
                  <c:v>1877.86</c:v>
                </c:pt>
                <c:pt idx="3615">
                  <c:v>1885.08</c:v>
                </c:pt>
                <c:pt idx="3616">
                  <c:v>1872.83</c:v>
                </c:pt>
                <c:pt idx="3617">
                  <c:v>1888.03</c:v>
                </c:pt>
                <c:pt idx="3618">
                  <c:v>1892.49</c:v>
                </c:pt>
                <c:pt idx="3619">
                  <c:v>1900.53</c:v>
                </c:pt>
                <c:pt idx="3620">
                  <c:v>1911.91</c:v>
                </c:pt>
                <c:pt idx="3621">
                  <c:v>1909.78</c:v>
                </c:pt>
                <c:pt idx="3622">
                  <c:v>1920.03</c:v>
                </c:pt>
                <c:pt idx="3623">
                  <c:v>1923.5699</c:v>
                </c:pt>
                <c:pt idx="3624">
                  <c:v>1924.97</c:v>
                </c:pt>
                <c:pt idx="3625">
                  <c:v>1924.24</c:v>
                </c:pt>
                <c:pt idx="3626">
                  <c:v>1927.88</c:v>
                </c:pt>
                <c:pt idx="3627">
                  <c:v>1940.46</c:v>
                </c:pt>
                <c:pt idx="3628">
                  <c:v>1949.4399000000001</c:v>
                </c:pt>
                <c:pt idx="3629">
                  <c:v>1951.27</c:v>
                </c:pt>
                <c:pt idx="3630">
                  <c:v>1950.79</c:v>
                </c:pt>
                <c:pt idx="3631">
                  <c:v>1943.89</c:v>
                </c:pt>
                <c:pt idx="3632">
                  <c:v>1930.11</c:v>
                </c:pt>
                <c:pt idx="3633">
                  <c:v>1936.16</c:v>
                </c:pt>
                <c:pt idx="3634">
                  <c:v>1937.78</c:v>
                </c:pt>
                <c:pt idx="3635">
                  <c:v>1941.99</c:v>
                </c:pt>
                <c:pt idx="3636">
                  <c:v>1956.98</c:v>
                </c:pt>
                <c:pt idx="3637">
                  <c:v>1959.48</c:v>
                </c:pt>
                <c:pt idx="3638">
                  <c:v>1962.87</c:v>
                </c:pt>
                <c:pt idx="3639">
                  <c:v>1962.61</c:v>
                </c:pt>
                <c:pt idx="3640">
                  <c:v>1949.98</c:v>
                </c:pt>
                <c:pt idx="3641">
                  <c:v>1959.53</c:v>
                </c:pt>
                <c:pt idx="3642">
                  <c:v>1957.22</c:v>
                </c:pt>
                <c:pt idx="3643">
                  <c:v>1960.96</c:v>
                </c:pt>
                <c:pt idx="3644">
                  <c:v>1960.23</c:v>
                </c:pt>
                <c:pt idx="3645">
                  <c:v>1973.3199</c:v>
                </c:pt>
                <c:pt idx="3646">
                  <c:v>1974.62</c:v>
                </c:pt>
                <c:pt idx="3647">
                  <c:v>1985.4399000000001</c:v>
                </c:pt>
                <c:pt idx="3648">
                  <c:v>1977.65</c:v>
                </c:pt>
                <c:pt idx="3649">
                  <c:v>1963.71</c:v>
                </c:pt>
                <c:pt idx="3650">
                  <c:v>1972.83</c:v>
                </c:pt>
                <c:pt idx="3651">
                  <c:v>1964.6801</c:v>
                </c:pt>
                <c:pt idx="3652">
                  <c:v>1967.5699</c:v>
                </c:pt>
                <c:pt idx="3653">
                  <c:v>1977.1</c:v>
                </c:pt>
                <c:pt idx="3654">
                  <c:v>1973.28</c:v>
                </c:pt>
                <c:pt idx="3655">
                  <c:v>1981.5699</c:v>
                </c:pt>
                <c:pt idx="3656">
                  <c:v>1958.12</c:v>
                </c:pt>
                <c:pt idx="3657">
                  <c:v>1978.22</c:v>
                </c:pt>
                <c:pt idx="3658">
                  <c:v>1973.63</c:v>
                </c:pt>
                <c:pt idx="3659">
                  <c:v>1983.53</c:v>
                </c:pt>
                <c:pt idx="3660">
                  <c:v>1987.01</c:v>
                </c:pt>
                <c:pt idx="3661">
                  <c:v>1987.98</c:v>
                </c:pt>
                <c:pt idx="3662">
                  <c:v>1978.34</c:v>
                </c:pt>
                <c:pt idx="3663">
                  <c:v>1978.91</c:v>
                </c:pt>
                <c:pt idx="3664">
                  <c:v>1969.95</c:v>
                </c:pt>
                <c:pt idx="3665">
                  <c:v>1970.0699</c:v>
                </c:pt>
                <c:pt idx="3666">
                  <c:v>1930.67</c:v>
                </c:pt>
                <c:pt idx="3667">
                  <c:v>1925.15</c:v>
                </c:pt>
                <c:pt idx="3668">
                  <c:v>1938.99</c:v>
                </c:pt>
                <c:pt idx="3669">
                  <c:v>1920.21</c:v>
                </c:pt>
                <c:pt idx="3670">
                  <c:v>1920.24</c:v>
                </c:pt>
                <c:pt idx="3671">
                  <c:v>1909.5699</c:v>
                </c:pt>
                <c:pt idx="3672">
                  <c:v>1931.59</c:v>
                </c:pt>
                <c:pt idx="3673">
                  <c:v>1936.92</c:v>
                </c:pt>
                <c:pt idx="3674">
                  <c:v>1933.75</c:v>
                </c:pt>
                <c:pt idx="3675">
                  <c:v>1946.72</c:v>
                </c:pt>
                <c:pt idx="3676">
                  <c:v>1955.1801</c:v>
                </c:pt>
                <c:pt idx="3677">
                  <c:v>1955.0600999999999</c:v>
                </c:pt>
                <c:pt idx="3678">
                  <c:v>1971.74</c:v>
                </c:pt>
                <c:pt idx="3679">
                  <c:v>1981.6</c:v>
                </c:pt>
                <c:pt idx="3680">
                  <c:v>1986.51</c:v>
                </c:pt>
                <c:pt idx="3681">
                  <c:v>1992.37</c:v>
                </c:pt>
                <c:pt idx="3682">
                  <c:v>1988.4</c:v>
                </c:pt>
                <c:pt idx="3683">
                  <c:v>1997.92</c:v>
                </c:pt>
                <c:pt idx="3684">
                  <c:v>2000.02</c:v>
                </c:pt>
                <c:pt idx="3685">
                  <c:v>2000.12</c:v>
                </c:pt>
                <c:pt idx="3686">
                  <c:v>1996.74</c:v>
                </c:pt>
                <c:pt idx="3687">
                  <c:v>2003.37</c:v>
                </c:pt>
                <c:pt idx="3688">
                  <c:v>2002.28</c:v>
                </c:pt>
                <c:pt idx="3689">
                  <c:v>2000.72</c:v>
                </c:pt>
                <c:pt idx="3690">
                  <c:v>1997.65</c:v>
                </c:pt>
                <c:pt idx="3691">
                  <c:v>2007.71</c:v>
                </c:pt>
                <c:pt idx="3692">
                  <c:v>2001.54</c:v>
                </c:pt>
                <c:pt idx="3693">
                  <c:v>1988.4399000000001</c:v>
                </c:pt>
                <c:pt idx="3694">
                  <c:v>1995.6899000000001</c:v>
                </c:pt>
                <c:pt idx="3695">
                  <c:v>1997.45</c:v>
                </c:pt>
                <c:pt idx="3696">
                  <c:v>1985.54</c:v>
                </c:pt>
                <c:pt idx="3697">
                  <c:v>1984.13</c:v>
                </c:pt>
                <c:pt idx="3698">
                  <c:v>1998.98</c:v>
                </c:pt>
                <c:pt idx="3699">
                  <c:v>2001.5699</c:v>
                </c:pt>
                <c:pt idx="3700">
                  <c:v>2011.36</c:v>
                </c:pt>
                <c:pt idx="3701">
                  <c:v>2010.4</c:v>
                </c:pt>
                <c:pt idx="3702">
                  <c:v>1994.29</c:v>
                </c:pt>
                <c:pt idx="3703">
                  <c:v>1982.77</c:v>
                </c:pt>
                <c:pt idx="3704">
                  <c:v>1998.3</c:v>
                </c:pt>
                <c:pt idx="3705">
                  <c:v>1965.99</c:v>
                </c:pt>
                <c:pt idx="3706">
                  <c:v>1982.85</c:v>
                </c:pt>
                <c:pt idx="3707">
                  <c:v>1977.8</c:v>
                </c:pt>
                <c:pt idx="3708">
                  <c:v>1972.29</c:v>
                </c:pt>
                <c:pt idx="3709">
                  <c:v>1946.16</c:v>
                </c:pt>
                <c:pt idx="3710">
                  <c:v>1946.17</c:v>
                </c:pt>
                <c:pt idx="3711">
                  <c:v>1967.9</c:v>
                </c:pt>
                <c:pt idx="3712">
                  <c:v>1964.8199</c:v>
                </c:pt>
                <c:pt idx="3713">
                  <c:v>1935.1</c:v>
                </c:pt>
                <c:pt idx="3714">
                  <c:v>1968.89</c:v>
                </c:pt>
                <c:pt idx="3715">
                  <c:v>1928.21</c:v>
                </c:pt>
                <c:pt idx="3716">
                  <c:v>1906.13</c:v>
                </c:pt>
                <c:pt idx="3717">
                  <c:v>1874.74</c:v>
                </c:pt>
                <c:pt idx="3718">
                  <c:v>1877.7</c:v>
                </c:pt>
                <c:pt idx="3719">
                  <c:v>1862.49</c:v>
                </c:pt>
                <c:pt idx="3720">
                  <c:v>1862.76</c:v>
                </c:pt>
                <c:pt idx="3721">
                  <c:v>1886.76</c:v>
                </c:pt>
                <c:pt idx="3722">
                  <c:v>1904.01</c:v>
                </c:pt>
                <c:pt idx="3723">
                  <c:v>1941.28</c:v>
                </c:pt>
                <c:pt idx="3724">
                  <c:v>1927.11</c:v>
                </c:pt>
                <c:pt idx="3725">
                  <c:v>1950.8199</c:v>
                </c:pt>
                <c:pt idx="3726">
                  <c:v>1964.58</c:v>
                </c:pt>
                <c:pt idx="3727">
                  <c:v>1961.63</c:v>
                </c:pt>
                <c:pt idx="3728">
                  <c:v>1985.05</c:v>
                </c:pt>
                <c:pt idx="3729">
                  <c:v>1982.3</c:v>
                </c:pt>
                <c:pt idx="3730">
                  <c:v>1994.65</c:v>
                </c:pt>
                <c:pt idx="3731">
                  <c:v>2018.05</c:v>
                </c:pt>
                <c:pt idx="3732">
                  <c:v>2017.8100999999999</c:v>
                </c:pt>
                <c:pt idx="3733">
                  <c:v>2012.1</c:v>
                </c:pt>
                <c:pt idx="3734">
                  <c:v>2023.5699</c:v>
                </c:pt>
                <c:pt idx="3735">
                  <c:v>2031.21</c:v>
                </c:pt>
                <c:pt idx="3736">
                  <c:v>2031.92</c:v>
                </c:pt>
                <c:pt idx="3737">
                  <c:v>2038.26</c:v>
                </c:pt>
                <c:pt idx="3738">
                  <c:v>2039.6801</c:v>
                </c:pt>
                <c:pt idx="3739">
                  <c:v>2038.25</c:v>
                </c:pt>
                <c:pt idx="3740">
                  <c:v>2039.33</c:v>
                </c:pt>
                <c:pt idx="3741">
                  <c:v>2039.8199</c:v>
                </c:pt>
                <c:pt idx="3742">
                  <c:v>2041.3199</c:v>
                </c:pt>
                <c:pt idx="3743">
                  <c:v>2051.8000000000002</c:v>
                </c:pt>
                <c:pt idx="3744">
                  <c:v>2048.7199999999998</c:v>
                </c:pt>
                <c:pt idx="3745">
                  <c:v>2052.75</c:v>
                </c:pt>
                <c:pt idx="3746">
                  <c:v>2063.5</c:v>
                </c:pt>
                <c:pt idx="3747">
                  <c:v>2069.4099000000001</c:v>
                </c:pt>
                <c:pt idx="3748">
                  <c:v>2067.0300000000002</c:v>
                </c:pt>
                <c:pt idx="3749">
                  <c:v>2072.8301000000001</c:v>
                </c:pt>
                <c:pt idx="3750">
                  <c:v>2067.5601000000001</c:v>
                </c:pt>
                <c:pt idx="3751">
                  <c:v>2053.4398999999999</c:v>
                </c:pt>
                <c:pt idx="3752">
                  <c:v>2066.5500000000002</c:v>
                </c:pt>
                <c:pt idx="3753">
                  <c:v>2074.3301000000001</c:v>
                </c:pt>
                <c:pt idx="3754">
                  <c:v>2071.9198999999999</c:v>
                </c:pt>
                <c:pt idx="3755">
                  <c:v>2075.3701000000001</c:v>
                </c:pt>
                <c:pt idx="3756">
                  <c:v>2060.3101000000001</c:v>
                </c:pt>
                <c:pt idx="3757">
                  <c:v>2059.8200999999999</c:v>
                </c:pt>
                <c:pt idx="3758">
                  <c:v>2026.14</c:v>
                </c:pt>
                <c:pt idx="3759">
                  <c:v>2035.33</c:v>
                </c:pt>
                <c:pt idx="3760">
                  <c:v>2002.33</c:v>
                </c:pt>
                <c:pt idx="3761">
                  <c:v>1989.63</c:v>
                </c:pt>
                <c:pt idx="3762">
                  <c:v>1972.74</c:v>
                </c:pt>
                <c:pt idx="3763">
                  <c:v>2012.89</c:v>
                </c:pt>
                <c:pt idx="3764">
                  <c:v>2061.23</c:v>
                </c:pt>
                <c:pt idx="3765">
                  <c:v>2070.6498999999999</c:v>
                </c:pt>
                <c:pt idx="3766">
                  <c:v>2078.54</c:v>
                </c:pt>
                <c:pt idx="3767">
                  <c:v>2082.1698999999999</c:v>
                </c:pt>
                <c:pt idx="3768">
                  <c:v>2081.8798999999999</c:v>
                </c:pt>
                <c:pt idx="3769">
                  <c:v>2088.77</c:v>
                </c:pt>
                <c:pt idx="3770">
                  <c:v>2090.5700999999999</c:v>
                </c:pt>
                <c:pt idx="3771">
                  <c:v>2080.3501000000001</c:v>
                </c:pt>
                <c:pt idx="3772">
                  <c:v>2058.8998999999999</c:v>
                </c:pt>
                <c:pt idx="3773">
                  <c:v>2058.1999999999998</c:v>
                </c:pt>
                <c:pt idx="3774">
                  <c:v>2020.58</c:v>
                </c:pt>
                <c:pt idx="3775">
                  <c:v>2002.61</c:v>
                </c:pt>
                <c:pt idx="3776">
                  <c:v>2025.9</c:v>
                </c:pt>
                <c:pt idx="3777">
                  <c:v>2062.1399000000001</c:v>
                </c:pt>
                <c:pt idx="3778">
                  <c:v>2044.8100999999999</c:v>
                </c:pt>
                <c:pt idx="3779">
                  <c:v>2028.26</c:v>
                </c:pt>
                <c:pt idx="3780">
                  <c:v>2023.03</c:v>
                </c:pt>
                <c:pt idx="3781">
                  <c:v>2011.27</c:v>
                </c:pt>
                <c:pt idx="3782">
                  <c:v>1992.67</c:v>
                </c:pt>
                <c:pt idx="3783">
                  <c:v>2019.42</c:v>
                </c:pt>
                <c:pt idx="3784">
                  <c:v>2022.55</c:v>
                </c:pt>
                <c:pt idx="3785">
                  <c:v>2032.12</c:v>
                </c:pt>
                <c:pt idx="3786">
                  <c:v>2063.1498999999999</c:v>
                </c:pt>
                <c:pt idx="3787">
                  <c:v>2051.8200999999999</c:v>
                </c:pt>
                <c:pt idx="3788">
                  <c:v>2057.0900999999999</c:v>
                </c:pt>
                <c:pt idx="3789">
                  <c:v>2029.55</c:v>
                </c:pt>
                <c:pt idx="3790">
                  <c:v>2002.16</c:v>
                </c:pt>
                <c:pt idx="3791">
                  <c:v>2021.25</c:v>
                </c:pt>
                <c:pt idx="3792">
                  <c:v>1994.99</c:v>
                </c:pt>
                <c:pt idx="3793">
                  <c:v>2020.85</c:v>
                </c:pt>
                <c:pt idx="3794">
                  <c:v>2050.0300000000002</c:v>
                </c:pt>
                <c:pt idx="3795">
                  <c:v>2041.51</c:v>
                </c:pt>
                <c:pt idx="3796">
                  <c:v>2062.52</c:v>
                </c:pt>
                <c:pt idx="3797">
                  <c:v>2055.4699999999998</c:v>
                </c:pt>
                <c:pt idx="3798">
                  <c:v>2046.74</c:v>
                </c:pt>
                <c:pt idx="3799">
                  <c:v>2068.5900999999999</c:v>
                </c:pt>
                <c:pt idx="3800">
                  <c:v>2068.5300000000002</c:v>
                </c:pt>
                <c:pt idx="3801">
                  <c:v>2088.48</c:v>
                </c:pt>
                <c:pt idx="3802">
                  <c:v>2096.9899999999998</c:v>
                </c:pt>
                <c:pt idx="3803">
                  <c:v>2100.3400999999999</c:v>
                </c:pt>
                <c:pt idx="3804">
                  <c:v>2099.6799000000001</c:v>
                </c:pt>
                <c:pt idx="3805">
                  <c:v>2097.4499999999998</c:v>
                </c:pt>
                <c:pt idx="3806">
                  <c:v>2110.3000000000002</c:v>
                </c:pt>
                <c:pt idx="3807">
                  <c:v>2109.6599000000001</c:v>
                </c:pt>
                <c:pt idx="3808">
                  <c:v>2115.48</c:v>
                </c:pt>
                <c:pt idx="3809">
                  <c:v>2113.8600999999999</c:v>
                </c:pt>
                <c:pt idx="3810">
                  <c:v>2110.7399999999998</c:v>
                </c:pt>
                <c:pt idx="3811">
                  <c:v>2104.5</c:v>
                </c:pt>
                <c:pt idx="3812">
                  <c:v>2117.3899000000001</c:v>
                </c:pt>
                <c:pt idx="3813">
                  <c:v>2107.7800000000002</c:v>
                </c:pt>
                <c:pt idx="3814">
                  <c:v>2098.5300000000002</c:v>
                </c:pt>
                <c:pt idx="3815">
                  <c:v>2101.04</c:v>
                </c:pt>
                <c:pt idx="3816">
                  <c:v>2071.2600000000002</c:v>
                </c:pt>
                <c:pt idx="3817">
                  <c:v>2079.4299000000001</c:v>
                </c:pt>
                <c:pt idx="3818">
                  <c:v>2044.16</c:v>
                </c:pt>
                <c:pt idx="3819">
                  <c:v>2040.24</c:v>
                </c:pt>
                <c:pt idx="3820">
                  <c:v>2065.9499999999998</c:v>
                </c:pt>
                <c:pt idx="3821">
                  <c:v>2053.3998999999999</c:v>
                </c:pt>
                <c:pt idx="3822">
                  <c:v>2081.1898999999999</c:v>
                </c:pt>
                <c:pt idx="3823">
                  <c:v>2074.2800000000002</c:v>
                </c:pt>
                <c:pt idx="3824">
                  <c:v>2099.5</c:v>
                </c:pt>
                <c:pt idx="3825">
                  <c:v>2089.27</c:v>
                </c:pt>
                <c:pt idx="3826">
                  <c:v>2108.1001000000001</c:v>
                </c:pt>
                <c:pt idx="3827">
                  <c:v>2104.4198999999999</c:v>
                </c:pt>
                <c:pt idx="3828">
                  <c:v>2091.5</c:v>
                </c:pt>
                <c:pt idx="3829">
                  <c:v>2061.0500000000002</c:v>
                </c:pt>
                <c:pt idx="3830">
                  <c:v>2056.1498999999999</c:v>
                </c:pt>
                <c:pt idx="3831">
                  <c:v>2061.02</c:v>
                </c:pt>
                <c:pt idx="3832">
                  <c:v>2086.2399999999998</c:v>
                </c:pt>
                <c:pt idx="3833">
                  <c:v>2067.8899000000001</c:v>
                </c:pt>
                <c:pt idx="3834">
                  <c:v>2059.6898999999999</c:v>
                </c:pt>
                <c:pt idx="3835">
                  <c:v>2066.96</c:v>
                </c:pt>
                <c:pt idx="3836">
                  <c:v>2080.6201000000001</c:v>
                </c:pt>
                <c:pt idx="3837">
                  <c:v>2076.3301000000001</c:v>
                </c:pt>
                <c:pt idx="3838">
                  <c:v>2081.8998999999999</c:v>
                </c:pt>
                <c:pt idx="3839">
                  <c:v>2091.1799000000001</c:v>
                </c:pt>
                <c:pt idx="3840">
                  <c:v>2102.0601000000001</c:v>
                </c:pt>
                <c:pt idx="3841">
                  <c:v>2092.4299000000001</c:v>
                </c:pt>
                <c:pt idx="3842">
                  <c:v>2095.8400999999999</c:v>
                </c:pt>
                <c:pt idx="3843">
                  <c:v>2106.6298999999999</c:v>
                </c:pt>
                <c:pt idx="3844">
                  <c:v>2104.9899999999998</c:v>
                </c:pt>
                <c:pt idx="3845">
                  <c:v>2081.1799000000001</c:v>
                </c:pt>
                <c:pt idx="3846">
                  <c:v>2100.3998999999999</c:v>
                </c:pt>
                <c:pt idx="3847">
                  <c:v>2097.29</c:v>
                </c:pt>
                <c:pt idx="3848">
                  <c:v>2107.96</c:v>
                </c:pt>
                <c:pt idx="3849">
                  <c:v>2112.9299000000001</c:v>
                </c:pt>
                <c:pt idx="3850">
                  <c:v>2117.6898999999999</c:v>
                </c:pt>
                <c:pt idx="3851">
                  <c:v>2108.9198999999999</c:v>
                </c:pt>
                <c:pt idx="3852">
                  <c:v>2114.7600000000002</c:v>
                </c:pt>
                <c:pt idx="3853">
                  <c:v>2106.8501000000001</c:v>
                </c:pt>
                <c:pt idx="3854">
                  <c:v>2085.5100000000002</c:v>
                </c:pt>
                <c:pt idx="3855">
                  <c:v>2108.29</c:v>
                </c:pt>
                <c:pt idx="3856">
                  <c:v>2114.4899999999998</c:v>
                </c:pt>
                <c:pt idx="3857">
                  <c:v>2089.46</c:v>
                </c:pt>
                <c:pt idx="3858">
                  <c:v>2080.1498999999999</c:v>
                </c:pt>
                <c:pt idx="3859">
                  <c:v>2088</c:v>
                </c:pt>
                <c:pt idx="3860">
                  <c:v>2116.1001000000001</c:v>
                </c:pt>
                <c:pt idx="3861">
                  <c:v>2105.3301000000001</c:v>
                </c:pt>
                <c:pt idx="3862">
                  <c:v>2099.1201000000001</c:v>
                </c:pt>
                <c:pt idx="3863">
                  <c:v>2098.48</c:v>
                </c:pt>
                <c:pt idx="3864">
                  <c:v>2121.1001000000001</c:v>
                </c:pt>
                <c:pt idx="3865">
                  <c:v>2122.73</c:v>
                </c:pt>
                <c:pt idx="3866">
                  <c:v>2129.1999999999998</c:v>
                </c:pt>
                <c:pt idx="3867">
                  <c:v>2127.8301000000001</c:v>
                </c:pt>
                <c:pt idx="3868">
                  <c:v>2125.8501000000001</c:v>
                </c:pt>
                <c:pt idx="3869">
                  <c:v>2130.8200999999999</c:v>
                </c:pt>
                <c:pt idx="3870">
                  <c:v>2126.0601000000001</c:v>
                </c:pt>
                <c:pt idx="3871">
                  <c:v>2104.1999999999998</c:v>
                </c:pt>
                <c:pt idx="3872">
                  <c:v>2123.48</c:v>
                </c:pt>
                <c:pt idx="3873">
                  <c:v>2120.79</c:v>
                </c:pt>
                <c:pt idx="3874">
                  <c:v>2107.3899000000001</c:v>
                </c:pt>
                <c:pt idx="3875">
                  <c:v>2111.73</c:v>
                </c:pt>
                <c:pt idx="3876">
                  <c:v>2109.6001000000001</c:v>
                </c:pt>
                <c:pt idx="3877">
                  <c:v>2114.0700999999999</c:v>
                </c:pt>
                <c:pt idx="3878">
                  <c:v>2095.8400999999999</c:v>
                </c:pt>
                <c:pt idx="3879">
                  <c:v>2092.8301000000001</c:v>
                </c:pt>
                <c:pt idx="3880">
                  <c:v>2079.2800000000002</c:v>
                </c:pt>
                <c:pt idx="3881">
                  <c:v>2080.1498999999999</c:v>
                </c:pt>
                <c:pt idx="3882">
                  <c:v>2105.1999999999998</c:v>
                </c:pt>
                <c:pt idx="3883">
                  <c:v>2108.8600999999999</c:v>
                </c:pt>
                <c:pt idx="3884">
                  <c:v>2094.1100999999999</c:v>
                </c:pt>
                <c:pt idx="3885">
                  <c:v>2084.4299000000001</c:v>
                </c:pt>
                <c:pt idx="3886">
                  <c:v>2096.29</c:v>
                </c:pt>
                <c:pt idx="3887">
                  <c:v>2100.4398999999999</c:v>
                </c:pt>
                <c:pt idx="3888">
                  <c:v>2121.2399999999998</c:v>
                </c:pt>
                <c:pt idx="3889">
                  <c:v>2109.9899999999998</c:v>
                </c:pt>
                <c:pt idx="3890">
                  <c:v>2122.8501000000001</c:v>
                </c:pt>
                <c:pt idx="3891">
                  <c:v>2124.1999999999998</c:v>
                </c:pt>
                <c:pt idx="3892">
                  <c:v>2108.5801000000001</c:v>
                </c:pt>
                <c:pt idx="3893">
                  <c:v>2102.3101000000001</c:v>
                </c:pt>
                <c:pt idx="3894">
                  <c:v>2101.4899999999998</c:v>
                </c:pt>
                <c:pt idx="3895">
                  <c:v>2057.6399000000001</c:v>
                </c:pt>
                <c:pt idx="3896">
                  <c:v>2063.1100999999999</c:v>
                </c:pt>
                <c:pt idx="3897">
                  <c:v>2077.4198999999999</c:v>
                </c:pt>
                <c:pt idx="3898">
                  <c:v>2076.7800000000002</c:v>
                </c:pt>
                <c:pt idx="3899">
                  <c:v>2068.7600000000002</c:v>
                </c:pt>
                <c:pt idx="3900">
                  <c:v>2081.3400999999999</c:v>
                </c:pt>
                <c:pt idx="3901">
                  <c:v>2046.6801</c:v>
                </c:pt>
                <c:pt idx="3902">
                  <c:v>2051.3101000000001</c:v>
                </c:pt>
                <c:pt idx="3903">
                  <c:v>2076.6201000000001</c:v>
                </c:pt>
                <c:pt idx="3904">
                  <c:v>2099.6001000000001</c:v>
                </c:pt>
                <c:pt idx="3905">
                  <c:v>2108.9499999999998</c:v>
                </c:pt>
                <c:pt idx="3906">
                  <c:v>2107.3998999999999</c:v>
                </c:pt>
                <c:pt idx="3907">
                  <c:v>2124.29</c:v>
                </c:pt>
                <c:pt idx="3908">
                  <c:v>2126.6399000000001</c:v>
                </c:pt>
                <c:pt idx="3909">
                  <c:v>2128.2800000000002</c:v>
                </c:pt>
                <c:pt idx="3910">
                  <c:v>2119.21</c:v>
                </c:pt>
                <c:pt idx="3911">
                  <c:v>2114.1498999999999</c:v>
                </c:pt>
                <c:pt idx="3912">
                  <c:v>2102.1498999999999</c:v>
                </c:pt>
                <c:pt idx="3913">
                  <c:v>2079.6498999999999</c:v>
                </c:pt>
                <c:pt idx="3914">
                  <c:v>2067.6399000000001</c:v>
                </c:pt>
                <c:pt idx="3915">
                  <c:v>2093.25</c:v>
                </c:pt>
                <c:pt idx="3916">
                  <c:v>2108.5700999999999</c:v>
                </c:pt>
                <c:pt idx="3917">
                  <c:v>2108.6298999999999</c:v>
                </c:pt>
                <c:pt idx="3918">
                  <c:v>2103.8400999999999</c:v>
                </c:pt>
                <c:pt idx="3919">
                  <c:v>2098.04</c:v>
                </c:pt>
                <c:pt idx="3920">
                  <c:v>2093.3200999999999</c:v>
                </c:pt>
                <c:pt idx="3921">
                  <c:v>2099.8400999999999</c:v>
                </c:pt>
                <c:pt idx="3922">
                  <c:v>2083.5601000000001</c:v>
                </c:pt>
                <c:pt idx="3923">
                  <c:v>2077.5700999999999</c:v>
                </c:pt>
                <c:pt idx="3924">
                  <c:v>2104.1799000000001</c:v>
                </c:pt>
                <c:pt idx="3925">
                  <c:v>2084.0700999999999</c:v>
                </c:pt>
                <c:pt idx="3926">
                  <c:v>2086.0500000000002</c:v>
                </c:pt>
                <c:pt idx="3927">
                  <c:v>2083.3899000000001</c:v>
                </c:pt>
                <c:pt idx="3928">
                  <c:v>2091.54</c:v>
                </c:pt>
                <c:pt idx="3929">
                  <c:v>2102.4398999999999</c:v>
                </c:pt>
                <c:pt idx="3930">
                  <c:v>2096.9198999999999</c:v>
                </c:pt>
                <c:pt idx="3931">
                  <c:v>2079.6100999999999</c:v>
                </c:pt>
                <c:pt idx="3932">
                  <c:v>2035.73</c:v>
                </c:pt>
                <c:pt idx="3933">
                  <c:v>1970.89</c:v>
                </c:pt>
                <c:pt idx="3934">
                  <c:v>1893.21</c:v>
                </c:pt>
                <c:pt idx="3935">
                  <c:v>1867.61</c:v>
                </c:pt>
                <c:pt idx="3936">
                  <c:v>1940.51</c:v>
                </c:pt>
                <c:pt idx="3937">
                  <c:v>1987.66</c:v>
                </c:pt>
                <c:pt idx="3938">
                  <c:v>1988.87</c:v>
                </c:pt>
                <c:pt idx="3939">
                  <c:v>1972.1801</c:v>
                </c:pt>
                <c:pt idx="3940">
                  <c:v>1913.85</c:v>
                </c:pt>
                <c:pt idx="3941">
                  <c:v>1948.86</c:v>
                </c:pt>
                <c:pt idx="3942">
                  <c:v>1951.13</c:v>
                </c:pt>
                <c:pt idx="3943">
                  <c:v>1921.22</c:v>
                </c:pt>
                <c:pt idx="3944">
                  <c:v>1969.41</c:v>
                </c:pt>
                <c:pt idx="3945">
                  <c:v>1942.04</c:v>
                </c:pt>
                <c:pt idx="3946">
                  <c:v>1952.29</c:v>
                </c:pt>
                <c:pt idx="3947">
                  <c:v>1961.05</c:v>
                </c:pt>
                <c:pt idx="3948">
                  <c:v>1953.03</c:v>
                </c:pt>
                <c:pt idx="3949">
                  <c:v>1978.09</c:v>
                </c:pt>
                <c:pt idx="3950">
                  <c:v>1995.3100999999999</c:v>
                </c:pt>
                <c:pt idx="3951">
                  <c:v>1990.2</c:v>
                </c:pt>
                <c:pt idx="3952">
                  <c:v>1958.03</c:v>
                </c:pt>
                <c:pt idx="3953">
                  <c:v>1966.97</c:v>
                </c:pt>
                <c:pt idx="3954">
                  <c:v>1942.74</c:v>
                </c:pt>
                <c:pt idx="3955">
                  <c:v>1938.76</c:v>
                </c:pt>
                <c:pt idx="3956">
                  <c:v>1932.24</c:v>
                </c:pt>
                <c:pt idx="3957">
                  <c:v>1931.34</c:v>
                </c:pt>
                <c:pt idx="3958">
                  <c:v>1881.77</c:v>
                </c:pt>
                <c:pt idx="3959">
                  <c:v>1884.09</c:v>
                </c:pt>
                <c:pt idx="3960">
                  <c:v>1920.03</c:v>
                </c:pt>
                <c:pt idx="3961">
                  <c:v>1923.8199</c:v>
                </c:pt>
                <c:pt idx="3962">
                  <c:v>1951.36</c:v>
                </c:pt>
                <c:pt idx="3963">
                  <c:v>1987.05</c:v>
                </c:pt>
                <c:pt idx="3964">
                  <c:v>1979.92</c:v>
                </c:pt>
                <c:pt idx="3965">
                  <c:v>1995.83</c:v>
                </c:pt>
                <c:pt idx="3966">
                  <c:v>2013.4301</c:v>
                </c:pt>
                <c:pt idx="3967">
                  <c:v>2014.89</c:v>
                </c:pt>
                <c:pt idx="3968">
                  <c:v>2017.46</c:v>
                </c:pt>
                <c:pt idx="3969">
                  <c:v>2003.6899000000001</c:v>
                </c:pt>
                <c:pt idx="3970">
                  <c:v>1994.24</c:v>
                </c:pt>
                <c:pt idx="3971">
                  <c:v>2023.86</c:v>
                </c:pt>
                <c:pt idx="3972">
                  <c:v>2033.11</c:v>
                </c:pt>
                <c:pt idx="3973">
                  <c:v>2033.66</c:v>
                </c:pt>
                <c:pt idx="3974">
                  <c:v>2030.77</c:v>
                </c:pt>
                <c:pt idx="3975">
                  <c:v>2018.9399000000001</c:v>
                </c:pt>
                <c:pt idx="3976">
                  <c:v>2052.5100000000002</c:v>
                </c:pt>
                <c:pt idx="3977">
                  <c:v>2075.1498999999999</c:v>
                </c:pt>
                <c:pt idx="3978">
                  <c:v>2071.1799000000001</c:v>
                </c:pt>
                <c:pt idx="3979">
                  <c:v>2065.8899000000001</c:v>
                </c:pt>
                <c:pt idx="3980">
                  <c:v>2090.3501000000001</c:v>
                </c:pt>
                <c:pt idx="3981">
                  <c:v>2089.4099000000001</c:v>
                </c:pt>
                <c:pt idx="3982">
                  <c:v>2079.3600999999999</c:v>
                </c:pt>
                <c:pt idx="3983">
                  <c:v>2104.0500000000002</c:v>
                </c:pt>
                <c:pt idx="3984">
                  <c:v>2109.79</c:v>
                </c:pt>
                <c:pt idx="3985">
                  <c:v>2102.3101000000001</c:v>
                </c:pt>
                <c:pt idx="3986">
                  <c:v>2099.9299000000001</c:v>
                </c:pt>
                <c:pt idx="3987">
                  <c:v>2099.1999999999998</c:v>
                </c:pt>
                <c:pt idx="3988">
                  <c:v>2078.5801000000001</c:v>
                </c:pt>
                <c:pt idx="3989">
                  <c:v>2081.7199999999998</c:v>
                </c:pt>
                <c:pt idx="3990">
                  <c:v>2075</c:v>
                </c:pt>
                <c:pt idx="3991">
                  <c:v>2045.97</c:v>
                </c:pt>
                <c:pt idx="3992">
                  <c:v>2023.04</c:v>
                </c:pt>
                <c:pt idx="3993">
                  <c:v>2053.1898999999999</c:v>
                </c:pt>
                <c:pt idx="3994">
                  <c:v>2050.4398999999999</c:v>
                </c:pt>
                <c:pt idx="3995">
                  <c:v>2083.5801000000001</c:v>
                </c:pt>
                <c:pt idx="3996">
                  <c:v>2081.2399999999998</c:v>
                </c:pt>
                <c:pt idx="3997">
                  <c:v>2089.1698999999999</c:v>
                </c:pt>
                <c:pt idx="3998">
                  <c:v>2086.5900999999999</c:v>
                </c:pt>
                <c:pt idx="3999">
                  <c:v>2089.1399000000001</c:v>
                </c:pt>
                <c:pt idx="4000">
                  <c:v>2088.8701000000001</c:v>
                </c:pt>
                <c:pt idx="4001">
                  <c:v>2090.1100999999999</c:v>
                </c:pt>
                <c:pt idx="4002">
                  <c:v>2080.4099000000001</c:v>
                </c:pt>
                <c:pt idx="4003">
                  <c:v>2102.6298999999999</c:v>
                </c:pt>
                <c:pt idx="4004">
                  <c:v>2079.5100000000002</c:v>
                </c:pt>
                <c:pt idx="4005">
                  <c:v>2049.6201000000001</c:v>
                </c:pt>
                <c:pt idx="4006">
                  <c:v>2091.6898999999999</c:v>
                </c:pt>
                <c:pt idx="4007">
                  <c:v>2077.0700999999999</c:v>
                </c:pt>
                <c:pt idx="4008">
                  <c:v>2063.5900999999999</c:v>
                </c:pt>
                <c:pt idx="4009">
                  <c:v>2047.62</c:v>
                </c:pt>
                <c:pt idx="4010">
                  <c:v>2052.23</c:v>
                </c:pt>
                <c:pt idx="4011">
                  <c:v>2012.37</c:v>
                </c:pt>
                <c:pt idx="4012">
                  <c:v>2021.9399000000001</c:v>
                </c:pt>
                <c:pt idx="4013">
                  <c:v>2043.41</c:v>
                </c:pt>
                <c:pt idx="4014">
                  <c:v>2073.0700999999999</c:v>
                </c:pt>
                <c:pt idx="4015">
                  <c:v>2041.89</c:v>
                </c:pt>
                <c:pt idx="4016">
                  <c:v>2005.55</c:v>
                </c:pt>
                <c:pt idx="4017">
                  <c:v>2021.15</c:v>
                </c:pt>
                <c:pt idx="4018">
                  <c:v>2038.97</c:v>
                </c:pt>
                <c:pt idx="4019">
                  <c:v>2064.29</c:v>
                </c:pt>
                <c:pt idx="4020">
                  <c:v>2060.9899999999998</c:v>
                </c:pt>
                <c:pt idx="4021">
                  <c:v>2056.5</c:v>
                </c:pt>
                <c:pt idx="4022">
                  <c:v>2078.3600999999999</c:v>
                </c:pt>
                <c:pt idx="4023">
                  <c:v>2063.3600999999999</c:v>
                </c:pt>
                <c:pt idx="4024">
                  <c:v>2043.9399000000001</c:v>
                </c:pt>
                <c:pt idx="4025">
                  <c:v>2012.66</c:v>
                </c:pt>
                <c:pt idx="4026">
                  <c:v>2016.71</c:v>
                </c:pt>
                <c:pt idx="4027">
                  <c:v>1990.26</c:v>
                </c:pt>
                <c:pt idx="4028">
                  <c:v>1943.09</c:v>
                </c:pt>
                <c:pt idx="4029">
                  <c:v>1922.03</c:v>
                </c:pt>
                <c:pt idx="4030">
                  <c:v>1923.67</c:v>
                </c:pt>
                <c:pt idx="4031">
                  <c:v>1938.6801</c:v>
                </c:pt>
                <c:pt idx="4032">
                  <c:v>1890.28</c:v>
                </c:pt>
                <c:pt idx="4033">
                  <c:v>1921.84</c:v>
                </c:pt>
                <c:pt idx="4034">
                  <c:v>1880.33</c:v>
                </c:pt>
                <c:pt idx="4035">
                  <c:v>1881.33</c:v>
                </c:pt>
                <c:pt idx="4036">
                  <c:v>1859.33</c:v>
                </c:pt>
                <c:pt idx="4037">
                  <c:v>1868.99</c:v>
                </c:pt>
                <c:pt idx="4038">
                  <c:v>1906.9</c:v>
                </c:pt>
                <c:pt idx="4039">
                  <c:v>1877.08</c:v>
                </c:pt>
                <c:pt idx="4040">
                  <c:v>1903.63</c:v>
                </c:pt>
                <c:pt idx="4041">
                  <c:v>1882.95</c:v>
                </c:pt>
                <c:pt idx="4042">
                  <c:v>1893.36</c:v>
                </c:pt>
                <c:pt idx="4043">
                  <c:v>1940.24</c:v>
                </c:pt>
                <c:pt idx="4044">
                  <c:v>1939.38</c:v>
                </c:pt>
                <c:pt idx="4045">
                  <c:v>1903.03</c:v>
                </c:pt>
                <c:pt idx="4046">
                  <c:v>1912.53</c:v>
                </c:pt>
                <c:pt idx="4047">
                  <c:v>1915.45</c:v>
                </c:pt>
                <c:pt idx="4048">
                  <c:v>1880.05</c:v>
                </c:pt>
                <c:pt idx="4049">
                  <c:v>1853.4399000000001</c:v>
                </c:pt>
                <c:pt idx="4050">
                  <c:v>1852.21</c:v>
                </c:pt>
                <c:pt idx="4051">
                  <c:v>1851.86</c:v>
                </c:pt>
                <c:pt idx="4052">
                  <c:v>1829.08</c:v>
                </c:pt>
                <c:pt idx="4053">
                  <c:v>1864.78</c:v>
                </c:pt>
                <c:pt idx="4054">
                  <c:v>1895.58</c:v>
                </c:pt>
                <c:pt idx="4055">
                  <c:v>1926.8199</c:v>
                </c:pt>
                <c:pt idx="4056">
                  <c:v>1917.83</c:v>
                </c:pt>
                <c:pt idx="4057">
                  <c:v>1917.78</c:v>
                </c:pt>
                <c:pt idx="4058">
                  <c:v>1945.5</c:v>
                </c:pt>
                <c:pt idx="4059">
                  <c:v>1921.27</c:v>
                </c:pt>
                <c:pt idx="4060">
                  <c:v>1929.8</c:v>
                </c:pt>
                <c:pt idx="4061">
                  <c:v>1951.7</c:v>
                </c:pt>
                <c:pt idx="4062">
                  <c:v>1948.05</c:v>
                </c:pt>
                <c:pt idx="4063">
                  <c:v>1932.23</c:v>
                </c:pt>
                <c:pt idx="4064">
                  <c:v>1978.35</c:v>
                </c:pt>
                <c:pt idx="4065">
                  <c:v>1986.45</c:v>
                </c:pt>
                <c:pt idx="4066">
                  <c:v>1993.4</c:v>
                </c:pt>
                <c:pt idx="4067">
                  <c:v>1999.99</c:v>
                </c:pt>
                <c:pt idx="4068">
                  <c:v>2001.76</c:v>
                </c:pt>
                <c:pt idx="4069">
                  <c:v>1979.26</c:v>
                </c:pt>
                <c:pt idx="4070">
                  <c:v>1989.26</c:v>
                </c:pt>
                <c:pt idx="4071">
                  <c:v>1989.5699</c:v>
                </c:pt>
                <c:pt idx="4072">
                  <c:v>2022.1899000000001</c:v>
                </c:pt>
                <c:pt idx="4073">
                  <c:v>2019.64</c:v>
                </c:pt>
                <c:pt idx="4074">
                  <c:v>2015.9301</c:v>
                </c:pt>
                <c:pt idx="4075">
                  <c:v>2027.22</c:v>
                </c:pt>
                <c:pt idx="4076">
                  <c:v>2040.59</c:v>
                </c:pt>
                <c:pt idx="4077">
                  <c:v>2049.5801000000001</c:v>
                </c:pt>
                <c:pt idx="4078">
                  <c:v>2051.6001000000001</c:v>
                </c:pt>
                <c:pt idx="4079">
                  <c:v>2049.8000000000002</c:v>
                </c:pt>
                <c:pt idx="4080">
                  <c:v>2036.71</c:v>
                </c:pt>
                <c:pt idx="4081">
                  <c:v>2035.9399000000001</c:v>
                </c:pt>
                <c:pt idx="4082">
                  <c:v>2037.05</c:v>
                </c:pt>
                <c:pt idx="4083">
                  <c:v>2055.0100000000002</c:v>
                </c:pt>
                <c:pt idx="4084">
                  <c:v>2063.9499999999998</c:v>
                </c:pt>
                <c:pt idx="4085">
                  <c:v>2059.7399999999998</c:v>
                </c:pt>
                <c:pt idx="4086">
                  <c:v>2072.7800000000002</c:v>
                </c:pt>
                <c:pt idx="4087">
                  <c:v>2066.1298999999999</c:v>
                </c:pt>
                <c:pt idx="4088">
                  <c:v>2045.17</c:v>
                </c:pt>
                <c:pt idx="4089">
                  <c:v>2066.6599000000001</c:v>
                </c:pt>
                <c:pt idx="4090">
                  <c:v>2041.91</c:v>
                </c:pt>
                <c:pt idx="4091">
                  <c:v>2047.6</c:v>
                </c:pt>
                <c:pt idx="4092">
                  <c:v>2041.99</c:v>
                </c:pt>
                <c:pt idx="4093">
                  <c:v>2061.7199999999998</c:v>
                </c:pt>
                <c:pt idx="4094">
                  <c:v>2082.4198999999999</c:v>
                </c:pt>
                <c:pt idx="4095">
                  <c:v>2082.7800000000002</c:v>
                </c:pt>
                <c:pt idx="4096">
                  <c:v>2080.73</c:v>
                </c:pt>
                <c:pt idx="4097">
                  <c:v>2094.3400999999999</c:v>
                </c:pt>
                <c:pt idx="4098">
                  <c:v>2100.8000000000002</c:v>
                </c:pt>
                <c:pt idx="4099">
                  <c:v>2102.3998999999999</c:v>
                </c:pt>
                <c:pt idx="4100">
                  <c:v>2091.48</c:v>
                </c:pt>
                <c:pt idx="4101">
                  <c:v>2091.5801000000001</c:v>
                </c:pt>
                <c:pt idx="4102">
                  <c:v>2087.79</c:v>
                </c:pt>
                <c:pt idx="4103">
                  <c:v>2091.6999999999998</c:v>
                </c:pt>
                <c:pt idx="4104">
                  <c:v>2095.1498999999999</c:v>
                </c:pt>
                <c:pt idx="4105">
                  <c:v>2075.8101000000001</c:v>
                </c:pt>
                <c:pt idx="4106">
                  <c:v>2065.3000000000002</c:v>
                </c:pt>
                <c:pt idx="4107">
                  <c:v>2081.4299000000001</c:v>
                </c:pt>
                <c:pt idx="4108">
                  <c:v>2063.3701000000001</c:v>
                </c:pt>
                <c:pt idx="4109">
                  <c:v>2051.1201000000001</c:v>
                </c:pt>
                <c:pt idx="4110">
                  <c:v>2050.6298999999999</c:v>
                </c:pt>
                <c:pt idx="4111">
                  <c:v>2057.1399000000001</c:v>
                </c:pt>
                <c:pt idx="4112">
                  <c:v>2058.6898999999999</c:v>
                </c:pt>
                <c:pt idx="4113">
                  <c:v>2084.3899000000001</c:v>
                </c:pt>
                <c:pt idx="4114">
                  <c:v>2064.46</c:v>
                </c:pt>
                <c:pt idx="4115">
                  <c:v>2064.1100999999999</c:v>
                </c:pt>
                <c:pt idx="4116">
                  <c:v>2046.61</c:v>
                </c:pt>
                <c:pt idx="4117">
                  <c:v>2066.6599000000001</c:v>
                </c:pt>
                <c:pt idx="4118">
                  <c:v>2047.21</c:v>
                </c:pt>
                <c:pt idx="4119">
                  <c:v>2047.63</c:v>
                </c:pt>
                <c:pt idx="4120">
                  <c:v>2040.04</c:v>
                </c:pt>
                <c:pt idx="4121">
                  <c:v>2052.3200999999999</c:v>
                </c:pt>
                <c:pt idx="4122">
                  <c:v>2048.04</c:v>
                </c:pt>
                <c:pt idx="4123">
                  <c:v>2076.0601000000001</c:v>
                </c:pt>
                <c:pt idx="4124">
                  <c:v>2090.54</c:v>
                </c:pt>
                <c:pt idx="4125">
                  <c:v>2090.1001000000001</c:v>
                </c:pt>
                <c:pt idx="4126">
                  <c:v>2099.0601000000001</c:v>
                </c:pt>
                <c:pt idx="4127">
                  <c:v>2096.9499999999998</c:v>
                </c:pt>
                <c:pt idx="4128">
                  <c:v>2099.3301000000001</c:v>
                </c:pt>
                <c:pt idx="4129">
                  <c:v>2105.2600000000002</c:v>
                </c:pt>
                <c:pt idx="4130">
                  <c:v>2099.1298999999999</c:v>
                </c:pt>
                <c:pt idx="4131">
                  <c:v>2109.4099000000001</c:v>
                </c:pt>
                <c:pt idx="4132">
                  <c:v>2112.1298999999999</c:v>
                </c:pt>
                <c:pt idx="4133">
                  <c:v>2119.1201000000001</c:v>
                </c:pt>
                <c:pt idx="4134">
                  <c:v>2115.48</c:v>
                </c:pt>
                <c:pt idx="4135">
                  <c:v>2096.0700999999999</c:v>
                </c:pt>
                <c:pt idx="4136">
                  <c:v>2079.0601000000001</c:v>
                </c:pt>
                <c:pt idx="4137">
                  <c:v>2075.3200999999999</c:v>
                </c:pt>
                <c:pt idx="4138">
                  <c:v>2071.5</c:v>
                </c:pt>
                <c:pt idx="4139">
                  <c:v>2077.9899999999998</c:v>
                </c:pt>
                <c:pt idx="4140">
                  <c:v>2071.2199999999998</c:v>
                </c:pt>
                <c:pt idx="4141">
                  <c:v>2083.25</c:v>
                </c:pt>
                <c:pt idx="4142">
                  <c:v>2088.8998999999999</c:v>
                </c:pt>
                <c:pt idx="4143">
                  <c:v>2085.4499999999998</c:v>
                </c:pt>
                <c:pt idx="4144">
                  <c:v>2113.3200999999999</c:v>
                </c:pt>
                <c:pt idx="4145">
                  <c:v>2037.41</c:v>
                </c:pt>
                <c:pt idx="4146">
                  <c:v>2000.54</c:v>
                </c:pt>
                <c:pt idx="4147">
                  <c:v>2036.09</c:v>
                </c:pt>
                <c:pt idx="4148">
                  <c:v>2070.77</c:v>
                </c:pt>
                <c:pt idx="4149">
                  <c:v>2098.8600999999999</c:v>
                </c:pt>
                <c:pt idx="4150">
                  <c:v>2102.9499999999998</c:v>
                </c:pt>
                <c:pt idx="4151">
                  <c:v>2088.5500000000002</c:v>
                </c:pt>
                <c:pt idx="4152">
                  <c:v>2099.73</c:v>
                </c:pt>
                <c:pt idx="4153">
                  <c:v>2097.8998999999999</c:v>
                </c:pt>
                <c:pt idx="4154">
                  <c:v>2129.8998999999999</c:v>
                </c:pt>
                <c:pt idx="4155">
                  <c:v>2137.1599000000001</c:v>
                </c:pt>
                <c:pt idx="4156">
                  <c:v>2152.1399000000001</c:v>
                </c:pt>
                <c:pt idx="4157">
                  <c:v>2152.4299000000001</c:v>
                </c:pt>
                <c:pt idx="4158">
                  <c:v>2163.75</c:v>
                </c:pt>
                <c:pt idx="4159">
                  <c:v>2161.7399999999998</c:v>
                </c:pt>
                <c:pt idx="4160">
                  <c:v>2166.8899000000001</c:v>
                </c:pt>
                <c:pt idx="4161">
                  <c:v>2163.7800000000002</c:v>
                </c:pt>
                <c:pt idx="4162">
                  <c:v>2173.02</c:v>
                </c:pt>
                <c:pt idx="4163">
                  <c:v>2165.1698999999999</c:v>
                </c:pt>
                <c:pt idx="4164">
                  <c:v>2175.0300000000002</c:v>
                </c:pt>
                <c:pt idx="4165">
                  <c:v>2168.48</c:v>
                </c:pt>
                <c:pt idx="4166">
                  <c:v>2169.1799000000001</c:v>
                </c:pt>
                <c:pt idx="4167">
                  <c:v>2166.5801000000001</c:v>
                </c:pt>
                <c:pt idx="4168">
                  <c:v>2170.0601000000001</c:v>
                </c:pt>
                <c:pt idx="4169">
                  <c:v>2173.6001000000001</c:v>
                </c:pt>
                <c:pt idx="4170">
                  <c:v>2170.8400999999999</c:v>
                </c:pt>
                <c:pt idx="4171">
                  <c:v>2157.0300000000002</c:v>
                </c:pt>
                <c:pt idx="4172">
                  <c:v>2163.79</c:v>
                </c:pt>
                <c:pt idx="4173">
                  <c:v>2164.25</c:v>
                </c:pt>
                <c:pt idx="4174">
                  <c:v>2182.8701000000001</c:v>
                </c:pt>
                <c:pt idx="4175">
                  <c:v>2180.8899000000001</c:v>
                </c:pt>
                <c:pt idx="4176">
                  <c:v>2181.7399999999998</c:v>
                </c:pt>
                <c:pt idx="4177">
                  <c:v>2175.4899999999998</c:v>
                </c:pt>
                <c:pt idx="4178">
                  <c:v>2185.79</c:v>
                </c:pt>
                <c:pt idx="4179">
                  <c:v>2184.0500000000002</c:v>
                </c:pt>
                <c:pt idx="4180">
                  <c:v>2190.1498999999999</c:v>
                </c:pt>
                <c:pt idx="4181">
                  <c:v>2178.1498999999999</c:v>
                </c:pt>
                <c:pt idx="4182">
                  <c:v>2182.2199999999998</c:v>
                </c:pt>
                <c:pt idx="4183">
                  <c:v>2187.02</c:v>
                </c:pt>
                <c:pt idx="4184">
                  <c:v>2183.8701000000001</c:v>
                </c:pt>
                <c:pt idx="4185">
                  <c:v>2182.6399000000001</c:v>
                </c:pt>
                <c:pt idx="4186">
                  <c:v>2186.8998999999999</c:v>
                </c:pt>
                <c:pt idx="4187">
                  <c:v>2175.4398999999999</c:v>
                </c:pt>
                <c:pt idx="4188">
                  <c:v>2172.4699999999998</c:v>
                </c:pt>
                <c:pt idx="4189">
                  <c:v>2169.04</c:v>
                </c:pt>
                <c:pt idx="4190">
                  <c:v>2180.3798999999999</c:v>
                </c:pt>
                <c:pt idx="4191">
                  <c:v>2176.1201000000001</c:v>
                </c:pt>
                <c:pt idx="4192">
                  <c:v>2170.9499999999998</c:v>
                </c:pt>
                <c:pt idx="4193">
                  <c:v>2170.8600999999999</c:v>
                </c:pt>
                <c:pt idx="4194">
                  <c:v>2179.98</c:v>
                </c:pt>
                <c:pt idx="4195">
                  <c:v>2186.48</c:v>
                </c:pt>
                <c:pt idx="4196">
                  <c:v>2186.1599000000001</c:v>
                </c:pt>
                <c:pt idx="4197">
                  <c:v>2181.3000000000002</c:v>
                </c:pt>
                <c:pt idx="4198">
                  <c:v>2127.8101000000001</c:v>
                </c:pt>
                <c:pt idx="4199">
                  <c:v>2159.04</c:v>
                </c:pt>
                <c:pt idx="4200">
                  <c:v>2127.02</c:v>
                </c:pt>
                <c:pt idx="4201">
                  <c:v>2125.77</c:v>
                </c:pt>
                <c:pt idx="4202">
                  <c:v>2147.2600000000002</c:v>
                </c:pt>
                <c:pt idx="4203">
                  <c:v>2139.1599000000001</c:v>
                </c:pt>
                <c:pt idx="4204">
                  <c:v>2139.1201000000001</c:v>
                </c:pt>
                <c:pt idx="4205">
                  <c:v>2139.7600000000002</c:v>
                </c:pt>
                <c:pt idx="4206">
                  <c:v>2163.1201000000001</c:v>
                </c:pt>
                <c:pt idx="4207">
                  <c:v>2177.1799000000001</c:v>
                </c:pt>
                <c:pt idx="4208">
                  <c:v>2164.6898999999999</c:v>
                </c:pt>
                <c:pt idx="4209">
                  <c:v>2146.1001000000001</c:v>
                </c:pt>
                <c:pt idx="4210">
                  <c:v>2159.9299000000001</c:v>
                </c:pt>
                <c:pt idx="4211">
                  <c:v>2171.3701000000001</c:v>
                </c:pt>
                <c:pt idx="4212">
                  <c:v>2151.1298999999999</c:v>
                </c:pt>
                <c:pt idx="4213">
                  <c:v>2168.27</c:v>
                </c:pt>
                <c:pt idx="4214">
                  <c:v>2161.1999999999998</c:v>
                </c:pt>
                <c:pt idx="4215">
                  <c:v>2150.4899999999998</c:v>
                </c:pt>
                <c:pt idx="4216">
                  <c:v>2159.73</c:v>
                </c:pt>
                <c:pt idx="4217">
                  <c:v>2160.77</c:v>
                </c:pt>
                <c:pt idx="4218">
                  <c:v>2153.7399999999998</c:v>
                </c:pt>
                <c:pt idx="4219">
                  <c:v>2163.6599000000001</c:v>
                </c:pt>
                <c:pt idx="4220">
                  <c:v>2136.73</c:v>
                </c:pt>
                <c:pt idx="4221">
                  <c:v>2139.1799000000001</c:v>
                </c:pt>
                <c:pt idx="4222">
                  <c:v>2132.5500000000002</c:v>
                </c:pt>
                <c:pt idx="4223">
                  <c:v>2132.98</c:v>
                </c:pt>
                <c:pt idx="4224">
                  <c:v>2126.5</c:v>
                </c:pt>
                <c:pt idx="4225">
                  <c:v>2139.6001000000001</c:v>
                </c:pt>
                <c:pt idx="4226">
                  <c:v>2144.29</c:v>
                </c:pt>
                <c:pt idx="4227">
                  <c:v>2141.3400999999999</c:v>
                </c:pt>
                <c:pt idx="4228">
                  <c:v>2141.1599000000001</c:v>
                </c:pt>
                <c:pt idx="4229">
                  <c:v>2151.3301000000001</c:v>
                </c:pt>
                <c:pt idx="4230">
                  <c:v>2143.1599000000001</c:v>
                </c:pt>
                <c:pt idx="4231">
                  <c:v>2139.4299000000001</c:v>
                </c:pt>
                <c:pt idx="4232">
                  <c:v>2133.04</c:v>
                </c:pt>
                <c:pt idx="4233">
                  <c:v>2126.4099000000001</c:v>
                </c:pt>
                <c:pt idx="4234">
                  <c:v>2126.1498999999999</c:v>
                </c:pt>
                <c:pt idx="4235">
                  <c:v>2111.7199999999998</c:v>
                </c:pt>
                <c:pt idx="4236">
                  <c:v>2097.9398999999999</c:v>
                </c:pt>
                <c:pt idx="4237">
                  <c:v>2088.6599000000001</c:v>
                </c:pt>
                <c:pt idx="4238">
                  <c:v>2085.1799000000001</c:v>
                </c:pt>
                <c:pt idx="4239">
                  <c:v>2131.52</c:v>
                </c:pt>
                <c:pt idx="4240">
                  <c:v>2139.5601000000001</c:v>
                </c:pt>
                <c:pt idx="4241">
                  <c:v>2163.2600000000002</c:v>
                </c:pt>
                <c:pt idx="4242">
                  <c:v>2167.48</c:v>
                </c:pt>
                <c:pt idx="4243">
                  <c:v>2164.4499999999998</c:v>
                </c:pt>
                <c:pt idx="4244">
                  <c:v>2164.1999999999998</c:v>
                </c:pt>
                <c:pt idx="4245">
                  <c:v>2180.3899000000001</c:v>
                </c:pt>
                <c:pt idx="4246">
                  <c:v>2176.9398999999999</c:v>
                </c:pt>
                <c:pt idx="4247">
                  <c:v>2187.1201000000001</c:v>
                </c:pt>
                <c:pt idx="4248">
                  <c:v>2181.8998999999999</c:v>
                </c:pt>
                <c:pt idx="4249">
                  <c:v>2198.1799000000001</c:v>
                </c:pt>
                <c:pt idx="4250">
                  <c:v>2202.9398999999999</c:v>
                </c:pt>
                <c:pt idx="4251">
                  <c:v>2204.7199999999998</c:v>
                </c:pt>
                <c:pt idx="4252">
                  <c:v>2213.3501000000001</c:v>
                </c:pt>
                <c:pt idx="4253">
                  <c:v>2201.7199999999998</c:v>
                </c:pt>
                <c:pt idx="4254">
                  <c:v>2204.6599000000001</c:v>
                </c:pt>
                <c:pt idx="4255">
                  <c:v>2198.8101000000001</c:v>
                </c:pt>
                <c:pt idx="4256">
                  <c:v>2191.0801000000001</c:v>
                </c:pt>
                <c:pt idx="4257">
                  <c:v>2191.9499999999998</c:v>
                </c:pt>
                <c:pt idx="4258">
                  <c:v>2204.71</c:v>
                </c:pt>
                <c:pt idx="4259">
                  <c:v>2212.23</c:v>
                </c:pt>
                <c:pt idx="4260">
                  <c:v>2241.3501000000001</c:v>
                </c:pt>
                <c:pt idx="4261">
                  <c:v>2246.1898999999999</c:v>
                </c:pt>
                <c:pt idx="4262">
                  <c:v>2259.5300000000002</c:v>
                </c:pt>
                <c:pt idx="4263">
                  <c:v>2256.96</c:v>
                </c:pt>
                <c:pt idx="4264">
                  <c:v>2271.7199999999998</c:v>
                </c:pt>
                <c:pt idx="4265">
                  <c:v>2253.2800000000002</c:v>
                </c:pt>
                <c:pt idx="4266">
                  <c:v>2262.0300000000002</c:v>
                </c:pt>
                <c:pt idx="4267">
                  <c:v>2258.0700999999999</c:v>
                </c:pt>
                <c:pt idx="4268">
                  <c:v>2262.5300000000002</c:v>
                </c:pt>
                <c:pt idx="4269">
                  <c:v>2270.7600000000002</c:v>
                </c:pt>
                <c:pt idx="4270">
                  <c:v>2265.1799000000001</c:v>
                </c:pt>
                <c:pt idx="4271">
                  <c:v>2260.96</c:v>
                </c:pt>
                <c:pt idx="4272">
                  <c:v>2263.79</c:v>
                </c:pt>
                <c:pt idx="4273">
                  <c:v>2268.8798999999999</c:v>
                </c:pt>
                <c:pt idx="4274">
                  <c:v>2249.9198999999999</c:v>
                </c:pt>
                <c:pt idx="4275">
                  <c:v>2249.2600000000002</c:v>
                </c:pt>
                <c:pt idx="4276">
                  <c:v>2238.8301000000001</c:v>
                </c:pt>
                <c:pt idx="4277">
                  <c:v>2257.8301000000001</c:v>
                </c:pt>
                <c:pt idx="4278">
                  <c:v>2270.75</c:v>
                </c:pt>
                <c:pt idx="4279">
                  <c:v>2269</c:v>
                </c:pt>
                <c:pt idx="4280">
                  <c:v>2276.98</c:v>
                </c:pt>
                <c:pt idx="4281">
                  <c:v>2268.8998999999999</c:v>
                </c:pt>
                <c:pt idx="4282">
                  <c:v>2268.8998999999999</c:v>
                </c:pt>
                <c:pt idx="4283">
                  <c:v>2275.3200999999999</c:v>
                </c:pt>
                <c:pt idx="4284">
                  <c:v>2270.4398999999999</c:v>
                </c:pt>
                <c:pt idx="4285">
                  <c:v>2274.6399000000001</c:v>
                </c:pt>
                <c:pt idx="4286">
                  <c:v>2267.8899000000001</c:v>
                </c:pt>
                <c:pt idx="4287">
                  <c:v>2271.8899000000001</c:v>
                </c:pt>
                <c:pt idx="4288">
                  <c:v>2263.6898999999999</c:v>
                </c:pt>
                <c:pt idx="4289">
                  <c:v>2271.3101000000001</c:v>
                </c:pt>
                <c:pt idx="4290">
                  <c:v>2265.1999999999998</c:v>
                </c:pt>
                <c:pt idx="4291">
                  <c:v>2280.0700999999999</c:v>
                </c:pt>
                <c:pt idx="4292">
                  <c:v>2298.3701000000001</c:v>
                </c:pt>
                <c:pt idx="4293">
                  <c:v>2296.6799000000001</c:v>
                </c:pt>
                <c:pt idx="4294">
                  <c:v>2294.6898999999999</c:v>
                </c:pt>
                <c:pt idx="4295">
                  <c:v>2280.8998999999999</c:v>
                </c:pt>
                <c:pt idx="4296">
                  <c:v>2278.8701000000001</c:v>
                </c:pt>
                <c:pt idx="4297">
                  <c:v>2279.5500000000002</c:v>
                </c:pt>
                <c:pt idx="4298">
                  <c:v>2280.8501000000001</c:v>
                </c:pt>
                <c:pt idx="4299">
                  <c:v>2297.4198999999999</c:v>
                </c:pt>
                <c:pt idx="4300">
                  <c:v>2292.5601000000001</c:v>
                </c:pt>
                <c:pt idx="4301">
                  <c:v>2293.0801000000001</c:v>
                </c:pt>
                <c:pt idx="4302">
                  <c:v>2294.6698999999999</c:v>
                </c:pt>
                <c:pt idx="4303">
                  <c:v>2307.8701000000001</c:v>
                </c:pt>
                <c:pt idx="4304">
                  <c:v>2316.1001000000001</c:v>
                </c:pt>
                <c:pt idx="4305">
                  <c:v>2328.25</c:v>
                </c:pt>
                <c:pt idx="4306">
                  <c:v>2337.5801000000001</c:v>
                </c:pt>
                <c:pt idx="4307">
                  <c:v>2349.25</c:v>
                </c:pt>
                <c:pt idx="4308">
                  <c:v>2347.2199999999998</c:v>
                </c:pt>
                <c:pt idx="4309">
                  <c:v>2351.1599000000001</c:v>
                </c:pt>
                <c:pt idx="4310">
                  <c:v>2365.3798999999999</c:v>
                </c:pt>
                <c:pt idx="4311">
                  <c:v>2362.8200999999999</c:v>
                </c:pt>
                <c:pt idx="4312">
                  <c:v>2363.8101000000001</c:v>
                </c:pt>
                <c:pt idx="4313">
                  <c:v>2367.3400999999999</c:v>
                </c:pt>
                <c:pt idx="4314">
                  <c:v>2369.75</c:v>
                </c:pt>
                <c:pt idx="4315">
                  <c:v>2363.6399000000001</c:v>
                </c:pt>
                <c:pt idx="4316">
                  <c:v>2395.96</c:v>
                </c:pt>
                <c:pt idx="4317">
                  <c:v>2381.9198999999999</c:v>
                </c:pt>
                <c:pt idx="4318">
                  <c:v>2383.1201000000001</c:v>
                </c:pt>
                <c:pt idx="4319">
                  <c:v>2375.3101000000001</c:v>
                </c:pt>
                <c:pt idx="4320">
                  <c:v>2368.3899000000001</c:v>
                </c:pt>
                <c:pt idx="4321">
                  <c:v>2362.98</c:v>
                </c:pt>
                <c:pt idx="4322">
                  <c:v>2364.8701000000001</c:v>
                </c:pt>
                <c:pt idx="4323">
                  <c:v>2372.6001000000001</c:v>
                </c:pt>
                <c:pt idx="4324">
                  <c:v>2373.4699999999998</c:v>
                </c:pt>
                <c:pt idx="4325">
                  <c:v>2365.4499999999998</c:v>
                </c:pt>
                <c:pt idx="4326">
                  <c:v>2385.2600000000002</c:v>
                </c:pt>
                <c:pt idx="4327">
                  <c:v>2381.3798999999999</c:v>
                </c:pt>
                <c:pt idx="4328">
                  <c:v>2378.25</c:v>
                </c:pt>
                <c:pt idx="4329">
                  <c:v>2373.4699999999998</c:v>
                </c:pt>
                <c:pt idx="4330">
                  <c:v>2344.02</c:v>
                </c:pt>
                <c:pt idx="4331">
                  <c:v>2348.4499999999998</c:v>
                </c:pt>
                <c:pt idx="4332">
                  <c:v>2345.96</c:v>
                </c:pt>
                <c:pt idx="4333">
                  <c:v>2343.98</c:v>
                </c:pt>
                <c:pt idx="4334">
                  <c:v>2341.5900999999999</c:v>
                </c:pt>
                <c:pt idx="4335">
                  <c:v>2358.5700999999999</c:v>
                </c:pt>
                <c:pt idx="4336">
                  <c:v>2361.1298999999999</c:v>
                </c:pt>
                <c:pt idx="4337">
                  <c:v>2368.0601000000001</c:v>
                </c:pt>
                <c:pt idx="4338">
                  <c:v>2362.7199999999998</c:v>
                </c:pt>
                <c:pt idx="4339">
                  <c:v>2358.8400999999999</c:v>
                </c:pt>
                <c:pt idx="4340">
                  <c:v>2360.1599000000001</c:v>
                </c:pt>
                <c:pt idx="4341">
                  <c:v>2352.9499999999998</c:v>
                </c:pt>
                <c:pt idx="4342">
                  <c:v>2357.4899999999998</c:v>
                </c:pt>
                <c:pt idx="4343">
                  <c:v>2355.54</c:v>
                </c:pt>
                <c:pt idx="4344">
                  <c:v>2357.1599000000001</c:v>
                </c:pt>
                <c:pt idx="4345">
                  <c:v>2353.7800000000002</c:v>
                </c:pt>
                <c:pt idx="4346">
                  <c:v>2344.9299000000001</c:v>
                </c:pt>
                <c:pt idx="4347">
                  <c:v>2328.9499999999998</c:v>
                </c:pt>
                <c:pt idx="4348">
                  <c:v>2349.0100000000002</c:v>
                </c:pt>
                <c:pt idx="4349">
                  <c:v>2342.1898999999999</c:v>
                </c:pt>
                <c:pt idx="4350">
                  <c:v>2338.1698999999999</c:v>
                </c:pt>
                <c:pt idx="4351">
                  <c:v>2355.8400999999999</c:v>
                </c:pt>
                <c:pt idx="4352">
                  <c:v>2348.6898999999999</c:v>
                </c:pt>
                <c:pt idx="4353">
                  <c:v>2374.1498999999999</c:v>
                </c:pt>
                <c:pt idx="4354">
                  <c:v>2388.6100999999999</c:v>
                </c:pt>
                <c:pt idx="4355">
                  <c:v>2387.4499999999998</c:v>
                </c:pt>
                <c:pt idx="4356">
                  <c:v>2388.77</c:v>
                </c:pt>
                <c:pt idx="4357">
                  <c:v>2384.1999999999998</c:v>
                </c:pt>
                <c:pt idx="4358">
                  <c:v>2388.3301000000001</c:v>
                </c:pt>
                <c:pt idx="4359">
                  <c:v>2391.1698999999999</c:v>
                </c:pt>
                <c:pt idx="4360">
                  <c:v>2388.1298999999999</c:v>
                </c:pt>
                <c:pt idx="4361">
                  <c:v>2389.52</c:v>
                </c:pt>
                <c:pt idx="4362">
                  <c:v>2399.29</c:v>
                </c:pt>
                <c:pt idx="4363">
                  <c:v>2399.3798999999999</c:v>
                </c:pt>
                <c:pt idx="4364">
                  <c:v>2396.9198999999999</c:v>
                </c:pt>
                <c:pt idx="4365">
                  <c:v>2399.6298999999999</c:v>
                </c:pt>
                <c:pt idx="4366">
                  <c:v>2394.4398999999999</c:v>
                </c:pt>
                <c:pt idx="4367">
                  <c:v>2390.8998999999999</c:v>
                </c:pt>
                <c:pt idx="4368">
                  <c:v>2402.3200999999999</c:v>
                </c:pt>
                <c:pt idx="4369">
                  <c:v>2400.6698999999999</c:v>
                </c:pt>
                <c:pt idx="4370">
                  <c:v>2357.0300000000002</c:v>
                </c:pt>
                <c:pt idx="4371">
                  <c:v>2365.7199999999998</c:v>
                </c:pt>
                <c:pt idx="4372">
                  <c:v>2381.73</c:v>
                </c:pt>
                <c:pt idx="4373">
                  <c:v>2394.02</c:v>
                </c:pt>
                <c:pt idx="4374">
                  <c:v>2398.4198999999999</c:v>
                </c:pt>
                <c:pt idx="4375">
                  <c:v>2404.3899000000001</c:v>
                </c:pt>
                <c:pt idx="4376">
                  <c:v>2415.0700999999999</c:v>
                </c:pt>
                <c:pt idx="4377">
                  <c:v>2415.8200999999999</c:v>
                </c:pt>
                <c:pt idx="4378">
                  <c:v>2412.9099000000001</c:v>
                </c:pt>
                <c:pt idx="4379">
                  <c:v>2411.8000000000002</c:v>
                </c:pt>
                <c:pt idx="4380">
                  <c:v>2430.0601000000001</c:v>
                </c:pt>
                <c:pt idx="4381">
                  <c:v>2439.0700999999999</c:v>
                </c:pt>
                <c:pt idx="4382">
                  <c:v>2436.1001000000001</c:v>
                </c:pt>
                <c:pt idx="4383">
                  <c:v>2429.3301000000001</c:v>
                </c:pt>
                <c:pt idx="4384">
                  <c:v>2433.1399000000001</c:v>
                </c:pt>
                <c:pt idx="4385">
                  <c:v>2433.79</c:v>
                </c:pt>
                <c:pt idx="4386">
                  <c:v>2431.77</c:v>
                </c:pt>
                <c:pt idx="4387">
                  <c:v>2429.3899000000001</c:v>
                </c:pt>
                <c:pt idx="4388">
                  <c:v>2440.3501000000001</c:v>
                </c:pt>
                <c:pt idx="4389">
                  <c:v>2437.9198999999999</c:v>
                </c:pt>
                <c:pt idx="4390">
                  <c:v>2432.46</c:v>
                </c:pt>
                <c:pt idx="4391">
                  <c:v>2433.1498999999999</c:v>
                </c:pt>
                <c:pt idx="4392">
                  <c:v>2453.46</c:v>
                </c:pt>
                <c:pt idx="4393">
                  <c:v>2437.0300000000002</c:v>
                </c:pt>
                <c:pt idx="4394">
                  <c:v>2435.6100999999999</c:v>
                </c:pt>
                <c:pt idx="4395">
                  <c:v>2434.5</c:v>
                </c:pt>
                <c:pt idx="4396">
                  <c:v>2438.3000000000002</c:v>
                </c:pt>
                <c:pt idx="4397">
                  <c:v>2439.0700999999999</c:v>
                </c:pt>
                <c:pt idx="4398">
                  <c:v>2419.3798999999999</c:v>
                </c:pt>
                <c:pt idx="4399">
                  <c:v>2440.6898999999999</c:v>
                </c:pt>
                <c:pt idx="4400">
                  <c:v>2419.6999999999998</c:v>
                </c:pt>
                <c:pt idx="4401">
                  <c:v>2423.4099000000001</c:v>
                </c:pt>
                <c:pt idx="4402">
                  <c:v>2429.0100000000002</c:v>
                </c:pt>
                <c:pt idx="4403">
                  <c:v>2432.54</c:v>
                </c:pt>
                <c:pt idx="4404">
                  <c:v>2409.75</c:v>
                </c:pt>
                <c:pt idx="4405">
                  <c:v>2425.1799000000001</c:v>
                </c:pt>
                <c:pt idx="4406">
                  <c:v>2427.4299000000001</c:v>
                </c:pt>
                <c:pt idx="4407">
                  <c:v>2425.5300000000002</c:v>
                </c:pt>
                <c:pt idx="4408">
                  <c:v>2443.25</c:v>
                </c:pt>
                <c:pt idx="4409">
                  <c:v>2447.8301000000001</c:v>
                </c:pt>
                <c:pt idx="4410">
                  <c:v>2459.27</c:v>
                </c:pt>
                <c:pt idx="4411">
                  <c:v>2459.1399000000001</c:v>
                </c:pt>
                <c:pt idx="4412">
                  <c:v>2460.6100999999999</c:v>
                </c:pt>
                <c:pt idx="4413">
                  <c:v>2473.8301000000001</c:v>
                </c:pt>
                <c:pt idx="4414">
                  <c:v>2473.4499999999998</c:v>
                </c:pt>
                <c:pt idx="4415">
                  <c:v>2472.54</c:v>
                </c:pt>
                <c:pt idx="4416">
                  <c:v>2469.9099000000001</c:v>
                </c:pt>
                <c:pt idx="4417">
                  <c:v>2477.1298999999999</c:v>
                </c:pt>
                <c:pt idx="4418">
                  <c:v>2477.8301000000001</c:v>
                </c:pt>
                <c:pt idx="4419">
                  <c:v>2475.4198999999999</c:v>
                </c:pt>
                <c:pt idx="4420">
                  <c:v>2472.1001000000001</c:v>
                </c:pt>
                <c:pt idx="4421">
                  <c:v>2470.3000000000002</c:v>
                </c:pt>
                <c:pt idx="4422">
                  <c:v>2476.3501000000001</c:v>
                </c:pt>
                <c:pt idx="4423">
                  <c:v>2477.5700999999999</c:v>
                </c:pt>
                <c:pt idx="4424">
                  <c:v>2472.1599000000001</c:v>
                </c:pt>
                <c:pt idx="4425">
                  <c:v>2476.8301000000001</c:v>
                </c:pt>
                <c:pt idx="4426">
                  <c:v>2480.9099000000001</c:v>
                </c:pt>
                <c:pt idx="4427">
                  <c:v>2474.9198999999999</c:v>
                </c:pt>
                <c:pt idx="4428">
                  <c:v>2474.02</c:v>
                </c:pt>
                <c:pt idx="4429">
                  <c:v>2438.21</c:v>
                </c:pt>
                <c:pt idx="4430">
                  <c:v>2441.3200999999999</c:v>
                </c:pt>
                <c:pt idx="4431">
                  <c:v>2465.8400999999999</c:v>
                </c:pt>
                <c:pt idx="4432">
                  <c:v>2464.6100999999999</c:v>
                </c:pt>
                <c:pt idx="4433">
                  <c:v>2468.1100999999999</c:v>
                </c:pt>
                <c:pt idx="4434">
                  <c:v>2430.0100000000002</c:v>
                </c:pt>
                <c:pt idx="4435">
                  <c:v>2425.5500000000002</c:v>
                </c:pt>
                <c:pt idx="4436">
                  <c:v>2428.3701000000001</c:v>
                </c:pt>
                <c:pt idx="4437">
                  <c:v>2452.5100000000002</c:v>
                </c:pt>
                <c:pt idx="4438">
                  <c:v>2444.04</c:v>
                </c:pt>
                <c:pt idx="4439">
                  <c:v>2438.9699999999998</c:v>
                </c:pt>
                <c:pt idx="4440">
                  <c:v>2443.0500000000002</c:v>
                </c:pt>
                <c:pt idx="4441">
                  <c:v>2444.2399999999998</c:v>
                </c:pt>
                <c:pt idx="4442">
                  <c:v>2446.3000000000002</c:v>
                </c:pt>
                <c:pt idx="4443">
                  <c:v>2457.5900999999999</c:v>
                </c:pt>
                <c:pt idx="4444">
                  <c:v>2471.6498999999999</c:v>
                </c:pt>
                <c:pt idx="4445">
                  <c:v>2476.5500000000002</c:v>
                </c:pt>
                <c:pt idx="4446">
                  <c:v>2457.8501000000001</c:v>
                </c:pt>
                <c:pt idx="4447">
                  <c:v>2465.54</c:v>
                </c:pt>
                <c:pt idx="4448">
                  <c:v>2465.1001000000001</c:v>
                </c:pt>
                <c:pt idx="4449">
                  <c:v>2461.4299000000001</c:v>
                </c:pt>
                <c:pt idx="4450">
                  <c:v>2488.1100999999999</c:v>
                </c:pt>
                <c:pt idx="4451">
                  <c:v>2496.48</c:v>
                </c:pt>
                <c:pt idx="4452">
                  <c:v>2498.3701000000001</c:v>
                </c:pt>
                <c:pt idx="4453">
                  <c:v>2495.6201000000001</c:v>
                </c:pt>
                <c:pt idx="4454">
                  <c:v>2500.23</c:v>
                </c:pt>
                <c:pt idx="4455">
                  <c:v>2503.8701000000001</c:v>
                </c:pt>
                <c:pt idx="4456">
                  <c:v>2506.6498999999999</c:v>
                </c:pt>
                <c:pt idx="4457">
                  <c:v>2508.2399999999998</c:v>
                </c:pt>
                <c:pt idx="4458">
                  <c:v>2500.6001000000001</c:v>
                </c:pt>
                <c:pt idx="4459">
                  <c:v>2502.2199999999998</c:v>
                </c:pt>
                <c:pt idx="4460">
                  <c:v>2496.6599000000001</c:v>
                </c:pt>
                <c:pt idx="4461">
                  <c:v>2496.8400999999999</c:v>
                </c:pt>
                <c:pt idx="4462">
                  <c:v>2507.04</c:v>
                </c:pt>
                <c:pt idx="4463">
                  <c:v>2510.0601000000001</c:v>
                </c:pt>
                <c:pt idx="4464">
                  <c:v>2519.3600999999999</c:v>
                </c:pt>
                <c:pt idx="4465">
                  <c:v>2529.1201000000001</c:v>
                </c:pt>
                <c:pt idx="4466">
                  <c:v>2534.5801000000001</c:v>
                </c:pt>
                <c:pt idx="4467">
                  <c:v>2537.7399999999998</c:v>
                </c:pt>
                <c:pt idx="4468">
                  <c:v>2552.0700999999999</c:v>
                </c:pt>
                <c:pt idx="4469">
                  <c:v>2549.3301000000001</c:v>
                </c:pt>
                <c:pt idx="4470">
                  <c:v>2544.73</c:v>
                </c:pt>
                <c:pt idx="4471">
                  <c:v>2550.6399000000001</c:v>
                </c:pt>
                <c:pt idx="4472">
                  <c:v>2555.2399999999998</c:v>
                </c:pt>
                <c:pt idx="4473">
                  <c:v>2550.9299000000001</c:v>
                </c:pt>
                <c:pt idx="4474">
                  <c:v>2553.1698999999999</c:v>
                </c:pt>
                <c:pt idx="4475">
                  <c:v>2557.6399000000001</c:v>
                </c:pt>
                <c:pt idx="4476">
                  <c:v>2559.3600999999999</c:v>
                </c:pt>
                <c:pt idx="4477">
                  <c:v>2561.2600000000002</c:v>
                </c:pt>
                <c:pt idx="4478">
                  <c:v>2562.1001000000001</c:v>
                </c:pt>
                <c:pt idx="4479">
                  <c:v>2575.21</c:v>
                </c:pt>
                <c:pt idx="4480">
                  <c:v>2564.98</c:v>
                </c:pt>
                <c:pt idx="4481">
                  <c:v>2569.1298999999999</c:v>
                </c:pt>
                <c:pt idx="4482">
                  <c:v>2557.1498999999999</c:v>
                </c:pt>
                <c:pt idx="4483">
                  <c:v>2560.3998999999999</c:v>
                </c:pt>
                <c:pt idx="4484">
                  <c:v>2581.0700999999999</c:v>
                </c:pt>
                <c:pt idx="4485">
                  <c:v>2572.8301000000001</c:v>
                </c:pt>
                <c:pt idx="4486">
                  <c:v>2575.2600000000002</c:v>
                </c:pt>
                <c:pt idx="4487">
                  <c:v>2579.3600999999999</c:v>
                </c:pt>
                <c:pt idx="4488">
                  <c:v>2579.8501000000001</c:v>
                </c:pt>
                <c:pt idx="4489">
                  <c:v>2587.8400999999999</c:v>
                </c:pt>
                <c:pt idx="4490">
                  <c:v>2591.1298999999999</c:v>
                </c:pt>
                <c:pt idx="4491">
                  <c:v>2590.6399000000001</c:v>
                </c:pt>
                <c:pt idx="4492">
                  <c:v>2594.3798999999999</c:v>
                </c:pt>
                <c:pt idx="4493">
                  <c:v>2584.6201000000001</c:v>
                </c:pt>
                <c:pt idx="4494">
                  <c:v>2582.3000000000002</c:v>
                </c:pt>
                <c:pt idx="4495">
                  <c:v>2584.8400999999999</c:v>
                </c:pt>
                <c:pt idx="4496">
                  <c:v>2578.8701000000001</c:v>
                </c:pt>
                <c:pt idx="4497">
                  <c:v>2564.6201000000001</c:v>
                </c:pt>
                <c:pt idx="4498">
                  <c:v>2585.6399000000001</c:v>
                </c:pt>
                <c:pt idx="4499">
                  <c:v>2578.8501000000001</c:v>
                </c:pt>
                <c:pt idx="4500">
                  <c:v>2582.1399000000001</c:v>
                </c:pt>
                <c:pt idx="4501">
                  <c:v>2599.0300000000002</c:v>
                </c:pt>
                <c:pt idx="4502">
                  <c:v>2597.0801000000001</c:v>
                </c:pt>
                <c:pt idx="4503">
                  <c:v>2602.4198999999999</c:v>
                </c:pt>
                <c:pt idx="4504">
                  <c:v>2601.4198999999999</c:v>
                </c:pt>
                <c:pt idx="4505">
                  <c:v>2627.04</c:v>
                </c:pt>
                <c:pt idx="4506">
                  <c:v>2626.0700999999999</c:v>
                </c:pt>
                <c:pt idx="4507">
                  <c:v>2647.5801000000001</c:v>
                </c:pt>
                <c:pt idx="4508">
                  <c:v>2642.22</c:v>
                </c:pt>
                <c:pt idx="4509">
                  <c:v>2639.4398999999999</c:v>
                </c:pt>
                <c:pt idx="4510">
                  <c:v>2629.5700999999999</c:v>
                </c:pt>
                <c:pt idx="4511">
                  <c:v>2629.27</c:v>
                </c:pt>
                <c:pt idx="4512">
                  <c:v>2636.98</c:v>
                </c:pt>
                <c:pt idx="4513">
                  <c:v>2651.5</c:v>
                </c:pt>
                <c:pt idx="4514">
                  <c:v>2659.99</c:v>
                </c:pt>
                <c:pt idx="4515">
                  <c:v>2664.1100999999999</c:v>
                </c:pt>
                <c:pt idx="4516">
                  <c:v>2662.8501000000001</c:v>
                </c:pt>
                <c:pt idx="4517">
                  <c:v>2652.01</c:v>
                </c:pt>
                <c:pt idx="4518">
                  <c:v>2675.8101000000001</c:v>
                </c:pt>
                <c:pt idx="4519">
                  <c:v>2690.1599000000001</c:v>
                </c:pt>
                <c:pt idx="4520">
                  <c:v>2681.47</c:v>
                </c:pt>
                <c:pt idx="4521">
                  <c:v>2679.25</c:v>
                </c:pt>
                <c:pt idx="4522">
                  <c:v>2684.5700999999999</c:v>
                </c:pt>
                <c:pt idx="4523">
                  <c:v>2683.3400999999999</c:v>
                </c:pt>
                <c:pt idx="4524">
                  <c:v>2680.5</c:v>
                </c:pt>
                <c:pt idx="4525">
                  <c:v>2682.6201000000001</c:v>
                </c:pt>
                <c:pt idx="4526">
                  <c:v>2687.54</c:v>
                </c:pt>
                <c:pt idx="4527">
                  <c:v>2673.6100999999999</c:v>
                </c:pt>
                <c:pt idx="4528">
                  <c:v>2695.8101000000001</c:v>
                </c:pt>
                <c:pt idx="4529">
                  <c:v>2713.0601000000001</c:v>
                </c:pt>
                <c:pt idx="4530">
                  <c:v>2723.99</c:v>
                </c:pt>
                <c:pt idx="4531">
                  <c:v>2743.1498999999999</c:v>
                </c:pt>
                <c:pt idx="4532">
                  <c:v>2747.71</c:v>
                </c:pt>
                <c:pt idx="4533">
                  <c:v>2751.29</c:v>
                </c:pt>
                <c:pt idx="4534">
                  <c:v>2748.23</c:v>
                </c:pt>
                <c:pt idx="4535">
                  <c:v>2767.5601000000001</c:v>
                </c:pt>
                <c:pt idx="4536">
                  <c:v>2786.24</c:v>
                </c:pt>
                <c:pt idx="4537">
                  <c:v>2776.4198999999999</c:v>
                </c:pt>
                <c:pt idx="4538">
                  <c:v>2802.5601000000001</c:v>
                </c:pt>
                <c:pt idx="4539">
                  <c:v>2798.03</c:v>
                </c:pt>
                <c:pt idx="4540">
                  <c:v>2810.3</c:v>
                </c:pt>
                <c:pt idx="4541">
                  <c:v>2832.97</c:v>
                </c:pt>
                <c:pt idx="4542">
                  <c:v>2839.1298999999999</c:v>
                </c:pt>
                <c:pt idx="4543">
                  <c:v>2837.54</c:v>
                </c:pt>
                <c:pt idx="4544">
                  <c:v>2839.25</c:v>
                </c:pt>
                <c:pt idx="4545">
                  <c:v>2872.8701000000001</c:v>
                </c:pt>
                <c:pt idx="4546">
                  <c:v>2853.53</c:v>
                </c:pt>
                <c:pt idx="4547">
                  <c:v>2822.4299000000001</c:v>
                </c:pt>
                <c:pt idx="4548">
                  <c:v>2823.8101000000001</c:v>
                </c:pt>
                <c:pt idx="4549">
                  <c:v>2821.98</c:v>
                </c:pt>
                <c:pt idx="4550">
                  <c:v>2762.1298999999999</c:v>
                </c:pt>
                <c:pt idx="4551">
                  <c:v>2648.9398999999999</c:v>
                </c:pt>
                <c:pt idx="4552">
                  <c:v>2695.1399000000001</c:v>
                </c:pt>
                <c:pt idx="4553">
                  <c:v>2681.6599000000001</c:v>
                </c:pt>
                <c:pt idx="4554">
                  <c:v>2581</c:v>
                </c:pt>
                <c:pt idx="4555">
                  <c:v>2619.5500000000002</c:v>
                </c:pt>
                <c:pt idx="4556">
                  <c:v>2656</c:v>
                </c:pt>
                <c:pt idx="4557">
                  <c:v>2662.9398999999999</c:v>
                </c:pt>
                <c:pt idx="4558">
                  <c:v>2698.6298999999999</c:v>
                </c:pt>
                <c:pt idx="4559">
                  <c:v>2731.2</c:v>
                </c:pt>
                <c:pt idx="4560">
                  <c:v>2732.22</c:v>
                </c:pt>
                <c:pt idx="4561">
                  <c:v>2716.26</c:v>
                </c:pt>
                <c:pt idx="4562">
                  <c:v>2701.3301000000001</c:v>
                </c:pt>
                <c:pt idx="4563">
                  <c:v>2703.96</c:v>
                </c:pt>
                <c:pt idx="4564">
                  <c:v>2747.3</c:v>
                </c:pt>
                <c:pt idx="4565">
                  <c:v>2779.6001000000001</c:v>
                </c:pt>
                <c:pt idx="4566">
                  <c:v>2744.28</c:v>
                </c:pt>
                <c:pt idx="4567">
                  <c:v>2713.8301000000001</c:v>
                </c:pt>
                <c:pt idx="4568">
                  <c:v>2677.6698999999999</c:v>
                </c:pt>
                <c:pt idx="4569">
                  <c:v>2691.25</c:v>
                </c:pt>
                <c:pt idx="4570">
                  <c:v>2720.9398999999999</c:v>
                </c:pt>
                <c:pt idx="4571">
                  <c:v>2728.1201000000001</c:v>
                </c:pt>
                <c:pt idx="4572">
                  <c:v>2726.8</c:v>
                </c:pt>
                <c:pt idx="4573">
                  <c:v>2738.97</c:v>
                </c:pt>
                <c:pt idx="4574">
                  <c:v>2786.5700999999999</c:v>
                </c:pt>
                <c:pt idx="4575">
                  <c:v>2783.02</c:v>
                </c:pt>
                <c:pt idx="4576">
                  <c:v>2765.3101000000001</c:v>
                </c:pt>
                <c:pt idx="4577">
                  <c:v>2749.48</c:v>
                </c:pt>
                <c:pt idx="4578">
                  <c:v>2747.3301000000001</c:v>
                </c:pt>
                <c:pt idx="4579">
                  <c:v>2752.01</c:v>
                </c:pt>
                <c:pt idx="4580">
                  <c:v>2712.9198999999999</c:v>
                </c:pt>
                <c:pt idx="4581">
                  <c:v>2716.9398999999999</c:v>
                </c:pt>
                <c:pt idx="4582">
                  <c:v>2711.9299000000001</c:v>
                </c:pt>
                <c:pt idx="4583">
                  <c:v>2643.6898999999999</c:v>
                </c:pt>
                <c:pt idx="4584">
                  <c:v>2588.2600000000002</c:v>
                </c:pt>
                <c:pt idx="4585">
                  <c:v>2658.55</c:v>
                </c:pt>
                <c:pt idx="4586">
                  <c:v>2612.6201000000001</c:v>
                </c:pt>
                <c:pt idx="4587">
                  <c:v>2605</c:v>
                </c:pt>
                <c:pt idx="4588">
                  <c:v>2640.8701000000001</c:v>
                </c:pt>
                <c:pt idx="4589">
                  <c:v>2581.8798999999999</c:v>
                </c:pt>
                <c:pt idx="4590">
                  <c:v>2614.4499999999998</c:v>
                </c:pt>
                <c:pt idx="4591">
                  <c:v>2644.6898999999999</c:v>
                </c:pt>
                <c:pt idx="4592">
                  <c:v>2662.8400999999999</c:v>
                </c:pt>
                <c:pt idx="4593">
                  <c:v>2604.4699999999998</c:v>
                </c:pt>
                <c:pt idx="4594">
                  <c:v>2613.1599000000001</c:v>
                </c:pt>
                <c:pt idx="4595">
                  <c:v>2656.8701000000001</c:v>
                </c:pt>
                <c:pt idx="4596">
                  <c:v>2642.1898999999999</c:v>
                </c:pt>
                <c:pt idx="4597">
                  <c:v>2663.99</c:v>
                </c:pt>
                <c:pt idx="4598">
                  <c:v>2656.3</c:v>
                </c:pt>
                <c:pt idx="4599">
                  <c:v>2677.8400999999999</c:v>
                </c:pt>
                <c:pt idx="4600">
                  <c:v>2706.3899000000001</c:v>
                </c:pt>
                <c:pt idx="4601">
                  <c:v>2708.6399000000001</c:v>
                </c:pt>
                <c:pt idx="4602">
                  <c:v>2693.1298999999999</c:v>
                </c:pt>
                <c:pt idx="4603">
                  <c:v>2670.1399000000001</c:v>
                </c:pt>
                <c:pt idx="4604">
                  <c:v>2670.29</c:v>
                </c:pt>
                <c:pt idx="4605">
                  <c:v>2634.5601000000001</c:v>
                </c:pt>
                <c:pt idx="4606">
                  <c:v>2639.3998999999999</c:v>
                </c:pt>
                <c:pt idx="4607">
                  <c:v>2666.9398999999999</c:v>
                </c:pt>
                <c:pt idx="4608">
                  <c:v>2669.9099000000001</c:v>
                </c:pt>
                <c:pt idx="4609">
                  <c:v>2648.05</c:v>
                </c:pt>
                <c:pt idx="4610">
                  <c:v>2654.8</c:v>
                </c:pt>
                <c:pt idx="4611">
                  <c:v>2635.6698999999999</c:v>
                </c:pt>
                <c:pt idx="4612">
                  <c:v>2629.73</c:v>
                </c:pt>
                <c:pt idx="4613">
                  <c:v>2663.4198999999999</c:v>
                </c:pt>
                <c:pt idx="4614">
                  <c:v>2672.6298999999999</c:v>
                </c:pt>
                <c:pt idx="4615">
                  <c:v>2671.9198999999999</c:v>
                </c:pt>
                <c:pt idx="4616">
                  <c:v>2697.79</c:v>
                </c:pt>
                <c:pt idx="4617">
                  <c:v>2723.0700999999999</c:v>
                </c:pt>
                <c:pt idx="4618">
                  <c:v>2727.72</c:v>
                </c:pt>
                <c:pt idx="4619">
                  <c:v>2730.1298999999999</c:v>
                </c:pt>
                <c:pt idx="4620">
                  <c:v>2711.45</c:v>
                </c:pt>
                <c:pt idx="4621">
                  <c:v>2722.46</c:v>
                </c:pt>
                <c:pt idx="4622">
                  <c:v>2720.1298999999999</c:v>
                </c:pt>
                <c:pt idx="4623">
                  <c:v>2712.97</c:v>
                </c:pt>
                <c:pt idx="4624">
                  <c:v>2733.01</c:v>
                </c:pt>
                <c:pt idx="4625">
                  <c:v>2724.4398999999999</c:v>
                </c:pt>
                <c:pt idx="4626">
                  <c:v>2733.29</c:v>
                </c:pt>
                <c:pt idx="4627">
                  <c:v>2727.76</c:v>
                </c:pt>
                <c:pt idx="4628">
                  <c:v>2721.3301000000001</c:v>
                </c:pt>
                <c:pt idx="4629">
                  <c:v>2689.8600999999999</c:v>
                </c:pt>
                <c:pt idx="4630">
                  <c:v>2724.01</c:v>
                </c:pt>
                <c:pt idx="4631">
                  <c:v>2705.27</c:v>
                </c:pt>
                <c:pt idx="4632">
                  <c:v>2734.6201000000001</c:v>
                </c:pt>
                <c:pt idx="4633">
                  <c:v>2746.8701000000001</c:v>
                </c:pt>
                <c:pt idx="4634">
                  <c:v>2748.8</c:v>
                </c:pt>
                <c:pt idx="4635">
                  <c:v>2772.3501000000001</c:v>
                </c:pt>
                <c:pt idx="4636">
                  <c:v>2770.3701000000001</c:v>
                </c:pt>
                <c:pt idx="4637">
                  <c:v>2779.03</c:v>
                </c:pt>
                <c:pt idx="4638">
                  <c:v>2782</c:v>
                </c:pt>
                <c:pt idx="4639">
                  <c:v>2786.8501000000001</c:v>
                </c:pt>
                <c:pt idx="4640">
                  <c:v>2775.6298999999999</c:v>
                </c:pt>
                <c:pt idx="4641">
                  <c:v>2782.49</c:v>
                </c:pt>
                <c:pt idx="4642">
                  <c:v>2779.6599000000001</c:v>
                </c:pt>
                <c:pt idx="4643">
                  <c:v>2773.75</c:v>
                </c:pt>
                <c:pt idx="4644">
                  <c:v>2762.5900999999999</c:v>
                </c:pt>
                <c:pt idx="4645">
                  <c:v>2767.3200999999999</c:v>
                </c:pt>
                <c:pt idx="4646">
                  <c:v>2749.76</c:v>
                </c:pt>
                <c:pt idx="4647">
                  <c:v>2754.8798999999999</c:v>
                </c:pt>
                <c:pt idx="4648">
                  <c:v>2717.0700999999999</c:v>
                </c:pt>
                <c:pt idx="4649">
                  <c:v>2723.0601000000001</c:v>
                </c:pt>
                <c:pt idx="4650">
                  <c:v>2699.6298999999999</c:v>
                </c:pt>
                <c:pt idx="4651">
                  <c:v>2716.3101000000001</c:v>
                </c:pt>
                <c:pt idx="4652">
                  <c:v>2718.3701000000001</c:v>
                </c:pt>
                <c:pt idx="4653">
                  <c:v>2726.71</c:v>
                </c:pt>
                <c:pt idx="4654">
                  <c:v>2713.22</c:v>
                </c:pt>
                <c:pt idx="4655">
                  <c:v>2736.6100999999999</c:v>
                </c:pt>
                <c:pt idx="4656">
                  <c:v>2759.8200999999999</c:v>
                </c:pt>
                <c:pt idx="4657">
                  <c:v>2784.1698999999999</c:v>
                </c:pt>
                <c:pt idx="4658">
                  <c:v>2793.8400999999999</c:v>
                </c:pt>
                <c:pt idx="4659">
                  <c:v>2774.02</c:v>
                </c:pt>
                <c:pt idx="4660">
                  <c:v>2798.29</c:v>
                </c:pt>
                <c:pt idx="4661">
                  <c:v>2801.3101000000001</c:v>
                </c:pt>
                <c:pt idx="4662">
                  <c:v>2798.4299000000001</c:v>
                </c:pt>
                <c:pt idx="4663">
                  <c:v>2809.55</c:v>
                </c:pt>
                <c:pt idx="4664">
                  <c:v>2815.6201000000001</c:v>
                </c:pt>
                <c:pt idx="4665">
                  <c:v>2804.49</c:v>
                </c:pt>
                <c:pt idx="4666">
                  <c:v>2801.8301000000001</c:v>
                </c:pt>
                <c:pt idx="4667">
                  <c:v>2806.98</c:v>
                </c:pt>
                <c:pt idx="4668">
                  <c:v>2820.3998999999999</c:v>
                </c:pt>
                <c:pt idx="4669">
                  <c:v>2846.0700999999999</c:v>
                </c:pt>
                <c:pt idx="4670">
                  <c:v>2837.4398999999999</c:v>
                </c:pt>
                <c:pt idx="4671">
                  <c:v>2818.8200999999999</c:v>
                </c:pt>
                <c:pt idx="4672">
                  <c:v>2802.6001000000001</c:v>
                </c:pt>
                <c:pt idx="4673">
                  <c:v>2816.29</c:v>
                </c:pt>
                <c:pt idx="4674">
                  <c:v>2813.3600999999999</c:v>
                </c:pt>
                <c:pt idx="4675">
                  <c:v>2827.22</c:v>
                </c:pt>
                <c:pt idx="4676">
                  <c:v>2840.3501000000001</c:v>
                </c:pt>
                <c:pt idx="4677">
                  <c:v>2850.3998999999999</c:v>
                </c:pt>
                <c:pt idx="4678">
                  <c:v>2858.45</c:v>
                </c:pt>
                <c:pt idx="4679">
                  <c:v>2857.7</c:v>
                </c:pt>
                <c:pt idx="4680">
                  <c:v>2853.5801000000001</c:v>
                </c:pt>
                <c:pt idx="4681">
                  <c:v>2833.28</c:v>
                </c:pt>
                <c:pt idx="4682">
                  <c:v>2821.9299000000001</c:v>
                </c:pt>
                <c:pt idx="4683">
                  <c:v>2839.96</c:v>
                </c:pt>
                <c:pt idx="4684">
                  <c:v>2818.3701000000001</c:v>
                </c:pt>
                <c:pt idx="4685">
                  <c:v>2840.6898999999999</c:v>
                </c:pt>
                <c:pt idx="4686">
                  <c:v>2850.1298999999999</c:v>
                </c:pt>
                <c:pt idx="4687">
                  <c:v>2857.05</c:v>
                </c:pt>
                <c:pt idx="4688">
                  <c:v>2862.96</c:v>
                </c:pt>
                <c:pt idx="4689">
                  <c:v>2861.8200999999999</c:v>
                </c:pt>
                <c:pt idx="4690">
                  <c:v>2856.98</c:v>
                </c:pt>
                <c:pt idx="4691">
                  <c:v>2874.6898999999999</c:v>
                </c:pt>
                <c:pt idx="4692">
                  <c:v>2896.74</c:v>
                </c:pt>
                <c:pt idx="4693">
                  <c:v>2897.52</c:v>
                </c:pt>
                <c:pt idx="4694">
                  <c:v>2914.04</c:v>
                </c:pt>
                <c:pt idx="4695">
                  <c:v>2901.1298999999999</c:v>
                </c:pt>
                <c:pt idx="4696">
                  <c:v>2901.52</c:v>
                </c:pt>
                <c:pt idx="4697">
                  <c:v>2896.72</c:v>
                </c:pt>
                <c:pt idx="4698">
                  <c:v>2888.6001000000001</c:v>
                </c:pt>
                <c:pt idx="4699">
                  <c:v>2878.05</c:v>
                </c:pt>
                <c:pt idx="4700">
                  <c:v>2871.6799000000001</c:v>
                </c:pt>
                <c:pt idx="4701">
                  <c:v>2877.1298999999999</c:v>
                </c:pt>
                <c:pt idx="4702">
                  <c:v>2887.8899000000001</c:v>
                </c:pt>
                <c:pt idx="4703">
                  <c:v>2888.9198999999999</c:v>
                </c:pt>
                <c:pt idx="4704">
                  <c:v>2904.1799000000001</c:v>
                </c:pt>
                <c:pt idx="4705">
                  <c:v>2904.98</c:v>
                </c:pt>
                <c:pt idx="4706">
                  <c:v>2888.8</c:v>
                </c:pt>
                <c:pt idx="4707">
                  <c:v>2904.3101000000001</c:v>
                </c:pt>
                <c:pt idx="4708">
                  <c:v>2907.95</c:v>
                </c:pt>
                <c:pt idx="4709">
                  <c:v>2930.75</c:v>
                </c:pt>
                <c:pt idx="4710">
                  <c:v>2929.6698999999999</c:v>
                </c:pt>
                <c:pt idx="4711">
                  <c:v>2919.3701000000001</c:v>
                </c:pt>
                <c:pt idx="4712">
                  <c:v>2915.5601000000001</c:v>
                </c:pt>
                <c:pt idx="4713">
                  <c:v>2905.97</c:v>
                </c:pt>
                <c:pt idx="4714">
                  <c:v>2914</c:v>
                </c:pt>
                <c:pt idx="4715">
                  <c:v>2913.98</c:v>
                </c:pt>
                <c:pt idx="4716">
                  <c:v>2924.5900999999999</c:v>
                </c:pt>
                <c:pt idx="4717">
                  <c:v>2923.4299000000001</c:v>
                </c:pt>
                <c:pt idx="4718">
                  <c:v>2925.51</c:v>
                </c:pt>
                <c:pt idx="4719">
                  <c:v>2901.6100999999999</c:v>
                </c:pt>
                <c:pt idx="4720">
                  <c:v>2885.5700999999999</c:v>
                </c:pt>
                <c:pt idx="4721">
                  <c:v>2884.4299000000001</c:v>
                </c:pt>
                <c:pt idx="4722">
                  <c:v>2880.3400999999999</c:v>
                </c:pt>
                <c:pt idx="4723">
                  <c:v>2785.6799000000001</c:v>
                </c:pt>
                <c:pt idx="4724">
                  <c:v>2728.3701000000001</c:v>
                </c:pt>
                <c:pt idx="4725">
                  <c:v>2767.1298999999999</c:v>
                </c:pt>
                <c:pt idx="4726">
                  <c:v>2750.79</c:v>
                </c:pt>
                <c:pt idx="4727">
                  <c:v>2809.9198999999999</c:v>
                </c:pt>
                <c:pt idx="4728">
                  <c:v>2809.21</c:v>
                </c:pt>
                <c:pt idx="4729">
                  <c:v>2768.78</c:v>
                </c:pt>
                <c:pt idx="4730">
                  <c:v>2767.78</c:v>
                </c:pt>
                <c:pt idx="4731">
                  <c:v>2755.8798999999999</c:v>
                </c:pt>
                <c:pt idx="4732">
                  <c:v>2740.6898999999999</c:v>
                </c:pt>
                <c:pt idx="4733">
                  <c:v>2656.1001000000001</c:v>
                </c:pt>
                <c:pt idx="4734">
                  <c:v>2705.5700999999999</c:v>
                </c:pt>
                <c:pt idx="4735">
                  <c:v>2658.6898999999999</c:v>
                </c:pt>
                <c:pt idx="4736">
                  <c:v>2641.25</c:v>
                </c:pt>
                <c:pt idx="4737">
                  <c:v>2682.6298999999999</c:v>
                </c:pt>
                <c:pt idx="4738">
                  <c:v>2711.74</c:v>
                </c:pt>
                <c:pt idx="4739">
                  <c:v>2740.3701000000001</c:v>
                </c:pt>
                <c:pt idx="4740">
                  <c:v>2723.0601000000001</c:v>
                </c:pt>
                <c:pt idx="4741">
                  <c:v>2738.3101000000001</c:v>
                </c:pt>
                <c:pt idx="4742">
                  <c:v>2755.45</c:v>
                </c:pt>
                <c:pt idx="4743">
                  <c:v>2813.8899000000001</c:v>
                </c:pt>
                <c:pt idx="4744">
                  <c:v>2806.8301000000001</c:v>
                </c:pt>
                <c:pt idx="4745">
                  <c:v>2781.01</c:v>
                </c:pt>
                <c:pt idx="4746">
                  <c:v>2726.22</c:v>
                </c:pt>
                <c:pt idx="4747">
                  <c:v>2722.1799000000001</c:v>
                </c:pt>
                <c:pt idx="4748">
                  <c:v>2701.5801000000001</c:v>
                </c:pt>
                <c:pt idx="4749">
                  <c:v>2730.2</c:v>
                </c:pt>
                <c:pt idx="4750">
                  <c:v>2736.27</c:v>
                </c:pt>
                <c:pt idx="4751">
                  <c:v>2690.73</c:v>
                </c:pt>
                <c:pt idx="4752">
                  <c:v>2641.8899000000001</c:v>
                </c:pt>
                <c:pt idx="4753">
                  <c:v>2649.9299000000001</c:v>
                </c:pt>
                <c:pt idx="4754">
                  <c:v>2632.5601000000001</c:v>
                </c:pt>
                <c:pt idx="4755">
                  <c:v>2673.45</c:v>
                </c:pt>
                <c:pt idx="4756">
                  <c:v>2682.1698999999999</c:v>
                </c:pt>
                <c:pt idx="4757">
                  <c:v>2743.79</c:v>
                </c:pt>
                <c:pt idx="4758">
                  <c:v>2737.8</c:v>
                </c:pt>
                <c:pt idx="4759">
                  <c:v>2760.1698999999999</c:v>
                </c:pt>
                <c:pt idx="4760">
                  <c:v>2790.3701000000001</c:v>
                </c:pt>
                <c:pt idx="4761">
                  <c:v>2700.0601000000001</c:v>
                </c:pt>
                <c:pt idx="4762">
                  <c:v>2695.95</c:v>
                </c:pt>
                <c:pt idx="4763">
                  <c:v>2633.0801000000001</c:v>
                </c:pt>
                <c:pt idx="4764">
                  <c:v>2637.72</c:v>
                </c:pt>
                <c:pt idx="4765">
                  <c:v>2636.78</c:v>
                </c:pt>
                <c:pt idx="4766">
                  <c:v>2651.0700999999999</c:v>
                </c:pt>
                <c:pt idx="4767">
                  <c:v>2650.54</c:v>
                </c:pt>
                <c:pt idx="4768">
                  <c:v>2599.9499999999998</c:v>
                </c:pt>
                <c:pt idx="4769">
                  <c:v>2545.9398999999999</c:v>
                </c:pt>
                <c:pt idx="4770">
                  <c:v>2546.1599000000001</c:v>
                </c:pt>
                <c:pt idx="4771">
                  <c:v>2506.96</c:v>
                </c:pt>
                <c:pt idx="4772">
                  <c:v>2467.4198999999999</c:v>
                </c:pt>
                <c:pt idx="4773">
                  <c:v>2416.6201000000001</c:v>
                </c:pt>
                <c:pt idx="4774">
                  <c:v>2351.1001000000001</c:v>
                </c:pt>
                <c:pt idx="4775">
                  <c:v>2467.6999999999998</c:v>
                </c:pt>
                <c:pt idx="4776">
                  <c:v>2488.8301000000001</c:v>
                </c:pt>
                <c:pt idx="4777">
                  <c:v>2485.7399999999998</c:v>
                </c:pt>
                <c:pt idx="4778">
                  <c:v>2506.8501000000001</c:v>
                </c:pt>
                <c:pt idx="4779">
                  <c:v>2510.0300000000002</c:v>
                </c:pt>
                <c:pt idx="4780">
                  <c:v>2447.8899000000001</c:v>
                </c:pt>
                <c:pt idx="4781">
                  <c:v>2531.9398999999999</c:v>
                </c:pt>
                <c:pt idx="4782">
                  <c:v>2549.6898999999999</c:v>
                </c:pt>
                <c:pt idx="4783">
                  <c:v>2574.4099000000001</c:v>
                </c:pt>
                <c:pt idx="4784">
                  <c:v>2584.96</c:v>
                </c:pt>
                <c:pt idx="4785">
                  <c:v>2596.6399000000001</c:v>
                </c:pt>
                <c:pt idx="4786">
                  <c:v>2596.2600000000002</c:v>
                </c:pt>
                <c:pt idx="4787">
                  <c:v>2582.6100999999999</c:v>
                </c:pt>
                <c:pt idx="4788">
                  <c:v>2610.3000000000002</c:v>
                </c:pt>
                <c:pt idx="4789">
                  <c:v>2616.1001000000001</c:v>
                </c:pt>
                <c:pt idx="4790">
                  <c:v>2635.96</c:v>
                </c:pt>
                <c:pt idx="4791">
                  <c:v>2670.71</c:v>
                </c:pt>
                <c:pt idx="4792">
                  <c:v>2632.8998999999999</c:v>
                </c:pt>
                <c:pt idx="4793">
                  <c:v>2638.7</c:v>
                </c:pt>
                <c:pt idx="4794">
                  <c:v>2642.3301000000001</c:v>
                </c:pt>
                <c:pt idx="4795">
                  <c:v>2664.76</c:v>
                </c:pt>
                <c:pt idx="4796">
                  <c:v>2643.8501000000001</c:v>
                </c:pt>
                <c:pt idx="4797">
                  <c:v>2640</c:v>
                </c:pt>
                <c:pt idx="4798">
                  <c:v>2681.05</c:v>
                </c:pt>
                <c:pt idx="4799">
                  <c:v>2704.1001000000001</c:v>
                </c:pt>
                <c:pt idx="4800">
                  <c:v>2706.53</c:v>
                </c:pt>
                <c:pt idx="4801">
                  <c:v>2724.8701000000001</c:v>
                </c:pt>
                <c:pt idx="4802">
                  <c:v>2737.7</c:v>
                </c:pt>
                <c:pt idx="4803">
                  <c:v>2731.6100999999999</c:v>
                </c:pt>
                <c:pt idx="4804">
                  <c:v>2706.05</c:v>
                </c:pt>
                <c:pt idx="4805">
                  <c:v>2707.8798999999999</c:v>
                </c:pt>
                <c:pt idx="4806">
                  <c:v>2709.8</c:v>
                </c:pt>
                <c:pt idx="4807">
                  <c:v>2744.73</c:v>
                </c:pt>
                <c:pt idx="4808">
                  <c:v>2753.03</c:v>
                </c:pt>
                <c:pt idx="4809">
                  <c:v>2745.73</c:v>
                </c:pt>
                <c:pt idx="4810">
                  <c:v>2775.6001000000001</c:v>
                </c:pt>
                <c:pt idx="4811">
                  <c:v>2779.76</c:v>
                </c:pt>
                <c:pt idx="4812">
                  <c:v>2784.7</c:v>
                </c:pt>
                <c:pt idx="4813">
                  <c:v>2774.8798999999999</c:v>
                </c:pt>
                <c:pt idx="4814">
                  <c:v>2792.6698999999999</c:v>
                </c:pt>
                <c:pt idx="4815">
                  <c:v>2796.1100999999999</c:v>
                </c:pt>
                <c:pt idx="4816">
                  <c:v>2793.8998999999999</c:v>
                </c:pt>
                <c:pt idx="4817">
                  <c:v>2792.3798999999999</c:v>
                </c:pt>
                <c:pt idx="4818">
                  <c:v>2784.49</c:v>
                </c:pt>
                <c:pt idx="4819">
                  <c:v>2803.6898999999999</c:v>
                </c:pt>
                <c:pt idx="4820">
                  <c:v>2792.8101000000001</c:v>
                </c:pt>
                <c:pt idx="4821">
                  <c:v>2789.6498999999999</c:v>
                </c:pt>
                <c:pt idx="4822">
                  <c:v>2771.45</c:v>
                </c:pt>
                <c:pt idx="4823">
                  <c:v>2748.9299000000001</c:v>
                </c:pt>
                <c:pt idx="4824">
                  <c:v>2743.0700999999999</c:v>
                </c:pt>
                <c:pt idx="4825">
                  <c:v>2783.3</c:v>
                </c:pt>
                <c:pt idx="4826">
                  <c:v>2791.52</c:v>
                </c:pt>
                <c:pt idx="4827">
                  <c:v>2810.9198999999999</c:v>
                </c:pt>
                <c:pt idx="4828">
                  <c:v>2808.48</c:v>
                </c:pt>
                <c:pt idx="4829">
                  <c:v>2822.48</c:v>
                </c:pt>
                <c:pt idx="4830">
                  <c:v>2832.9398999999999</c:v>
                </c:pt>
                <c:pt idx="4831">
                  <c:v>2832.5700999999999</c:v>
                </c:pt>
                <c:pt idx="4832">
                  <c:v>2824.23</c:v>
                </c:pt>
                <c:pt idx="4833">
                  <c:v>2854.8798999999999</c:v>
                </c:pt>
                <c:pt idx="4834">
                  <c:v>2800.71</c:v>
                </c:pt>
                <c:pt idx="4835">
                  <c:v>2798.3600999999999</c:v>
                </c:pt>
                <c:pt idx="4836">
                  <c:v>2818.46</c:v>
                </c:pt>
                <c:pt idx="4837">
                  <c:v>2805.3701000000001</c:v>
                </c:pt>
                <c:pt idx="4838">
                  <c:v>2815.4398999999999</c:v>
                </c:pt>
                <c:pt idx="4839">
                  <c:v>2834.3998999999999</c:v>
                </c:pt>
                <c:pt idx="4840">
                  <c:v>2867.1898999999999</c:v>
                </c:pt>
                <c:pt idx="4841">
                  <c:v>2867.24</c:v>
                </c:pt>
                <c:pt idx="4842">
                  <c:v>2873.3998999999999</c:v>
                </c:pt>
                <c:pt idx="4843">
                  <c:v>2879.3899000000001</c:v>
                </c:pt>
                <c:pt idx="4844">
                  <c:v>2892.74</c:v>
                </c:pt>
                <c:pt idx="4845">
                  <c:v>2895.77</c:v>
                </c:pt>
                <c:pt idx="4846">
                  <c:v>2878.2</c:v>
                </c:pt>
                <c:pt idx="4847">
                  <c:v>2888.21</c:v>
                </c:pt>
                <c:pt idx="4848">
                  <c:v>2888.3200999999999</c:v>
                </c:pt>
                <c:pt idx="4849">
                  <c:v>2907.4099000000001</c:v>
                </c:pt>
                <c:pt idx="4850">
                  <c:v>2905.5801000000001</c:v>
                </c:pt>
                <c:pt idx="4851">
                  <c:v>2907.0601000000001</c:v>
                </c:pt>
                <c:pt idx="4852">
                  <c:v>2900.45</c:v>
                </c:pt>
                <c:pt idx="4853">
                  <c:v>2905.03</c:v>
                </c:pt>
                <c:pt idx="4854">
                  <c:v>2907.97</c:v>
                </c:pt>
                <c:pt idx="4855">
                  <c:v>2933.6799000000001</c:v>
                </c:pt>
                <c:pt idx="4856">
                  <c:v>2927.25</c:v>
                </c:pt>
                <c:pt idx="4857">
                  <c:v>2926.1698999999999</c:v>
                </c:pt>
                <c:pt idx="4858">
                  <c:v>2939.8798999999999</c:v>
                </c:pt>
                <c:pt idx="4859">
                  <c:v>2943.03</c:v>
                </c:pt>
                <c:pt idx="4860">
                  <c:v>2945.8301000000001</c:v>
                </c:pt>
                <c:pt idx="4861">
                  <c:v>2923.73</c:v>
                </c:pt>
                <c:pt idx="4862">
                  <c:v>2917.52</c:v>
                </c:pt>
                <c:pt idx="4863">
                  <c:v>2945.6399000000001</c:v>
                </c:pt>
                <c:pt idx="4864">
                  <c:v>2932.47</c:v>
                </c:pt>
                <c:pt idx="4865">
                  <c:v>2884.05</c:v>
                </c:pt>
                <c:pt idx="4866">
                  <c:v>2879.4198999999999</c:v>
                </c:pt>
                <c:pt idx="4867">
                  <c:v>2870.72</c:v>
                </c:pt>
                <c:pt idx="4868">
                  <c:v>2881.3998999999999</c:v>
                </c:pt>
                <c:pt idx="4869">
                  <c:v>2811.8701000000001</c:v>
                </c:pt>
                <c:pt idx="4870">
                  <c:v>2834.4099000000001</c:v>
                </c:pt>
                <c:pt idx="4871">
                  <c:v>2850.96</c:v>
                </c:pt>
                <c:pt idx="4872">
                  <c:v>2876.3200999999999</c:v>
                </c:pt>
                <c:pt idx="4873">
                  <c:v>2859.53</c:v>
                </c:pt>
                <c:pt idx="4874">
                  <c:v>2840.23</c:v>
                </c:pt>
                <c:pt idx="4875">
                  <c:v>2864.3600999999999</c:v>
                </c:pt>
                <c:pt idx="4876">
                  <c:v>2856.27</c:v>
                </c:pt>
                <c:pt idx="4877">
                  <c:v>2822.24</c:v>
                </c:pt>
                <c:pt idx="4878">
                  <c:v>2826.0601000000001</c:v>
                </c:pt>
                <c:pt idx="4879">
                  <c:v>2802.3899000000001</c:v>
                </c:pt>
                <c:pt idx="4880">
                  <c:v>2783.02</c:v>
                </c:pt>
                <c:pt idx="4881">
                  <c:v>2788.8600999999999</c:v>
                </c:pt>
                <c:pt idx="4882">
                  <c:v>2752.0601000000001</c:v>
                </c:pt>
                <c:pt idx="4883">
                  <c:v>2744.45</c:v>
                </c:pt>
                <c:pt idx="4884">
                  <c:v>2803.27</c:v>
                </c:pt>
                <c:pt idx="4885">
                  <c:v>2826.1498999999999</c:v>
                </c:pt>
                <c:pt idx="4886">
                  <c:v>2843.49</c:v>
                </c:pt>
                <c:pt idx="4887">
                  <c:v>2873.3400999999999</c:v>
                </c:pt>
                <c:pt idx="4888">
                  <c:v>2886.73</c:v>
                </c:pt>
                <c:pt idx="4889">
                  <c:v>2885.72</c:v>
                </c:pt>
                <c:pt idx="4890">
                  <c:v>2879.8400999999999</c:v>
                </c:pt>
                <c:pt idx="4891">
                  <c:v>2891.6399000000001</c:v>
                </c:pt>
                <c:pt idx="4892">
                  <c:v>2886.98</c:v>
                </c:pt>
                <c:pt idx="4893">
                  <c:v>2889.6698999999999</c:v>
                </c:pt>
                <c:pt idx="4894">
                  <c:v>2917.75</c:v>
                </c:pt>
                <c:pt idx="4895">
                  <c:v>2926.46</c:v>
                </c:pt>
                <c:pt idx="4896">
                  <c:v>2954.1799000000001</c:v>
                </c:pt>
                <c:pt idx="4897">
                  <c:v>2950.46</c:v>
                </c:pt>
                <c:pt idx="4898">
                  <c:v>2945.3501000000001</c:v>
                </c:pt>
                <c:pt idx="4899">
                  <c:v>2917.3798999999999</c:v>
                </c:pt>
                <c:pt idx="4900">
                  <c:v>2913.78</c:v>
                </c:pt>
                <c:pt idx="4901">
                  <c:v>2924.9198999999999</c:v>
                </c:pt>
                <c:pt idx="4902">
                  <c:v>2941.76</c:v>
                </c:pt>
                <c:pt idx="4903">
                  <c:v>2964.3301000000001</c:v>
                </c:pt>
                <c:pt idx="4904">
                  <c:v>2973.01</c:v>
                </c:pt>
                <c:pt idx="4905">
                  <c:v>2995.8200999999999</c:v>
                </c:pt>
                <c:pt idx="4906">
                  <c:v>2990.4099000000001</c:v>
                </c:pt>
                <c:pt idx="4907">
                  <c:v>2975.95</c:v>
                </c:pt>
                <c:pt idx="4908">
                  <c:v>2979.6298999999999</c:v>
                </c:pt>
                <c:pt idx="4909">
                  <c:v>2993.0700999999999</c:v>
                </c:pt>
                <c:pt idx="4910">
                  <c:v>2999.9099000000001</c:v>
                </c:pt>
                <c:pt idx="4911">
                  <c:v>3013.77</c:v>
                </c:pt>
                <c:pt idx="4912">
                  <c:v>3014.3</c:v>
                </c:pt>
                <c:pt idx="4913">
                  <c:v>3004.04</c:v>
                </c:pt>
                <c:pt idx="4914">
                  <c:v>2984.4198999999999</c:v>
                </c:pt>
                <c:pt idx="4915">
                  <c:v>2995.1100999999999</c:v>
                </c:pt>
                <c:pt idx="4916">
                  <c:v>2976.6100999999999</c:v>
                </c:pt>
                <c:pt idx="4917">
                  <c:v>2985.03</c:v>
                </c:pt>
                <c:pt idx="4918">
                  <c:v>3005.47</c:v>
                </c:pt>
                <c:pt idx="4919">
                  <c:v>3019.5601000000001</c:v>
                </c:pt>
                <c:pt idx="4920">
                  <c:v>3003.6698999999999</c:v>
                </c:pt>
                <c:pt idx="4921">
                  <c:v>3025.8600999999999</c:v>
                </c:pt>
                <c:pt idx="4922">
                  <c:v>3020.97</c:v>
                </c:pt>
                <c:pt idx="4923">
                  <c:v>3013.1799000000001</c:v>
                </c:pt>
                <c:pt idx="4924">
                  <c:v>2980.3798999999999</c:v>
                </c:pt>
                <c:pt idx="4925">
                  <c:v>2953.5601000000001</c:v>
                </c:pt>
                <c:pt idx="4926">
                  <c:v>2932.05</c:v>
                </c:pt>
                <c:pt idx="4927">
                  <c:v>2844.74</c:v>
                </c:pt>
                <c:pt idx="4928">
                  <c:v>2881.77</c:v>
                </c:pt>
                <c:pt idx="4929">
                  <c:v>2883.98</c:v>
                </c:pt>
                <c:pt idx="4930">
                  <c:v>2938.0900999999999</c:v>
                </c:pt>
                <c:pt idx="4931">
                  <c:v>2918.6498999999999</c:v>
                </c:pt>
                <c:pt idx="4932">
                  <c:v>2882.7</c:v>
                </c:pt>
                <c:pt idx="4933">
                  <c:v>2926.3200999999999</c:v>
                </c:pt>
                <c:pt idx="4934">
                  <c:v>2840.6001000000001</c:v>
                </c:pt>
                <c:pt idx="4935">
                  <c:v>2847.6001000000001</c:v>
                </c:pt>
                <c:pt idx="4936">
                  <c:v>2888.6799000000001</c:v>
                </c:pt>
                <c:pt idx="4937">
                  <c:v>2923.6498999999999</c:v>
                </c:pt>
                <c:pt idx="4938">
                  <c:v>2900.51</c:v>
                </c:pt>
                <c:pt idx="4939">
                  <c:v>2924.4299000000001</c:v>
                </c:pt>
                <c:pt idx="4940">
                  <c:v>2922.95</c:v>
                </c:pt>
                <c:pt idx="4941">
                  <c:v>2847.1100999999999</c:v>
                </c:pt>
                <c:pt idx="4942">
                  <c:v>2878.3798999999999</c:v>
                </c:pt>
                <c:pt idx="4943">
                  <c:v>2869.1599000000001</c:v>
                </c:pt>
                <c:pt idx="4944">
                  <c:v>2887.9398999999999</c:v>
                </c:pt>
                <c:pt idx="4945">
                  <c:v>2924.5801000000001</c:v>
                </c:pt>
                <c:pt idx="4946">
                  <c:v>2926.46</c:v>
                </c:pt>
                <c:pt idx="4947">
                  <c:v>2906.27</c:v>
                </c:pt>
                <c:pt idx="4948">
                  <c:v>2937.78</c:v>
                </c:pt>
                <c:pt idx="4949">
                  <c:v>2976</c:v>
                </c:pt>
                <c:pt idx="4950">
                  <c:v>2978.71</c:v>
                </c:pt>
                <c:pt idx="4951">
                  <c:v>2978.4299000000001</c:v>
                </c:pt>
                <c:pt idx="4952">
                  <c:v>2979.3899000000001</c:v>
                </c:pt>
                <c:pt idx="4953">
                  <c:v>3000.9299000000001</c:v>
                </c:pt>
                <c:pt idx="4954">
                  <c:v>3009.5700999999999</c:v>
                </c:pt>
                <c:pt idx="4955">
                  <c:v>3007.3899000000001</c:v>
                </c:pt>
                <c:pt idx="4956">
                  <c:v>2997.96</c:v>
                </c:pt>
                <c:pt idx="4957">
                  <c:v>3005.7</c:v>
                </c:pt>
                <c:pt idx="4958">
                  <c:v>3006.73</c:v>
                </c:pt>
                <c:pt idx="4959">
                  <c:v>3006.79</c:v>
                </c:pt>
                <c:pt idx="4960">
                  <c:v>2992.0700999999999</c:v>
                </c:pt>
                <c:pt idx="4961">
                  <c:v>2991.78</c:v>
                </c:pt>
                <c:pt idx="4962">
                  <c:v>2966.6001000000001</c:v>
                </c:pt>
                <c:pt idx="4963">
                  <c:v>2984.8701000000001</c:v>
                </c:pt>
                <c:pt idx="4964">
                  <c:v>2977.6201000000001</c:v>
                </c:pt>
                <c:pt idx="4965">
                  <c:v>2961.79</c:v>
                </c:pt>
                <c:pt idx="4966">
                  <c:v>2976.74</c:v>
                </c:pt>
                <c:pt idx="4967">
                  <c:v>2940.25</c:v>
                </c:pt>
                <c:pt idx="4968">
                  <c:v>2887.6100999999999</c:v>
                </c:pt>
                <c:pt idx="4969">
                  <c:v>2910.6298999999999</c:v>
                </c:pt>
                <c:pt idx="4970">
                  <c:v>2952.01</c:v>
                </c:pt>
                <c:pt idx="4971">
                  <c:v>2938.79</c:v>
                </c:pt>
                <c:pt idx="4972">
                  <c:v>2893.0601000000001</c:v>
                </c:pt>
                <c:pt idx="4973">
                  <c:v>2919.3998999999999</c:v>
                </c:pt>
                <c:pt idx="4974">
                  <c:v>2938.1298999999999</c:v>
                </c:pt>
                <c:pt idx="4975">
                  <c:v>2970.27</c:v>
                </c:pt>
                <c:pt idx="4976">
                  <c:v>2966.1498999999999</c:v>
                </c:pt>
                <c:pt idx="4977">
                  <c:v>2995.6799000000001</c:v>
                </c:pt>
                <c:pt idx="4978">
                  <c:v>2989.6898999999999</c:v>
                </c:pt>
                <c:pt idx="4979">
                  <c:v>2997.95</c:v>
                </c:pt>
                <c:pt idx="4980">
                  <c:v>2986.2</c:v>
                </c:pt>
                <c:pt idx="4981">
                  <c:v>3006.72</c:v>
                </c:pt>
                <c:pt idx="4982">
                  <c:v>2995.99</c:v>
                </c:pt>
                <c:pt idx="4983">
                  <c:v>3004.52</c:v>
                </c:pt>
                <c:pt idx="4984">
                  <c:v>3010.29</c:v>
                </c:pt>
                <c:pt idx="4985">
                  <c:v>3022.55</c:v>
                </c:pt>
                <c:pt idx="4986">
                  <c:v>3039.4198999999999</c:v>
                </c:pt>
                <c:pt idx="4987">
                  <c:v>3036.8899000000001</c:v>
                </c:pt>
                <c:pt idx="4988">
                  <c:v>3046.77</c:v>
                </c:pt>
                <c:pt idx="4989">
                  <c:v>3037.5601000000001</c:v>
                </c:pt>
                <c:pt idx="4990">
                  <c:v>3066.9099000000001</c:v>
                </c:pt>
                <c:pt idx="4991">
                  <c:v>3078.27</c:v>
                </c:pt>
                <c:pt idx="4992">
                  <c:v>3074.6201000000001</c:v>
                </c:pt>
                <c:pt idx="4993">
                  <c:v>3076.78</c:v>
                </c:pt>
                <c:pt idx="4994">
                  <c:v>3085.1799000000001</c:v>
                </c:pt>
                <c:pt idx="4995">
                  <c:v>3093.0801000000001</c:v>
                </c:pt>
                <c:pt idx="4996">
                  <c:v>3087.01</c:v>
                </c:pt>
                <c:pt idx="4997">
                  <c:v>3091.8400999999999</c:v>
                </c:pt>
                <c:pt idx="4998">
                  <c:v>3094.04</c:v>
                </c:pt>
                <c:pt idx="4999">
                  <c:v>3096.6298999999999</c:v>
                </c:pt>
                <c:pt idx="5000">
                  <c:v>3120.46</c:v>
                </c:pt>
                <c:pt idx="5001">
                  <c:v>3122.03</c:v>
                </c:pt>
                <c:pt idx="5002">
                  <c:v>3120.1799000000001</c:v>
                </c:pt>
                <c:pt idx="5003">
                  <c:v>3108.46</c:v>
                </c:pt>
                <c:pt idx="5004">
                  <c:v>3103.54</c:v>
                </c:pt>
                <c:pt idx="5005">
                  <c:v>3110.29</c:v>
                </c:pt>
                <c:pt idx="5006">
                  <c:v>3133.6399000000001</c:v>
                </c:pt>
                <c:pt idx="5007">
                  <c:v>3140.52</c:v>
                </c:pt>
                <c:pt idx="5008">
                  <c:v>3153.6298999999999</c:v>
                </c:pt>
                <c:pt idx="5009">
                  <c:v>3140.98</c:v>
                </c:pt>
                <c:pt idx="5010">
                  <c:v>3113.8701000000001</c:v>
                </c:pt>
                <c:pt idx="5011">
                  <c:v>3093.2</c:v>
                </c:pt>
                <c:pt idx="5012">
                  <c:v>3112.76</c:v>
                </c:pt>
                <c:pt idx="5013">
                  <c:v>3117.4299000000001</c:v>
                </c:pt>
                <c:pt idx="5014">
                  <c:v>3145.9099000000001</c:v>
                </c:pt>
                <c:pt idx="5015">
                  <c:v>3135.96</c:v>
                </c:pt>
                <c:pt idx="5016">
                  <c:v>3132.52</c:v>
                </c:pt>
                <c:pt idx="5017">
                  <c:v>3141.6298999999999</c:v>
                </c:pt>
                <c:pt idx="5018">
                  <c:v>3168.5700999999999</c:v>
                </c:pt>
                <c:pt idx="5019">
                  <c:v>3168.8</c:v>
                </c:pt>
                <c:pt idx="5020">
                  <c:v>3191.45</c:v>
                </c:pt>
                <c:pt idx="5021">
                  <c:v>3192.52</c:v>
                </c:pt>
                <c:pt idx="5022">
                  <c:v>3191.1399000000001</c:v>
                </c:pt>
                <c:pt idx="5023">
                  <c:v>3205.3701000000001</c:v>
                </c:pt>
                <c:pt idx="5024">
                  <c:v>3221.22</c:v>
                </c:pt>
                <c:pt idx="5025">
                  <c:v>3224.01</c:v>
                </c:pt>
                <c:pt idx="5026">
                  <c:v>3223.3798999999999</c:v>
                </c:pt>
                <c:pt idx="5027">
                  <c:v>3239.9099000000001</c:v>
                </c:pt>
                <c:pt idx="5028">
                  <c:v>3240.02</c:v>
                </c:pt>
                <c:pt idx="5029">
                  <c:v>3221.29</c:v>
                </c:pt>
                <c:pt idx="5030">
                  <c:v>3230.78</c:v>
                </c:pt>
                <c:pt idx="5031">
                  <c:v>3257.8501000000001</c:v>
                </c:pt>
                <c:pt idx="5032">
                  <c:v>3234.8501000000001</c:v>
                </c:pt>
                <c:pt idx="5033">
                  <c:v>3246.28</c:v>
                </c:pt>
                <c:pt idx="5034">
                  <c:v>3237.1799000000001</c:v>
                </c:pt>
                <c:pt idx="5035">
                  <c:v>3253.05</c:v>
                </c:pt>
                <c:pt idx="5036">
                  <c:v>3274.7</c:v>
                </c:pt>
                <c:pt idx="5037">
                  <c:v>3265.3501000000001</c:v>
                </c:pt>
                <c:pt idx="5038">
                  <c:v>3288.1298999999999</c:v>
                </c:pt>
                <c:pt idx="5039">
                  <c:v>3283.1498999999999</c:v>
                </c:pt>
                <c:pt idx="5040">
                  <c:v>3289.29</c:v>
                </c:pt>
                <c:pt idx="5041">
                  <c:v>3316.8101000000001</c:v>
                </c:pt>
                <c:pt idx="5042">
                  <c:v>3329.6201000000001</c:v>
                </c:pt>
                <c:pt idx="5043">
                  <c:v>3320.79</c:v>
                </c:pt>
                <c:pt idx="5044">
                  <c:v>3321.75</c:v>
                </c:pt>
                <c:pt idx="5045">
                  <c:v>3325.54</c:v>
                </c:pt>
                <c:pt idx="5046">
                  <c:v>3295.47</c:v>
                </c:pt>
                <c:pt idx="5047">
                  <c:v>3243.6298999999999</c:v>
                </c:pt>
                <c:pt idx="5048">
                  <c:v>3276.24</c:v>
                </c:pt>
                <c:pt idx="5049">
                  <c:v>3273.3998999999999</c:v>
                </c:pt>
                <c:pt idx="5050">
                  <c:v>3283.6599000000001</c:v>
                </c:pt>
                <c:pt idx="5051">
                  <c:v>3225.52</c:v>
                </c:pt>
                <c:pt idx="5052">
                  <c:v>3248.9198999999999</c:v>
                </c:pt>
                <c:pt idx="5053">
                  <c:v>3297.5900999999999</c:v>
                </c:pt>
                <c:pt idx="5054">
                  <c:v>3334.6898999999999</c:v>
                </c:pt>
                <c:pt idx="5055">
                  <c:v>3345.78</c:v>
                </c:pt>
                <c:pt idx="5056">
                  <c:v>3327.71</c:v>
                </c:pt>
                <c:pt idx="5057">
                  <c:v>3352.0900999999999</c:v>
                </c:pt>
                <c:pt idx="5058">
                  <c:v>3357.75</c:v>
                </c:pt>
                <c:pt idx="5059">
                  <c:v>3379.45</c:v>
                </c:pt>
                <c:pt idx="5060">
                  <c:v>3373.9398999999999</c:v>
                </c:pt>
                <c:pt idx="5061">
                  <c:v>3380.1599000000001</c:v>
                </c:pt>
                <c:pt idx="5062">
                  <c:v>3370.29</c:v>
                </c:pt>
                <c:pt idx="5063">
                  <c:v>3386.1498999999999</c:v>
                </c:pt>
                <c:pt idx="5064">
                  <c:v>3373.23</c:v>
                </c:pt>
                <c:pt idx="5065">
                  <c:v>3337.75</c:v>
                </c:pt>
                <c:pt idx="5066">
                  <c:v>3225.8899000000001</c:v>
                </c:pt>
                <c:pt idx="5067">
                  <c:v>3128.21</c:v>
                </c:pt>
                <c:pt idx="5068">
                  <c:v>3116.3899000000001</c:v>
                </c:pt>
                <c:pt idx="5069">
                  <c:v>2978.76</c:v>
                </c:pt>
                <c:pt idx="5070">
                  <c:v>2954.22</c:v>
                </c:pt>
                <c:pt idx="5071">
                  <c:v>3090.23</c:v>
                </c:pt>
                <c:pt idx="5072">
                  <c:v>3003.3701000000001</c:v>
                </c:pt>
                <c:pt idx="5073">
                  <c:v>3130.1201000000001</c:v>
                </c:pt>
                <c:pt idx="5074">
                  <c:v>3023.9398999999999</c:v>
                </c:pt>
                <c:pt idx="5075">
                  <c:v>2972.3701000000001</c:v>
                </c:pt>
                <c:pt idx="5076">
                  <c:v>2746.5601000000001</c:v>
                </c:pt>
                <c:pt idx="5077">
                  <c:v>2882.23</c:v>
                </c:pt>
                <c:pt idx="5078">
                  <c:v>2741.3798999999999</c:v>
                </c:pt>
                <c:pt idx="5079">
                  <c:v>2480.6399000000001</c:v>
                </c:pt>
                <c:pt idx="5080">
                  <c:v>2711.02</c:v>
                </c:pt>
                <c:pt idx="5081">
                  <c:v>2386.1298999999999</c:v>
                </c:pt>
                <c:pt idx="5082">
                  <c:v>2529.1898999999999</c:v>
                </c:pt>
                <c:pt idx="5083">
                  <c:v>2398.1001000000001</c:v>
                </c:pt>
                <c:pt idx="5084">
                  <c:v>2409.3899000000001</c:v>
                </c:pt>
                <c:pt idx="5085">
                  <c:v>2304.9198999999999</c:v>
                </c:pt>
                <c:pt idx="5086">
                  <c:v>2237.3998999999999</c:v>
                </c:pt>
                <c:pt idx="5087">
                  <c:v>2447.3301000000001</c:v>
                </c:pt>
                <c:pt idx="5088">
                  <c:v>2475.5601000000001</c:v>
                </c:pt>
                <c:pt idx="5089">
                  <c:v>2630.0700999999999</c:v>
                </c:pt>
                <c:pt idx="5090">
                  <c:v>2541.4699999999998</c:v>
                </c:pt>
                <c:pt idx="5091">
                  <c:v>2626.6498999999999</c:v>
                </c:pt>
                <c:pt idx="5092">
                  <c:v>2584.5900999999999</c:v>
                </c:pt>
                <c:pt idx="5093">
                  <c:v>2470.5</c:v>
                </c:pt>
                <c:pt idx="5094">
                  <c:v>2526.8998999999999</c:v>
                </c:pt>
                <c:pt idx="5095">
                  <c:v>2488.6498999999999</c:v>
                </c:pt>
                <c:pt idx="5096">
                  <c:v>2663.6799000000001</c:v>
                </c:pt>
                <c:pt idx="5097">
                  <c:v>2659.4099000000001</c:v>
                </c:pt>
                <c:pt idx="5098">
                  <c:v>2749.98</c:v>
                </c:pt>
                <c:pt idx="5099">
                  <c:v>2789.8200999999999</c:v>
                </c:pt>
                <c:pt idx="5100">
                  <c:v>2761.6298999999999</c:v>
                </c:pt>
                <c:pt idx="5101">
                  <c:v>2846.0601000000001</c:v>
                </c:pt>
                <c:pt idx="5102">
                  <c:v>2783.3600999999999</c:v>
                </c:pt>
                <c:pt idx="5103">
                  <c:v>2799.55</c:v>
                </c:pt>
                <c:pt idx="5104">
                  <c:v>2874.5601000000001</c:v>
                </c:pt>
                <c:pt idx="5105">
                  <c:v>2823.1599000000001</c:v>
                </c:pt>
                <c:pt idx="5106">
                  <c:v>2736.5601000000001</c:v>
                </c:pt>
                <c:pt idx="5107">
                  <c:v>2799.3101000000001</c:v>
                </c:pt>
                <c:pt idx="5108">
                  <c:v>2797.8</c:v>
                </c:pt>
                <c:pt idx="5109">
                  <c:v>2836.74</c:v>
                </c:pt>
                <c:pt idx="5110">
                  <c:v>2878.48</c:v>
                </c:pt>
                <c:pt idx="5111">
                  <c:v>2863.3899000000001</c:v>
                </c:pt>
                <c:pt idx="5112">
                  <c:v>2939.51</c:v>
                </c:pt>
                <c:pt idx="5113">
                  <c:v>2912.4299000000001</c:v>
                </c:pt>
                <c:pt idx="5114">
                  <c:v>2830.71</c:v>
                </c:pt>
                <c:pt idx="5115">
                  <c:v>2842.74</c:v>
                </c:pt>
                <c:pt idx="5116">
                  <c:v>2868.4398999999999</c:v>
                </c:pt>
                <c:pt idx="5117">
                  <c:v>2848.4198999999999</c:v>
                </c:pt>
                <c:pt idx="5118">
                  <c:v>2881.1898999999999</c:v>
                </c:pt>
                <c:pt idx="5119">
                  <c:v>2929.8</c:v>
                </c:pt>
                <c:pt idx="5120">
                  <c:v>2930.1898999999999</c:v>
                </c:pt>
                <c:pt idx="5121">
                  <c:v>2870.1201000000001</c:v>
                </c:pt>
                <c:pt idx="5122">
                  <c:v>2820</c:v>
                </c:pt>
                <c:pt idx="5123">
                  <c:v>2852.5</c:v>
                </c:pt>
                <c:pt idx="5124">
                  <c:v>2863.7</c:v>
                </c:pt>
                <c:pt idx="5125">
                  <c:v>2953.9099000000001</c:v>
                </c:pt>
                <c:pt idx="5126">
                  <c:v>2922.9398999999999</c:v>
                </c:pt>
                <c:pt idx="5127">
                  <c:v>2971.6100999999999</c:v>
                </c:pt>
                <c:pt idx="5128">
                  <c:v>2948.51</c:v>
                </c:pt>
                <c:pt idx="5129">
                  <c:v>2955.45</c:v>
                </c:pt>
                <c:pt idx="5130">
                  <c:v>2991.77</c:v>
                </c:pt>
                <c:pt idx="5131">
                  <c:v>3036.1298999999999</c:v>
                </c:pt>
                <c:pt idx="5132">
                  <c:v>3029.73</c:v>
                </c:pt>
                <c:pt idx="5133">
                  <c:v>3044.3101000000001</c:v>
                </c:pt>
                <c:pt idx="5134">
                  <c:v>3055.73</c:v>
                </c:pt>
                <c:pt idx="5135">
                  <c:v>3080.8200999999999</c:v>
                </c:pt>
                <c:pt idx="5136">
                  <c:v>3122.8701000000001</c:v>
                </c:pt>
                <c:pt idx="5137">
                  <c:v>3112.3501000000001</c:v>
                </c:pt>
                <c:pt idx="5138">
                  <c:v>3193.9299000000001</c:v>
                </c:pt>
                <c:pt idx="5139">
                  <c:v>3232.3899000000001</c:v>
                </c:pt>
                <c:pt idx="5140">
                  <c:v>3207.1799000000001</c:v>
                </c:pt>
                <c:pt idx="5141">
                  <c:v>3190.1399000000001</c:v>
                </c:pt>
                <c:pt idx="5142">
                  <c:v>3002.1001000000001</c:v>
                </c:pt>
                <c:pt idx="5143">
                  <c:v>3041.3101000000001</c:v>
                </c:pt>
                <c:pt idx="5144">
                  <c:v>3066.5900999999999</c:v>
                </c:pt>
                <c:pt idx="5145">
                  <c:v>3124.74</c:v>
                </c:pt>
                <c:pt idx="5146">
                  <c:v>3113.49</c:v>
                </c:pt>
                <c:pt idx="5147">
                  <c:v>3115.3400999999999</c:v>
                </c:pt>
                <c:pt idx="5148">
                  <c:v>3097.74</c:v>
                </c:pt>
                <c:pt idx="5149">
                  <c:v>3117.8600999999999</c:v>
                </c:pt>
                <c:pt idx="5150">
                  <c:v>3131.29</c:v>
                </c:pt>
                <c:pt idx="5151">
                  <c:v>3050.3301000000001</c:v>
                </c:pt>
                <c:pt idx="5152">
                  <c:v>3083.76</c:v>
                </c:pt>
                <c:pt idx="5153">
                  <c:v>3009.05</c:v>
                </c:pt>
                <c:pt idx="5154">
                  <c:v>3053.24</c:v>
                </c:pt>
                <c:pt idx="5155">
                  <c:v>3100.29</c:v>
                </c:pt>
                <c:pt idx="5156">
                  <c:v>3115.8600999999999</c:v>
                </c:pt>
                <c:pt idx="5157">
                  <c:v>3130.01</c:v>
                </c:pt>
                <c:pt idx="5158">
                  <c:v>3179.72</c:v>
                </c:pt>
                <c:pt idx="5159">
                  <c:v>3145.3200999999999</c:v>
                </c:pt>
                <c:pt idx="5160">
                  <c:v>3169.9398999999999</c:v>
                </c:pt>
                <c:pt idx="5161">
                  <c:v>3152.05</c:v>
                </c:pt>
                <c:pt idx="5162">
                  <c:v>3185.04</c:v>
                </c:pt>
                <c:pt idx="5163">
                  <c:v>3155.22</c:v>
                </c:pt>
                <c:pt idx="5164">
                  <c:v>3197.52</c:v>
                </c:pt>
                <c:pt idx="5165">
                  <c:v>3226.5601000000001</c:v>
                </c:pt>
                <c:pt idx="5166">
                  <c:v>3215.5700999999999</c:v>
                </c:pt>
                <c:pt idx="5167">
                  <c:v>3224.73</c:v>
                </c:pt>
                <c:pt idx="5168">
                  <c:v>3251.8400999999999</c:v>
                </c:pt>
                <c:pt idx="5169">
                  <c:v>3257.3</c:v>
                </c:pt>
                <c:pt idx="5170">
                  <c:v>3276.02</c:v>
                </c:pt>
                <c:pt idx="5171">
                  <c:v>3235.6599000000001</c:v>
                </c:pt>
                <c:pt idx="5172">
                  <c:v>3215.6298999999999</c:v>
                </c:pt>
                <c:pt idx="5173">
                  <c:v>3239.4099000000001</c:v>
                </c:pt>
                <c:pt idx="5174">
                  <c:v>3218.4398999999999</c:v>
                </c:pt>
                <c:pt idx="5175">
                  <c:v>3258.4398999999999</c:v>
                </c:pt>
                <c:pt idx="5176">
                  <c:v>3246.22</c:v>
                </c:pt>
                <c:pt idx="5177">
                  <c:v>3271.1201000000001</c:v>
                </c:pt>
                <c:pt idx="5178">
                  <c:v>3294.6100999999999</c:v>
                </c:pt>
                <c:pt idx="5179">
                  <c:v>3306.51</c:v>
                </c:pt>
                <c:pt idx="5180">
                  <c:v>3327.77</c:v>
                </c:pt>
                <c:pt idx="5181">
                  <c:v>3349.1599000000001</c:v>
                </c:pt>
                <c:pt idx="5182">
                  <c:v>3351.28</c:v>
                </c:pt>
                <c:pt idx="5183">
                  <c:v>3360.47</c:v>
                </c:pt>
                <c:pt idx="5184">
                  <c:v>3333.6898999999999</c:v>
                </c:pt>
                <c:pt idx="5185">
                  <c:v>3380.3501000000001</c:v>
                </c:pt>
                <c:pt idx="5186">
                  <c:v>3373.4299000000001</c:v>
                </c:pt>
                <c:pt idx="5187">
                  <c:v>3372.8501000000001</c:v>
                </c:pt>
                <c:pt idx="5188">
                  <c:v>3381.99</c:v>
                </c:pt>
                <c:pt idx="5189">
                  <c:v>3389.78</c:v>
                </c:pt>
                <c:pt idx="5190">
                  <c:v>3374.8501000000001</c:v>
                </c:pt>
                <c:pt idx="5191">
                  <c:v>3385.51</c:v>
                </c:pt>
                <c:pt idx="5192">
                  <c:v>3397.1599000000001</c:v>
                </c:pt>
                <c:pt idx="5193">
                  <c:v>3431.28</c:v>
                </c:pt>
                <c:pt idx="5194">
                  <c:v>3443.6201000000001</c:v>
                </c:pt>
                <c:pt idx="5195">
                  <c:v>3478.73</c:v>
                </c:pt>
                <c:pt idx="5196">
                  <c:v>3484.55</c:v>
                </c:pt>
                <c:pt idx="5197">
                  <c:v>3508.01</c:v>
                </c:pt>
                <c:pt idx="5198">
                  <c:v>3500.3101000000001</c:v>
                </c:pt>
                <c:pt idx="5199">
                  <c:v>3526.6498999999999</c:v>
                </c:pt>
                <c:pt idx="5200">
                  <c:v>3580.8400999999999</c:v>
                </c:pt>
                <c:pt idx="5201">
                  <c:v>3455.0601000000001</c:v>
                </c:pt>
                <c:pt idx="5202">
                  <c:v>3426.96</c:v>
                </c:pt>
                <c:pt idx="5203">
                  <c:v>3331.8400999999999</c:v>
                </c:pt>
                <c:pt idx="5204">
                  <c:v>3398.96</c:v>
                </c:pt>
                <c:pt idx="5205">
                  <c:v>3339.1898999999999</c:v>
                </c:pt>
                <c:pt idx="5206">
                  <c:v>3340.97</c:v>
                </c:pt>
                <c:pt idx="5207">
                  <c:v>3383.54</c:v>
                </c:pt>
                <c:pt idx="5208">
                  <c:v>3401.2</c:v>
                </c:pt>
                <c:pt idx="5209">
                  <c:v>3385.49</c:v>
                </c:pt>
                <c:pt idx="5210">
                  <c:v>3357.01</c:v>
                </c:pt>
                <c:pt idx="5211">
                  <c:v>3319.47</c:v>
                </c:pt>
                <c:pt idx="5212">
                  <c:v>3281.0601000000001</c:v>
                </c:pt>
                <c:pt idx="5213">
                  <c:v>3315.5700999999999</c:v>
                </c:pt>
                <c:pt idx="5214">
                  <c:v>3236.9198999999999</c:v>
                </c:pt>
                <c:pt idx="5215">
                  <c:v>3246.5900999999999</c:v>
                </c:pt>
                <c:pt idx="5216">
                  <c:v>3298.46</c:v>
                </c:pt>
                <c:pt idx="5217">
                  <c:v>3351.6001000000001</c:v>
                </c:pt>
                <c:pt idx="5218">
                  <c:v>3335.47</c:v>
                </c:pt>
                <c:pt idx="5219">
                  <c:v>3363</c:v>
                </c:pt>
                <c:pt idx="5220">
                  <c:v>3380.8</c:v>
                </c:pt>
                <c:pt idx="5221">
                  <c:v>3348.4198999999999</c:v>
                </c:pt>
                <c:pt idx="5222">
                  <c:v>3408.6001000000001</c:v>
                </c:pt>
                <c:pt idx="5223">
                  <c:v>3360.97</c:v>
                </c:pt>
                <c:pt idx="5224">
                  <c:v>3419.4398999999999</c:v>
                </c:pt>
                <c:pt idx="5225">
                  <c:v>3446.8301000000001</c:v>
                </c:pt>
                <c:pt idx="5226">
                  <c:v>3477.1399000000001</c:v>
                </c:pt>
                <c:pt idx="5227">
                  <c:v>3534.22</c:v>
                </c:pt>
                <c:pt idx="5228">
                  <c:v>3511.9299000000001</c:v>
                </c:pt>
                <c:pt idx="5229">
                  <c:v>3488.6698999999999</c:v>
                </c:pt>
                <c:pt idx="5230">
                  <c:v>3483.3400999999999</c:v>
                </c:pt>
                <c:pt idx="5231">
                  <c:v>3483.8101000000001</c:v>
                </c:pt>
                <c:pt idx="5232">
                  <c:v>3426.9198999999999</c:v>
                </c:pt>
                <c:pt idx="5233">
                  <c:v>3443.1201000000001</c:v>
                </c:pt>
                <c:pt idx="5234">
                  <c:v>3435.5601000000001</c:v>
                </c:pt>
                <c:pt idx="5235">
                  <c:v>3453.49</c:v>
                </c:pt>
                <c:pt idx="5236">
                  <c:v>3465.3899000000001</c:v>
                </c:pt>
                <c:pt idx="5237">
                  <c:v>3400.97</c:v>
                </c:pt>
                <c:pt idx="5238">
                  <c:v>3390.6799000000001</c:v>
                </c:pt>
                <c:pt idx="5239">
                  <c:v>3271.03</c:v>
                </c:pt>
                <c:pt idx="5240">
                  <c:v>3310.1100999999999</c:v>
                </c:pt>
                <c:pt idx="5241">
                  <c:v>3269.96</c:v>
                </c:pt>
                <c:pt idx="5242">
                  <c:v>3310.24</c:v>
                </c:pt>
                <c:pt idx="5243">
                  <c:v>3369.1599000000001</c:v>
                </c:pt>
                <c:pt idx="5244">
                  <c:v>3443.4398999999999</c:v>
                </c:pt>
                <c:pt idx="5245">
                  <c:v>3510.45</c:v>
                </c:pt>
                <c:pt idx="5246">
                  <c:v>3509.4398999999999</c:v>
                </c:pt>
                <c:pt idx="5247">
                  <c:v>3550.5</c:v>
                </c:pt>
                <c:pt idx="5248">
                  <c:v>3545.53</c:v>
                </c:pt>
                <c:pt idx="5249">
                  <c:v>3572.6599000000001</c:v>
                </c:pt>
                <c:pt idx="5250">
                  <c:v>3537.01</c:v>
                </c:pt>
                <c:pt idx="5251">
                  <c:v>3585.1498999999999</c:v>
                </c:pt>
                <c:pt idx="5252">
                  <c:v>3626.9099000000001</c:v>
                </c:pt>
                <c:pt idx="5253">
                  <c:v>3609.53</c:v>
                </c:pt>
                <c:pt idx="5254">
                  <c:v>3567.79</c:v>
                </c:pt>
                <c:pt idx="5255">
                  <c:v>3581.8701000000001</c:v>
                </c:pt>
                <c:pt idx="5256">
                  <c:v>3557.54</c:v>
                </c:pt>
                <c:pt idx="5257">
                  <c:v>3577.5900999999999</c:v>
                </c:pt>
                <c:pt idx="5258">
                  <c:v>3635.4099000000001</c:v>
                </c:pt>
                <c:pt idx="5259">
                  <c:v>3629.6498999999999</c:v>
                </c:pt>
                <c:pt idx="5260">
                  <c:v>3638.3501000000001</c:v>
                </c:pt>
                <c:pt idx="5261">
                  <c:v>3621.6298999999999</c:v>
                </c:pt>
                <c:pt idx="5262">
                  <c:v>3662.45</c:v>
                </c:pt>
                <c:pt idx="5263">
                  <c:v>3669.01</c:v>
                </c:pt>
                <c:pt idx="5264">
                  <c:v>3666.72</c:v>
                </c:pt>
                <c:pt idx="5265">
                  <c:v>3699.1201000000001</c:v>
                </c:pt>
                <c:pt idx="5266">
                  <c:v>3691.96</c:v>
                </c:pt>
                <c:pt idx="5267">
                  <c:v>3702.25</c:v>
                </c:pt>
                <c:pt idx="5268">
                  <c:v>3672.8200999999999</c:v>
                </c:pt>
                <c:pt idx="5269">
                  <c:v>3668.1001000000001</c:v>
                </c:pt>
                <c:pt idx="5270">
                  <c:v>3663.46</c:v>
                </c:pt>
                <c:pt idx="5271">
                  <c:v>3647.49</c:v>
                </c:pt>
                <c:pt idx="5272">
                  <c:v>3694.6201000000001</c:v>
                </c:pt>
                <c:pt idx="5273">
                  <c:v>3701.1698999999999</c:v>
                </c:pt>
                <c:pt idx="5274">
                  <c:v>3722.48</c:v>
                </c:pt>
                <c:pt idx="5275">
                  <c:v>3709.4099000000001</c:v>
                </c:pt>
                <c:pt idx="5276">
                  <c:v>3694.9198999999999</c:v>
                </c:pt>
                <c:pt idx="5277">
                  <c:v>3687.26</c:v>
                </c:pt>
                <c:pt idx="5278">
                  <c:v>3690.01</c:v>
                </c:pt>
                <c:pt idx="5279">
                  <c:v>3703.0601000000001</c:v>
                </c:pt>
                <c:pt idx="5280">
                  <c:v>3735.3600999999999</c:v>
                </c:pt>
                <c:pt idx="5281">
                  <c:v>3727.04</c:v>
                </c:pt>
                <c:pt idx="5282">
                  <c:v>3732.04</c:v>
                </c:pt>
                <c:pt idx="5283">
                  <c:v>3756.0700999999999</c:v>
                </c:pt>
                <c:pt idx="5284">
                  <c:v>3700.6498999999999</c:v>
                </c:pt>
                <c:pt idx="5285">
                  <c:v>3726.8600999999999</c:v>
                </c:pt>
                <c:pt idx="5286">
                  <c:v>3748.1399000000001</c:v>
                </c:pt>
                <c:pt idx="5287">
                  <c:v>3803.79</c:v>
                </c:pt>
                <c:pt idx="5288">
                  <c:v>3824.6799000000001</c:v>
                </c:pt>
                <c:pt idx="5289">
                  <c:v>3799.6100999999999</c:v>
                </c:pt>
                <c:pt idx="5290">
                  <c:v>3801.1898999999999</c:v>
                </c:pt>
                <c:pt idx="5291">
                  <c:v>3809.8400999999999</c:v>
                </c:pt>
                <c:pt idx="5292">
                  <c:v>3795.54</c:v>
                </c:pt>
                <c:pt idx="5293">
                  <c:v>3768.25</c:v>
                </c:pt>
                <c:pt idx="5294">
                  <c:v>3798.9099000000001</c:v>
                </c:pt>
                <c:pt idx="5295">
                  <c:v>3851.8501000000001</c:v>
                </c:pt>
                <c:pt idx="5296">
                  <c:v>3853.0700999999999</c:v>
                </c:pt>
                <c:pt idx="5297">
                  <c:v>3841.47</c:v>
                </c:pt>
                <c:pt idx="5298">
                  <c:v>3855.3600999999999</c:v>
                </c:pt>
                <c:pt idx="5299">
                  <c:v>3849.6201000000001</c:v>
                </c:pt>
                <c:pt idx="5300">
                  <c:v>3750.77</c:v>
                </c:pt>
                <c:pt idx="5301">
                  <c:v>3787.3798999999999</c:v>
                </c:pt>
                <c:pt idx="5302">
                  <c:v>3714.24</c:v>
                </c:pt>
                <c:pt idx="5303">
                  <c:v>3773.8600999999999</c:v>
                </c:pt>
                <c:pt idx="5304">
                  <c:v>3826.3101000000001</c:v>
                </c:pt>
                <c:pt idx="5305">
                  <c:v>3830.1698999999999</c:v>
                </c:pt>
                <c:pt idx="5306">
                  <c:v>3871.74</c:v>
                </c:pt>
                <c:pt idx="5307">
                  <c:v>3886.8301000000001</c:v>
                </c:pt>
                <c:pt idx="5308">
                  <c:v>3915.5900999999999</c:v>
                </c:pt>
                <c:pt idx="5309">
                  <c:v>3911.23</c:v>
                </c:pt>
                <c:pt idx="5310">
                  <c:v>3909.8798999999999</c:v>
                </c:pt>
                <c:pt idx="5311">
                  <c:v>3916.3798999999999</c:v>
                </c:pt>
                <c:pt idx="5312">
                  <c:v>3934.8301000000001</c:v>
                </c:pt>
                <c:pt idx="5313">
                  <c:v>3932.5900999999999</c:v>
                </c:pt>
                <c:pt idx="5314">
                  <c:v>3931.3301000000001</c:v>
                </c:pt>
                <c:pt idx="5315">
                  <c:v>3913.97</c:v>
                </c:pt>
                <c:pt idx="5316">
                  <c:v>3906.71</c:v>
                </c:pt>
                <c:pt idx="5317">
                  <c:v>3876.5</c:v>
                </c:pt>
                <c:pt idx="5318">
                  <c:v>3881.3701000000001</c:v>
                </c:pt>
                <c:pt idx="5319">
                  <c:v>3925.4299000000001</c:v>
                </c:pt>
                <c:pt idx="5320">
                  <c:v>3829.3400999999999</c:v>
                </c:pt>
                <c:pt idx="5321">
                  <c:v>3811.1498999999999</c:v>
                </c:pt>
                <c:pt idx="5322">
                  <c:v>3901.8200999999999</c:v>
                </c:pt>
                <c:pt idx="5323">
                  <c:v>3870.29</c:v>
                </c:pt>
                <c:pt idx="5324">
                  <c:v>3819.72</c:v>
                </c:pt>
                <c:pt idx="5325">
                  <c:v>3768.47</c:v>
                </c:pt>
                <c:pt idx="5326">
                  <c:v>3841.9398999999999</c:v>
                </c:pt>
                <c:pt idx="5327">
                  <c:v>3821.3501000000001</c:v>
                </c:pt>
                <c:pt idx="5328">
                  <c:v>3875.4398999999999</c:v>
                </c:pt>
                <c:pt idx="5329">
                  <c:v>3898.8101000000001</c:v>
                </c:pt>
                <c:pt idx="5330">
                  <c:v>3939.3400999999999</c:v>
                </c:pt>
                <c:pt idx="5331">
                  <c:v>3943.3400999999999</c:v>
                </c:pt>
                <c:pt idx="5332">
                  <c:v>3968.9398999999999</c:v>
                </c:pt>
                <c:pt idx="5333">
                  <c:v>3962.71</c:v>
                </c:pt>
                <c:pt idx="5334">
                  <c:v>3974.1201000000001</c:v>
                </c:pt>
                <c:pt idx="5335">
                  <c:v>3915.46</c:v>
                </c:pt>
                <c:pt idx="5336">
                  <c:v>3913.1001000000001</c:v>
                </c:pt>
                <c:pt idx="5337">
                  <c:v>3940.5900999999999</c:v>
                </c:pt>
                <c:pt idx="5338">
                  <c:v>3910.52</c:v>
                </c:pt>
                <c:pt idx="5339">
                  <c:v>3889.1399000000001</c:v>
                </c:pt>
                <c:pt idx="5340">
                  <c:v>3909.52</c:v>
                </c:pt>
                <c:pt idx="5341">
                  <c:v>3974.54</c:v>
                </c:pt>
                <c:pt idx="5342">
                  <c:v>3971.0900999999999</c:v>
                </c:pt>
                <c:pt idx="5343">
                  <c:v>3958.55</c:v>
                </c:pt>
                <c:pt idx="5344">
                  <c:v>3972.8899000000001</c:v>
                </c:pt>
                <c:pt idx="5345">
                  <c:v>4019.8701000000001</c:v>
                </c:pt>
                <c:pt idx="5346">
                  <c:v>4077.9099000000001</c:v>
                </c:pt>
                <c:pt idx="5347">
                  <c:v>4073.9398999999999</c:v>
                </c:pt>
                <c:pt idx="5348">
                  <c:v>4079.95</c:v>
                </c:pt>
                <c:pt idx="5349">
                  <c:v>4097.1698999999999</c:v>
                </c:pt>
                <c:pt idx="5350">
                  <c:v>4128.7997999999998</c:v>
                </c:pt>
                <c:pt idx="5351">
                  <c:v>4127.9902000000002</c:v>
                </c:pt>
                <c:pt idx="5352">
                  <c:v>4141.5897999999997</c:v>
                </c:pt>
                <c:pt idx="5353">
                  <c:v>4124.6602000000003</c:v>
                </c:pt>
                <c:pt idx="5354">
                  <c:v>4170.4198999999999</c:v>
                </c:pt>
                <c:pt idx="5355">
                  <c:v>4185.4701999999997</c:v>
                </c:pt>
                <c:pt idx="5356">
                  <c:v>4163.2597999999998</c:v>
                </c:pt>
                <c:pt idx="5357">
                  <c:v>4134.9399000000003</c:v>
                </c:pt>
                <c:pt idx="5358">
                  <c:v>4173.4198999999999</c:v>
                </c:pt>
                <c:pt idx="5359">
                  <c:v>4134.9799999999996</c:v>
                </c:pt>
                <c:pt idx="5360">
                  <c:v>4180.1698999999999</c:v>
                </c:pt>
                <c:pt idx="5361">
                  <c:v>4187.6201000000001</c:v>
                </c:pt>
                <c:pt idx="5362">
                  <c:v>4186.7201999999997</c:v>
                </c:pt>
                <c:pt idx="5363">
                  <c:v>4183.1801999999998</c:v>
                </c:pt>
                <c:pt idx="5364">
                  <c:v>4211.4701999999997</c:v>
                </c:pt>
                <c:pt idx="5365">
                  <c:v>4181.1698999999999</c:v>
                </c:pt>
                <c:pt idx="5366">
                  <c:v>4192.6602000000003</c:v>
                </c:pt>
                <c:pt idx="5367">
                  <c:v>4164.6602000000003</c:v>
                </c:pt>
                <c:pt idx="5368">
                  <c:v>4167.5897999999997</c:v>
                </c:pt>
                <c:pt idx="5369">
                  <c:v>4201.6201000000001</c:v>
                </c:pt>
                <c:pt idx="5370">
                  <c:v>4232.6000999999997</c:v>
                </c:pt>
                <c:pt idx="5371">
                  <c:v>4188.4301999999998</c:v>
                </c:pt>
                <c:pt idx="5372">
                  <c:v>4152.1000999999997</c:v>
                </c:pt>
                <c:pt idx="5373">
                  <c:v>4063.04</c:v>
                </c:pt>
                <c:pt idx="5374">
                  <c:v>4112.5</c:v>
                </c:pt>
                <c:pt idx="5375">
                  <c:v>4173.8500999999997</c:v>
                </c:pt>
                <c:pt idx="5376">
                  <c:v>4163.29</c:v>
                </c:pt>
                <c:pt idx="5377">
                  <c:v>4127.8301000000001</c:v>
                </c:pt>
                <c:pt idx="5378">
                  <c:v>4115.6801999999998</c:v>
                </c:pt>
                <c:pt idx="5379">
                  <c:v>4159.1201000000001</c:v>
                </c:pt>
                <c:pt idx="5380">
                  <c:v>4155.8599000000004</c:v>
                </c:pt>
                <c:pt idx="5381">
                  <c:v>4197.0497999999998</c:v>
                </c:pt>
                <c:pt idx="5382">
                  <c:v>4188.1298999999999</c:v>
                </c:pt>
                <c:pt idx="5383">
                  <c:v>4195.9902000000002</c:v>
                </c:pt>
                <c:pt idx="5384">
                  <c:v>4200.8798999999999</c:v>
                </c:pt>
                <c:pt idx="5385">
                  <c:v>4204.1099000000004</c:v>
                </c:pt>
                <c:pt idx="5386">
                  <c:v>4202.04</c:v>
                </c:pt>
                <c:pt idx="5387">
                  <c:v>4208.1201000000001</c:v>
                </c:pt>
                <c:pt idx="5388">
                  <c:v>4192.8500999999997</c:v>
                </c:pt>
                <c:pt idx="5389">
                  <c:v>4229.8900999999996</c:v>
                </c:pt>
                <c:pt idx="5390">
                  <c:v>4226.5200000000004</c:v>
                </c:pt>
                <c:pt idx="5391">
                  <c:v>4227.2597999999998</c:v>
                </c:pt>
                <c:pt idx="5392">
                  <c:v>4219.5497999999998</c:v>
                </c:pt>
                <c:pt idx="5393">
                  <c:v>4239.1801999999998</c:v>
                </c:pt>
                <c:pt idx="5394">
                  <c:v>4247.4399000000003</c:v>
                </c:pt>
                <c:pt idx="5395">
                  <c:v>4255.1499000000003</c:v>
                </c:pt>
                <c:pt idx="5396">
                  <c:v>4246.5897999999997</c:v>
                </c:pt>
                <c:pt idx="5397">
                  <c:v>4223.7002000000002</c:v>
                </c:pt>
                <c:pt idx="5398">
                  <c:v>4221.8599000000004</c:v>
                </c:pt>
                <c:pt idx="5399">
                  <c:v>4166.4502000000002</c:v>
                </c:pt>
                <c:pt idx="5400">
                  <c:v>4224.79</c:v>
                </c:pt>
                <c:pt idx="5401">
                  <c:v>4246.4399000000003</c:v>
                </c:pt>
                <c:pt idx="5402">
                  <c:v>4241.8397999999997</c:v>
                </c:pt>
                <c:pt idx="5403">
                  <c:v>4266.4902000000002</c:v>
                </c:pt>
                <c:pt idx="5404">
                  <c:v>4280.7002000000002</c:v>
                </c:pt>
                <c:pt idx="5405">
                  <c:v>4290.6099000000004</c:v>
                </c:pt>
                <c:pt idx="5406">
                  <c:v>4291.7997999999998</c:v>
                </c:pt>
                <c:pt idx="5407">
                  <c:v>4297.5</c:v>
                </c:pt>
                <c:pt idx="5408">
                  <c:v>4319.9399000000003</c:v>
                </c:pt>
                <c:pt idx="5409">
                  <c:v>4352.3397999999997</c:v>
                </c:pt>
                <c:pt idx="5410">
                  <c:v>4343.54</c:v>
                </c:pt>
                <c:pt idx="5411">
                  <c:v>4358.1298999999999</c:v>
                </c:pt>
                <c:pt idx="5412">
                  <c:v>4320.8198000000002</c:v>
                </c:pt>
                <c:pt idx="5413">
                  <c:v>4369.5497999999998</c:v>
                </c:pt>
                <c:pt idx="5414">
                  <c:v>4384.6298999999999</c:v>
                </c:pt>
                <c:pt idx="5415">
                  <c:v>4369.21</c:v>
                </c:pt>
                <c:pt idx="5416">
                  <c:v>4374.2997999999998</c:v>
                </c:pt>
                <c:pt idx="5417">
                  <c:v>4360.0298000000003</c:v>
                </c:pt>
                <c:pt idx="5418">
                  <c:v>4327.1602000000003</c:v>
                </c:pt>
                <c:pt idx="5419">
                  <c:v>4258.4902000000002</c:v>
                </c:pt>
                <c:pt idx="5420">
                  <c:v>4323.0600999999997</c:v>
                </c:pt>
                <c:pt idx="5421">
                  <c:v>4358.6899000000003</c:v>
                </c:pt>
                <c:pt idx="5422">
                  <c:v>4367.4799999999996</c:v>
                </c:pt>
                <c:pt idx="5423">
                  <c:v>4411.79</c:v>
                </c:pt>
                <c:pt idx="5424">
                  <c:v>4422.2997999999998</c:v>
                </c:pt>
                <c:pt idx="5425">
                  <c:v>4401.46</c:v>
                </c:pt>
                <c:pt idx="5426">
                  <c:v>4400.6400999999996</c:v>
                </c:pt>
                <c:pt idx="5427">
                  <c:v>4419.1499000000003</c:v>
                </c:pt>
                <c:pt idx="5428">
                  <c:v>4395.2597999999998</c:v>
                </c:pt>
                <c:pt idx="5429">
                  <c:v>4387.1602000000003</c:v>
                </c:pt>
                <c:pt idx="5430">
                  <c:v>4423.1499000000003</c:v>
                </c:pt>
                <c:pt idx="5431">
                  <c:v>4402.6602000000003</c:v>
                </c:pt>
                <c:pt idx="5432">
                  <c:v>4429.1000999999997</c:v>
                </c:pt>
                <c:pt idx="5433">
                  <c:v>4436.5200000000004</c:v>
                </c:pt>
                <c:pt idx="5434">
                  <c:v>4432.3500999999997</c:v>
                </c:pt>
                <c:pt idx="5435">
                  <c:v>4436.75</c:v>
                </c:pt>
                <c:pt idx="5436">
                  <c:v>4442.4102000000003</c:v>
                </c:pt>
                <c:pt idx="5437">
                  <c:v>4460.8301000000001</c:v>
                </c:pt>
                <c:pt idx="5438">
                  <c:v>4468</c:v>
                </c:pt>
                <c:pt idx="5439">
                  <c:v>4479.71</c:v>
                </c:pt>
                <c:pt idx="5440">
                  <c:v>4448.0801000000001</c:v>
                </c:pt>
                <c:pt idx="5441">
                  <c:v>4400.2700000000004</c:v>
                </c:pt>
                <c:pt idx="5442">
                  <c:v>4405.7997999999998</c:v>
                </c:pt>
                <c:pt idx="5443">
                  <c:v>4441.6698999999999</c:v>
                </c:pt>
                <c:pt idx="5444">
                  <c:v>4479.5298000000003</c:v>
                </c:pt>
                <c:pt idx="5445">
                  <c:v>4486.2299999999996</c:v>
                </c:pt>
                <c:pt idx="5446">
                  <c:v>4496.1899000000003</c:v>
                </c:pt>
                <c:pt idx="5447">
                  <c:v>4470</c:v>
                </c:pt>
                <c:pt idx="5448">
                  <c:v>4509.3701000000001</c:v>
                </c:pt>
                <c:pt idx="5449">
                  <c:v>4528.79</c:v>
                </c:pt>
                <c:pt idx="5450">
                  <c:v>4522.6801999999998</c:v>
                </c:pt>
                <c:pt idx="5451">
                  <c:v>4524.0897999999997</c:v>
                </c:pt>
                <c:pt idx="5452">
                  <c:v>4536.9502000000002</c:v>
                </c:pt>
                <c:pt idx="5453">
                  <c:v>4535.4301999999998</c:v>
                </c:pt>
                <c:pt idx="5454">
                  <c:v>4520.0298000000003</c:v>
                </c:pt>
                <c:pt idx="5455">
                  <c:v>4514.0698000000002</c:v>
                </c:pt>
                <c:pt idx="5456">
                  <c:v>4493.2798000000003</c:v>
                </c:pt>
                <c:pt idx="5457">
                  <c:v>4458.5801000000001</c:v>
                </c:pt>
                <c:pt idx="5458">
                  <c:v>4468.7299999999996</c:v>
                </c:pt>
                <c:pt idx="5459">
                  <c:v>4443.0497999999998</c:v>
                </c:pt>
                <c:pt idx="5460">
                  <c:v>4480.7002000000002</c:v>
                </c:pt>
                <c:pt idx="5461">
                  <c:v>4473.75</c:v>
                </c:pt>
                <c:pt idx="5462">
                  <c:v>4432.9902000000002</c:v>
                </c:pt>
                <c:pt idx="5463">
                  <c:v>4357.7299999999996</c:v>
                </c:pt>
                <c:pt idx="5464">
                  <c:v>4354.1899000000003</c:v>
                </c:pt>
                <c:pt idx="5465">
                  <c:v>4395.6400999999996</c:v>
                </c:pt>
                <c:pt idx="5466">
                  <c:v>4448.9799999999996</c:v>
                </c:pt>
                <c:pt idx="5467">
                  <c:v>4455.4799999999996</c:v>
                </c:pt>
                <c:pt idx="5468">
                  <c:v>4443.1099000000004</c:v>
                </c:pt>
                <c:pt idx="5469">
                  <c:v>4352.6298999999999</c:v>
                </c:pt>
                <c:pt idx="5470">
                  <c:v>4359.46</c:v>
                </c:pt>
                <c:pt idx="5471">
                  <c:v>4307.54</c:v>
                </c:pt>
                <c:pt idx="5472">
                  <c:v>4357.04</c:v>
                </c:pt>
                <c:pt idx="5473">
                  <c:v>4300.46</c:v>
                </c:pt>
                <c:pt idx="5474">
                  <c:v>4345.7201999999997</c:v>
                </c:pt>
                <c:pt idx="5475">
                  <c:v>4363.5497999999998</c:v>
                </c:pt>
                <c:pt idx="5476">
                  <c:v>4399.7597999999998</c:v>
                </c:pt>
                <c:pt idx="5477">
                  <c:v>4391.3397999999997</c:v>
                </c:pt>
                <c:pt idx="5478">
                  <c:v>4361.1899000000003</c:v>
                </c:pt>
                <c:pt idx="5479">
                  <c:v>4350.6499000000003</c:v>
                </c:pt>
                <c:pt idx="5480">
                  <c:v>4363.7997999999998</c:v>
                </c:pt>
                <c:pt idx="5481">
                  <c:v>4438.2597999999998</c:v>
                </c:pt>
                <c:pt idx="5482">
                  <c:v>4471.3701000000001</c:v>
                </c:pt>
                <c:pt idx="5483">
                  <c:v>4486.46</c:v>
                </c:pt>
                <c:pt idx="5484">
                  <c:v>4519.6298999999999</c:v>
                </c:pt>
                <c:pt idx="5485">
                  <c:v>4536.1899000000003</c:v>
                </c:pt>
                <c:pt idx="5486">
                  <c:v>4549.7798000000003</c:v>
                </c:pt>
                <c:pt idx="5487">
                  <c:v>4544.8999000000003</c:v>
                </c:pt>
                <c:pt idx="5488">
                  <c:v>4566.4799999999996</c:v>
                </c:pt>
                <c:pt idx="5489">
                  <c:v>4574.79</c:v>
                </c:pt>
                <c:pt idx="5490">
                  <c:v>4551.6801999999998</c:v>
                </c:pt>
                <c:pt idx="5491">
                  <c:v>4596.4198999999999</c:v>
                </c:pt>
                <c:pt idx="5492">
                  <c:v>4605.3798999999999</c:v>
                </c:pt>
                <c:pt idx="5493">
                  <c:v>4613.6698999999999</c:v>
                </c:pt>
                <c:pt idx="5494">
                  <c:v>4630.6499000000003</c:v>
                </c:pt>
                <c:pt idx="5495">
                  <c:v>4660.5698000000002</c:v>
                </c:pt>
                <c:pt idx="5496">
                  <c:v>4680.0600999999997</c:v>
                </c:pt>
                <c:pt idx="5497">
                  <c:v>4697.5298000000003</c:v>
                </c:pt>
                <c:pt idx="5498">
                  <c:v>4701.7002000000002</c:v>
                </c:pt>
                <c:pt idx="5499">
                  <c:v>4685.25</c:v>
                </c:pt>
                <c:pt idx="5500">
                  <c:v>4646.71</c:v>
                </c:pt>
                <c:pt idx="5501">
                  <c:v>4649.2700000000004</c:v>
                </c:pt>
                <c:pt idx="5502">
                  <c:v>4682.8500999999997</c:v>
                </c:pt>
                <c:pt idx="5503">
                  <c:v>4682.7997999999998</c:v>
                </c:pt>
                <c:pt idx="5504">
                  <c:v>4700.8999000000003</c:v>
                </c:pt>
                <c:pt idx="5505">
                  <c:v>4688.6698999999999</c:v>
                </c:pt>
                <c:pt idx="5506">
                  <c:v>4704.54</c:v>
                </c:pt>
                <c:pt idx="5507">
                  <c:v>4697.96</c:v>
                </c:pt>
                <c:pt idx="5508">
                  <c:v>4682.9399000000003</c:v>
                </c:pt>
                <c:pt idx="5509">
                  <c:v>4690.7002000000002</c:v>
                </c:pt>
                <c:pt idx="5510">
                  <c:v>4701.46</c:v>
                </c:pt>
                <c:pt idx="5511">
                  <c:v>4594.6201000000001</c:v>
                </c:pt>
                <c:pt idx="5512">
                  <c:v>4655.2700000000004</c:v>
                </c:pt>
                <c:pt idx="5513">
                  <c:v>4567</c:v>
                </c:pt>
                <c:pt idx="5514">
                  <c:v>4513.04</c:v>
                </c:pt>
                <c:pt idx="5515">
                  <c:v>4577.1000999999997</c:v>
                </c:pt>
                <c:pt idx="5516">
                  <c:v>4538.4301999999998</c:v>
                </c:pt>
                <c:pt idx="5517">
                  <c:v>4591.6698999999999</c:v>
                </c:pt>
                <c:pt idx="5518">
                  <c:v>4686.75</c:v>
                </c:pt>
                <c:pt idx="5519">
                  <c:v>4701.21</c:v>
                </c:pt>
                <c:pt idx="5520">
                  <c:v>4667.4502000000002</c:v>
                </c:pt>
                <c:pt idx="5521">
                  <c:v>4712.0200000000004</c:v>
                </c:pt>
                <c:pt idx="5522">
                  <c:v>4668.9701999999997</c:v>
                </c:pt>
                <c:pt idx="5523">
                  <c:v>4634.0897999999997</c:v>
                </c:pt>
                <c:pt idx="5524">
                  <c:v>4709.8500999999997</c:v>
                </c:pt>
                <c:pt idx="5525">
                  <c:v>4668.6698999999999</c:v>
                </c:pt>
                <c:pt idx="5526">
                  <c:v>4620.6400999999996</c:v>
                </c:pt>
                <c:pt idx="5527">
                  <c:v>4568.0200000000004</c:v>
                </c:pt>
                <c:pt idx="5528">
                  <c:v>4649.2299999999996</c:v>
                </c:pt>
                <c:pt idx="5529">
                  <c:v>4696.5600999999997</c:v>
                </c:pt>
                <c:pt idx="5530">
                  <c:v>4725.79</c:v>
                </c:pt>
                <c:pt idx="5531">
                  <c:v>4791.1899000000003</c:v>
                </c:pt>
                <c:pt idx="5532">
                  <c:v>4786.3500999999997</c:v>
                </c:pt>
                <c:pt idx="5533">
                  <c:v>4793.0600999999997</c:v>
                </c:pt>
                <c:pt idx="5534">
                  <c:v>4778.7299999999996</c:v>
                </c:pt>
                <c:pt idx="5535">
                  <c:v>4766.1801999999998</c:v>
                </c:pt>
                <c:pt idx="5536">
                  <c:v>4796.5600999999997</c:v>
                </c:pt>
                <c:pt idx="5537">
                  <c:v>4793.54</c:v>
                </c:pt>
                <c:pt idx="5538">
                  <c:v>4700.5801000000001</c:v>
                </c:pt>
                <c:pt idx="5539">
                  <c:v>4696.0497999999998</c:v>
                </c:pt>
                <c:pt idx="5540">
                  <c:v>4677.0298000000003</c:v>
                </c:pt>
                <c:pt idx="5541">
                  <c:v>4670.29</c:v>
                </c:pt>
                <c:pt idx="5542">
                  <c:v>4713.0698000000002</c:v>
                </c:pt>
                <c:pt idx="5543">
                  <c:v>4726.3500999999997</c:v>
                </c:pt>
                <c:pt idx="5544">
                  <c:v>4659.0298000000003</c:v>
                </c:pt>
                <c:pt idx="5545">
                  <c:v>4662.8500999999997</c:v>
                </c:pt>
                <c:pt idx="5546">
                  <c:v>4577.1099000000004</c:v>
                </c:pt>
                <c:pt idx="5547">
                  <c:v>4532.7597999999998</c:v>
                </c:pt>
                <c:pt idx="5548">
                  <c:v>4482.7299999999996</c:v>
                </c:pt>
                <c:pt idx="5549">
                  <c:v>4397.9399000000003</c:v>
                </c:pt>
                <c:pt idx="5550">
                  <c:v>4410.1298999999999</c:v>
                </c:pt>
                <c:pt idx="5551">
                  <c:v>4356.4502000000002</c:v>
                </c:pt>
                <c:pt idx="5552">
                  <c:v>4349.9301999999998</c:v>
                </c:pt>
                <c:pt idx="5553">
                  <c:v>4326.5097999999998</c:v>
                </c:pt>
                <c:pt idx="5554">
                  <c:v>4431.8500999999997</c:v>
                </c:pt>
                <c:pt idx="5555">
                  <c:v>4515.5497999999998</c:v>
                </c:pt>
                <c:pt idx="5556">
                  <c:v>4546.54</c:v>
                </c:pt>
                <c:pt idx="5557">
                  <c:v>4589.3798999999999</c:v>
                </c:pt>
                <c:pt idx="5558">
                  <c:v>4477.4399000000003</c:v>
                </c:pt>
                <c:pt idx="5559">
                  <c:v>4500.5298000000003</c:v>
                </c:pt>
                <c:pt idx="5560">
                  <c:v>4483.8701000000001</c:v>
                </c:pt>
                <c:pt idx="5561">
                  <c:v>4521.54</c:v>
                </c:pt>
                <c:pt idx="5562">
                  <c:v>4587.1801999999998</c:v>
                </c:pt>
                <c:pt idx="5563">
                  <c:v>4504.0801000000001</c:v>
                </c:pt>
                <c:pt idx="5564">
                  <c:v>4418.6400999999996</c:v>
                </c:pt>
                <c:pt idx="5565">
                  <c:v>4401.6698999999999</c:v>
                </c:pt>
                <c:pt idx="5566">
                  <c:v>4471.0698000000002</c:v>
                </c:pt>
                <c:pt idx="5567">
                  <c:v>4475.0097999999998</c:v>
                </c:pt>
                <c:pt idx="5568">
                  <c:v>4380.2597999999998</c:v>
                </c:pt>
                <c:pt idx="5569">
                  <c:v>4348.8701000000001</c:v>
                </c:pt>
                <c:pt idx="5570">
                  <c:v>4304.7597999999998</c:v>
                </c:pt>
                <c:pt idx="5571">
                  <c:v>4225.5</c:v>
                </c:pt>
                <c:pt idx="5572">
                  <c:v>4288.7002000000002</c:v>
                </c:pt>
                <c:pt idx="5573">
                  <c:v>4384.6499000000003</c:v>
                </c:pt>
                <c:pt idx="5574">
                  <c:v>4373.9399000000003</c:v>
                </c:pt>
                <c:pt idx="5575">
                  <c:v>4306.2597999999998</c:v>
                </c:pt>
                <c:pt idx="5576">
                  <c:v>4386.54</c:v>
                </c:pt>
                <c:pt idx="5577">
                  <c:v>4363.4902000000002</c:v>
                </c:pt>
                <c:pt idx="5578">
                  <c:v>4328.8701000000001</c:v>
                </c:pt>
                <c:pt idx="5579">
                  <c:v>4201.0897999999997</c:v>
                </c:pt>
                <c:pt idx="5580">
                  <c:v>4170.7002000000002</c:v>
                </c:pt>
                <c:pt idx="5581">
                  <c:v>4277.8798999999999</c:v>
                </c:pt>
                <c:pt idx="5582">
                  <c:v>4259.5200000000004</c:v>
                </c:pt>
                <c:pt idx="5583">
                  <c:v>4204.3100999999997</c:v>
                </c:pt>
                <c:pt idx="5584">
                  <c:v>4173.1099000000004</c:v>
                </c:pt>
                <c:pt idx="5585">
                  <c:v>4262.4502000000002</c:v>
                </c:pt>
                <c:pt idx="5586">
                  <c:v>4357.8599000000004</c:v>
                </c:pt>
                <c:pt idx="5587">
                  <c:v>4411.6698999999999</c:v>
                </c:pt>
                <c:pt idx="5588">
                  <c:v>4463.1201000000001</c:v>
                </c:pt>
                <c:pt idx="5589">
                  <c:v>4461.1801999999998</c:v>
                </c:pt>
                <c:pt idx="5590">
                  <c:v>4511.6099000000004</c:v>
                </c:pt>
                <c:pt idx="5591">
                  <c:v>4456.2402000000002</c:v>
                </c:pt>
                <c:pt idx="5592">
                  <c:v>4520.1602000000003</c:v>
                </c:pt>
                <c:pt idx="5593">
                  <c:v>4543.0600999999997</c:v>
                </c:pt>
                <c:pt idx="5594">
                  <c:v>4575.5200000000004</c:v>
                </c:pt>
                <c:pt idx="5595">
                  <c:v>4631.6000999999997</c:v>
                </c:pt>
                <c:pt idx="5596">
                  <c:v>4602.4502000000002</c:v>
                </c:pt>
                <c:pt idx="5597">
                  <c:v>4530.4102000000003</c:v>
                </c:pt>
                <c:pt idx="5598">
                  <c:v>4545.8599000000004</c:v>
                </c:pt>
                <c:pt idx="5599">
                  <c:v>4582.6400999999996</c:v>
                </c:pt>
                <c:pt idx="5600">
                  <c:v>4525.1201000000001</c:v>
                </c:pt>
                <c:pt idx="5601">
                  <c:v>4481.1499000000003</c:v>
                </c:pt>
                <c:pt idx="5602">
                  <c:v>4500.21</c:v>
                </c:pt>
                <c:pt idx="5603">
                  <c:v>4488.2798000000003</c:v>
                </c:pt>
                <c:pt idx="5604">
                  <c:v>4412.5298000000003</c:v>
                </c:pt>
                <c:pt idx="5605">
                  <c:v>4397.4502000000002</c:v>
                </c:pt>
                <c:pt idx="5606">
                  <c:v>4446.5897999999997</c:v>
                </c:pt>
                <c:pt idx="5607">
                  <c:v>4392.5897999999997</c:v>
                </c:pt>
                <c:pt idx="5608">
                  <c:v>4391.6899000000003</c:v>
                </c:pt>
                <c:pt idx="5609">
                  <c:v>4462.21</c:v>
                </c:pt>
                <c:pt idx="5610">
                  <c:v>4459.4502000000002</c:v>
                </c:pt>
                <c:pt idx="5611">
                  <c:v>4393.6602000000003</c:v>
                </c:pt>
                <c:pt idx="5612">
                  <c:v>4271.7798000000003</c:v>
                </c:pt>
                <c:pt idx="5613">
                  <c:v>4296.1201000000001</c:v>
                </c:pt>
                <c:pt idx="5614">
                  <c:v>4175.2002000000002</c:v>
                </c:pt>
                <c:pt idx="5615">
                  <c:v>4183.96</c:v>
                </c:pt>
                <c:pt idx="5616">
                  <c:v>4287.5</c:v>
                </c:pt>
                <c:pt idx="5617">
                  <c:v>4131.9301999999998</c:v>
                </c:pt>
                <c:pt idx="5618">
                  <c:v>4155.3798999999999</c:v>
                </c:pt>
                <c:pt idx="5619">
                  <c:v>4175.4799999999996</c:v>
                </c:pt>
                <c:pt idx="5620">
                  <c:v>4300.1698999999999</c:v>
                </c:pt>
                <c:pt idx="5621">
                  <c:v>4146.8701000000001</c:v>
                </c:pt>
                <c:pt idx="5622">
                  <c:v>4123.3397999999997</c:v>
                </c:pt>
                <c:pt idx="5623">
                  <c:v>3991.24</c:v>
                </c:pt>
                <c:pt idx="5624">
                  <c:v>4001.05</c:v>
                </c:pt>
                <c:pt idx="5625">
                  <c:v>3935.1799000000001</c:v>
                </c:pt>
                <c:pt idx="5626">
                  <c:v>3930.0801000000001</c:v>
                </c:pt>
                <c:pt idx="5627">
                  <c:v>4023.8899000000001</c:v>
                </c:pt>
                <c:pt idx="5628">
                  <c:v>4008.01</c:v>
                </c:pt>
                <c:pt idx="5629">
                  <c:v>4088.8501000000001</c:v>
                </c:pt>
                <c:pt idx="5630">
                  <c:v>3923.6799000000001</c:v>
                </c:pt>
                <c:pt idx="5631">
                  <c:v>3900.79</c:v>
                </c:pt>
                <c:pt idx="5632">
                  <c:v>3901.3600999999999</c:v>
                </c:pt>
                <c:pt idx="5633">
                  <c:v>3973.75</c:v>
                </c:pt>
                <c:pt idx="5634">
                  <c:v>3941.48</c:v>
                </c:pt>
                <c:pt idx="5635">
                  <c:v>3978.73</c:v>
                </c:pt>
                <c:pt idx="5636">
                  <c:v>4057.8400999999999</c:v>
                </c:pt>
                <c:pt idx="5637">
                  <c:v>4158.2402000000002</c:v>
                </c:pt>
                <c:pt idx="5638">
                  <c:v>4132.1499000000003</c:v>
                </c:pt>
                <c:pt idx="5639">
                  <c:v>4101.2299999999996</c:v>
                </c:pt>
                <c:pt idx="5640">
                  <c:v>4176.8198000000002</c:v>
                </c:pt>
                <c:pt idx="5641">
                  <c:v>4108.54</c:v>
                </c:pt>
                <c:pt idx="5642">
                  <c:v>4121.4301999999998</c:v>
                </c:pt>
                <c:pt idx="5643">
                  <c:v>4160.6801999999998</c:v>
                </c:pt>
                <c:pt idx="5644">
                  <c:v>4115.7700000000004</c:v>
                </c:pt>
                <c:pt idx="5645">
                  <c:v>4017.8200999999999</c:v>
                </c:pt>
                <c:pt idx="5646">
                  <c:v>3900.8600999999999</c:v>
                </c:pt>
                <c:pt idx="5647">
                  <c:v>3749.6298999999999</c:v>
                </c:pt>
                <c:pt idx="5648">
                  <c:v>3735.48</c:v>
                </c:pt>
                <c:pt idx="5649">
                  <c:v>3789.99</c:v>
                </c:pt>
                <c:pt idx="5650">
                  <c:v>3666.77</c:v>
                </c:pt>
                <c:pt idx="5651">
                  <c:v>3674.8400999999999</c:v>
                </c:pt>
                <c:pt idx="5652">
                  <c:v>3764.79</c:v>
                </c:pt>
                <c:pt idx="5653">
                  <c:v>3759.8899000000001</c:v>
                </c:pt>
                <c:pt idx="5654">
                  <c:v>3795.73</c:v>
                </c:pt>
                <c:pt idx="5655">
                  <c:v>3911.74</c:v>
                </c:pt>
                <c:pt idx="5656">
                  <c:v>3900.1100999999999</c:v>
                </c:pt>
                <c:pt idx="5657">
                  <c:v>3821.55</c:v>
                </c:pt>
                <c:pt idx="5658">
                  <c:v>3818.8301000000001</c:v>
                </c:pt>
                <c:pt idx="5659">
                  <c:v>3785.3798999999999</c:v>
                </c:pt>
                <c:pt idx="5660">
                  <c:v>3825.3301000000001</c:v>
                </c:pt>
                <c:pt idx="5661">
                  <c:v>3831.3899000000001</c:v>
                </c:pt>
                <c:pt idx="5662">
                  <c:v>3845.0801000000001</c:v>
                </c:pt>
                <c:pt idx="5663">
                  <c:v>3902.6201000000001</c:v>
                </c:pt>
                <c:pt idx="5664">
                  <c:v>3899.3798999999999</c:v>
                </c:pt>
                <c:pt idx="5665">
                  <c:v>3854.4299000000001</c:v>
                </c:pt>
                <c:pt idx="5666">
                  <c:v>3818.8</c:v>
                </c:pt>
                <c:pt idx="5667">
                  <c:v>3801.78</c:v>
                </c:pt>
                <c:pt idx="5668">
                  <c:v>3790.3798999999999</c:v>
                </c:pt>
                <c:pt idx="5669">
                  <c:v>3863.1599000000001</c:v>
                </c:pt>
                <c:pt idx="5670">
                  <c:v>3830.8501000000001</c:v>
                </c:pt>
                <c:pt idx="5671">
                  <c:v>3936.6898999999999</c:v>
                </c:pt>
                <c:pt idx="5672">
                  <c:v>3959.8998999999999</c:v>
                </c:pt>
                <c:pt idx="5673">
                  <c:v>3998.95</c:v>
                </c:pt>
                <c:pt idx="5674">
                  <c:v>3961.6298999999999</c:v>
                </c:pt>
                <c:pt idx="5675">
                  <c:v>3966.8400999999999</c:v>
                </c:pt>
                <c:pt idx="5676">
                  <c:v>3921.05</c:v>
                </c:pt>
                <c:pt idx="5677">
                  <c:v>4023.6100999999999</c:v>
                </c:pt>
                <c:pt idx="5678">
                  <c:v>4072.4299000000001</c:v>
                </c:pt>
                <c:pt idx="5679">
                  <c:v>4130.29</c:v>
                </c:pt>
                <c:pt idx="5680">
                  <c:v>4118.6298999999999</c:v>
                </c:pt>
                <c:pt idx="5681">
                  <c:v>4091.1898999999999</c:v>
                </c:pt>
                <c:pt idx="5682">
                  <c:v>4155.1698999999999</c:v>
                </c:pt>
                <c:pt idx="5683">
                  <c:v>4151.9399000000003</c:v>
                </c:pt>
                <c:pt idx="5684">
                  <c:v>4145.1899000000003</c:v>
                </c:pt>
                <c:pt idx="5685">
                  <c:v>4140.0600999999997</c:v>
                </c:pt>
                <c:pt idx="5686">
                  <c:v>4122.4701999999997</c:v>
                </c:pt>
                <c:pt idx="5687">
                  <c:v>4210.2402000000002</c:v>
                </c:pt>
                <c:pt idx="5688">
                  <c:v>4207.2700000000004</c:v>
                </c:pt>
                <c:pt idx="5689">
                  <c:v>4280.1499000000003</c:v>
                </c:pt>
                <c:pt idx="5690">
                  <c:v>4297.1400999999996</c:v>
                </c:pt>
                <c:pt idx="5691">
                  <c:v>4305.2002000000002</c:v>
                </c:pt>
                <c:pt idx="5692">
                  <c:v>4274.04</c:v>
                </c:pt>
                <c:pt idx="5693">
                  <c:v>4283.7402000000002</c:v>
                </c:pt>
                <c:pt idx="5694">
                  <c:v>4228.4799999999996</c:v>
                </c:pt>
                <c:pt idx="5695">
                  <c:v>4137.9902000000002</c:v>
                </c:pt>
                <c:pt idx="5696">
                  <c:v>4128.7299999999996</c:v>
                </c:pt>
                <c:pt idx="5697">
                  <c:v>4140.7700000000004</c:v>
                </c:pt>
                <c:pt idx="5698">
                  <c:v>4199.1201000000001</c:v>
                </c:pt>
                <c:pt idx="5699">
                  <c:v>4057.6599000000001</c:v>
                </c:pt>
                <c:pt idx="5700">
                  <c:v>4030.6100999999999</c:v>
                </c:pt>
                <c:pt idx="5701">
                  <c:v>3986.1599000000001</c:v>
                </c:pt>
                <c:pt idx="5702">
                  <c:v>3955</c:v>
                </c:pt>
                <c:pt idx="5703">
                  <c:v>3966.8501000000001</c:v>
                </c:pt>
                <c:pt idx="5704">
                  <c:v>3924.26</c:v>
                </c:pt>
                <c:pt idx="5705">
                  <c:v>3908.1898999999999</c:v>
                </c:pt>
                <c:pt idx="5706">
                  <c:v>3979.8701000000001</c:v>
                </c:pt>
                <c:pt idx="5707">
                  <c:v>4006.1799000000001</c:v>
                </c:pt>
                <c:pt idx="5708">
                  <c:v>4067.3600999999999</c:v>
                </c:pt>
                <c:pt idx="5709">
                  <c:v>4110.4102000000003</c:v>
                </c:pt>
                <c:pt idx="5710">
                  <c:v>3932.6898999999999</c:v>
                </c:pt>
                <c:pt idx="5711">
                  <c:v>3946.01</c:v>
                </c:pt>
                <c:pt idx="5712">
                  <c:v>3901.3501000000001</c:v>
                </c:pt>
                <c:pt idx="5713">
                  <c:v>3873.3301000000001</c:v>
                </c:pt>
                <c:pt idx="5714">
                  <c:v>3899.8899000000001</c:v>
                </c:pt>
                <c:pt idx="5715">
                  <c:v>3855.9299000000001</c:v>
                </c:pt>
                <c:pt idx="5716">
                  <c:v>3789.9299000000001</c:v>
                </c:pt>
                <c:pt idx="5717">
                  <c:v>3757.99</c:v>
                </c:pt>
                <c:pt idx="5718">
                  <c:v>3693.23</c:v>
                </c:pt>
                <c:pt idx="5719">
                  <c:v>3655.04</c:v>
                </c:pt>
                <c:pt idx="5720">
                  <c:v>3647.29</c:v>
                </c:pt>
                <c:pt idx="5721">
                  <c:v>3719.04</c:v>
                </c:pt>
                <c:pt idx="5722">
                  <c:v>3640.47</c:v>
                </c:pt>
                <c:pt idx="5723">
                  <c:v>3585.6201000000001</c:v>
                </c:pt>
                <c:pt idx="5724">
                  <c:v>3678.4299000000001</c:v>
                </c:pt>
                <c:pt idx="5725">
                  <c:v>3790.9299000000001</c:v>
                </c:pt>
                <c:pt idx="5726">
                  <c:v>3783.28</c:v>
                </c:pt>
                <c:pt idx="5727">
                  <c:v>3744.52</c:v>
                </c:pt>
                <c:pt idx="5728">
                  <c:v>3639.6599000000001</c:v>
                </c:pt>
                <c:pt idx="5729">
                  <c:v>3612.3899000000001</c:v>
                </c:pt>
                <c:pt idx="5730">
                  <c:v>3588.8400999999999</c:v>
                </c:pt>
                <c:pt idx="5731">
                  <c:v>3577.03</c:v>
                </c:pt>
                <c:pt idx="5732">
                  <c:v>3669.9099000000001</c:v>
                </c:pt>
                <c:pt idx="5733">
                  <c:v>3583.0700999999999</c:v>
                </c:pt>
                <c:pt idx="5734">
                  <c:v>3677.95</c:v>
                </c:pt>
                <c:pt idx="5735">
                  <c:v>3719.98</c:v>
                </c:pt>
                <c:pt idx="5736">
                  <c:v>3695.1599000000001</c:v>
                </c:pt>
                <c:pt idx="5737">
                  <c:v>3665.78</c:v>
                </c:pt>
                <c:pt idx="5738">
                  <c:v>3752.75</c:v>
                </c:pt>
                <c:pt idx="5739">
                  <c:v>3797.3400999999999</c:v>
                </c:pt>
                <c:pt idx="5740">
                  <c:v>3859.1100999999999</c:v>
                </c:pt>
                <c:pt idx="5741">
                  <c:v>3830.6001000000001</c:v>
                </c:pt>
                <c:pt idx="5742">
                  <c:v>3807.3</c:v>
                </c:pt>
                <c:pt idx="5743">
                  <c:v>3901.0601000000001</c:v>
                </c:pt>
                <c:pt idx="5744">
                  <c:v>3871.98</c:v>
                </c:pt>
                <c:pt idx="5745">
                  <c:v>3856.1001000000001</c:v>
                </c:pt>
                <c:pt idx="5746">
                  <c:v>3759.6898999999999</c:v>
                </c:pt>
                <c:pt idx="5747">
                  <c:v>3719.8899000000001</c:v>
                </c:pt>
                <c:pt idx="5748">
                  <c:v>3770.55</c:v>
                </c:pt>
                <c:pt idx="5749">
                  <c:v>3806.8</c:v>
                </c:pt>
                <c:pt idx="5750">
                  <c:v>3828.1100999999999</c:v>
                </c:pt>
                <c:pt idx="5751">
                  <c:v>3748.5700999999999</c:v>
                </c:pt>
                <c:pt idx="5752">
                  <c:v>3956.3701000000001</c:v>
                </c:pt>
                <c:pt idx="5753">
                  <c:v>3992.9299000000001</c:v>
                </c:pt>
                <c:pt idx="5754">
                  <c:v>3957.25</c:v>
                </c:pt>
                <c:pt idx="5755">
                  <c:v>3991.73</c:v>
                </c:pt>
                <c:pt idx="5756">
                  <c:v>3958.79</c:v>
                </c:pt>
                <c:pt idx="5757">
                  <c:v>3946.5601000000001</c:v>
                </c:pt>
                <c:pt idx="5758">
                  <c:v>3965.3400999999999</c:v>
                </c:pt>
                <c:pt idx="5759">
                  <c:v>3949.9398999999999</c:v>
                </c:pt>
                <c:pt idx="5760">
                  <c:v>4003.5801000000001</c:v>
                </c:pt>
                <c:pt idx="5761">
                  <c:v>4027.26</c:v>
                </c:pt>
                <c:pt idx="5762">
                  <c:v>4026.1201000000001</c:v>
                </c:pt>
                <c:pt idx="5763">
                  <c:v>3963.9398999999999</c:v>
                </c:pt>
                <c:pt idx="5764">
                  <c:v>3957.6298999999999</c:v>
                </c:pt>
                <c:pt idx="5765">
                  <c:v>4080.1100999999999</c:v>
                </c:pt>
                <c:pt idx="5766">
                  <c:v>4076.5700999999999</c:v>
                </c:pt>
                <c:pt idx="5767">
                  <c:v>4071.7</c:v>
                </c:pt>
                <c:pt idx="5768">
                  <c:v>3998.8400999999999</c:v>
                </c:pt>
                <c:pt idx="5769">
                  <c:v>3941.26</c:v>
                </c:pt>
                <c:pt idx="5770">
                  <c:v>3933.9198999999999</c:v>
                </c:pt>
                <c:pt idx="5771">
                  <c:v>3963.51</c:v>
                </c:pt>
                <c:pt idx="5772">
                  <c:v>3934.3798999999999</c:v>
                </c:pt>
                <c:pt idx="5773">
                  <c:v>3990.5601000000001</c:v>
                </c:pt>
                <c:pt idx="5774">
                  <c:v>4019.6498999999999</c:v>
                </c:pt>
                <c:pt idx="5775">
                  <c:v>3995.3200999999999</c:v>
                </c:pt>
                <c:pt idx="5776">
                  <c:v>3895.75</c:v>
                </c:pt>
                <c:pt idx="5777">
                  <c:v>3852.3600999999999</c:v>
                </c:pt>
                <c:pt idx="5778">
                  <c:v>3817.6599000000001</c:v>
                </c:pt>
                <c:pt idx="5779">
                  <c:v>3821.6201000000001</c:v>
                </c:pt>
                <c:pt idx="5780">
                  <c:v>3878.4398999999999</c:v>
                </c:pt>
                <c:pt idx="5781">
                  <c:v>3822.3899000000001</c:v>
                </c:pt>
                <c:pt idx="5782">
                  <c:v>3844.8200999999999</c:v>
                </c:pt>
                <c:pt idx="5783">
                  <c:v>3829.25</c:v>
                </c:pt>
                <c:pt idx="5784">
                  <c:v>3783.22</c:v>
                </c:pt>
                <c:pt idx="5785">
                  <c:v>3849.28</c:v>
                </c:pt>
                <c:pt idx="5786">
                  <c:v>3839.5</c:v>
                </c:pt>
                <c:pt idx="5787">
                  <c:v>3824.1399000000001</c:v>
                </c:pt>
                <c:pt idx="5788">
                  <c:v>3852.97</c:v>
                </c:pt>
                <c:pt idx="5789">
                  <c:v>3808.1001000000001</c:v>
                </c:pt>
                <c:pt idx="5790">
                  <c:v>3895.0801000000001</c:v>
                </c:pt>
                <c:pt idx="5791">
                  <c:v>3892.0900999999999</c:v>
                </c:pt>
                <c:pt idx="5792">
                  <c:v>3919.25</c:v>
                </c:pt>
                <c:pt idx="5793">
                  <c:v>3969.6100999999999</c:v>
                </c:pt>
                <c:pt idx="5794">
                  <c:v>3983.1698999999999</c:v>
                </c:pt>
                <c:pt idx="5795">
                  <c:v>3999.0900999999999</c:v>
                </c:pt>
                <c:pt idx="5796">
                  <c:v>3990.97</c:v>
                </c:pt>
                <c:pt idx="5797">
                  <c:v>3928.8600999999999</c:v>
                </c:pt>
                <c:pt idx="5798">
                  <c:v>3898.8501000000001</c:v>
                </c:pt>
                <c:pt idx="5799">
                  <c:v>3972.6100999999999</c:v>
                </c:pt>
                <c:pt idx="5800">
                  <c:v>4019.8101000000001</c:v>
                </c:pt>
                <c:pt idx="5801">
                  <c:v>4016.95</c:v>
                </c:pt>
                <c:pt idx="5802">
                  <c:v>4016.22</c:v>
                </c:pt>
                <c:pt idx="5803">
                  <c:v>4060.4299000000001</c:v>
                </c:pt>
                <c:pt idx="5804">
                  <c:v>4070.5601000000001</c:v>
                </c:pt>
                <c:pt idx="5805">
                  <c:v>4017.77</c:v>
                </c:pt>
                <c:pt idx="5806">
                  <c:v>4076.6001000000001</c:v>
                </c:pt>
                <c:pt idx="5807">
                  <c:v>4119.21</c:v>
                </c:pt>
                <c:pt idx="5808">
                  <c:v>4179.7597999999998</c:v>
                </c:pt>
                <c:pt idx="5809">
                  <c:v>4136.4799999999996</c:v>
                </c:pt>
                <c:pt idx="5810">
                  <c:v>4111.0801000000001</c:v>
                </c:pt>
                <c:pt idx="5811">
                  <c:v>4164</c:v>
                </c:pt>
                <c:pt idx="5812">
                  <c:v>4117.8599000000004</c:v>
                </c:pt>
                <c:pt idx="5813">
                  <c:v>4081.5</c:v>
                </c:pt>
                <c:pt idx="5814">
                  <c:v>4090.46</c:v>
                </c:pt>
                <c:pt idx="5815">
                  <c:v>4137.29</c:v>
                </c:pt>
                <c:pt idx="5816">
                  <c:v>4136.1298999999999</c:v>
                </c:pt>
                <c:pt idx="5817">
                  <c:v>4147.6000999999997</c:v>
                </c:pt>
                <c:pt idx="5818">
                  <c:v>4090.4099000000001</c:v>
                </c:pt>
                <c:pt idx="5819">
                  <c:v>4079.0900999999999</c:v>
                </c:pt>
                <c:pt idx="5820">
                  <c:v>3997.3400999999999</c:v>
                </c:pt>
                <c:pt idx="5821">
                  <c:v>3991.05</c:v>
                </c:pt>
                <c:pt idx="5822">
                  <c:v>4012.3200999999999</c:v>
                </c:pt>
                <c:pt idx="5823">
                  <c:v>3970.04</c:v>
                </c:pt>
                <c:pt idx="5824">
                  <c:v>3982.24</c:v>
                </c:pt>
                <c:pt idx="5825">
                  <c:v>3970.1498999999999</c:v>
                </c:pt>
                <c:pt idx="5826">
                  <c:v>3951.3899000000001</c:v>
                </c:pt>
                <c:pt idx="5827">
                  <c:v>3981.3501000000001</c:v>
                </c:pt>
                <c:pt idx="5828">
                  <c:v>4045.6399000000001</c:v>
                </c:pt>
                <c:pt idx="5829">
                  <c:v>4048.4198999999999</c:v>
                </c:pt>
                <c:pt idx="5830">
                  <c:v>3986.3701000000001</c:v>
                </c:pt>
                <c:pt idx="5831">
                  <c:v>3992.01</c:v>
                </c:pt>
                <c:pt idx="5832">
                  <c:v>3918.3200999999999</c:v>
                </c:pt>
                <c:pt idx="5833">
                  <c:v>3861.5900999999999</c:v>
                </c:pt>
                <c:pt idx="5834">
                  <c:v>3855.76</c:v>
                </c:pt>
                <c:pt idx="5835">
                  <c:v>3919.29</c:v>
                </c:pt>
                <c:pt idx="5836">
                  <c:v>3891.9299000000001</c:v>
                </c:pt>
                <c:pt idx="5837">
                  <c:v>3960.28</c:v>
                </c:pt>
                <c:pt idx="5838">
                  <c:v>3916.6399000000001</c:v>
                </c:pt>
                <c:pt idx="5839">
                  <c:v>3951.5700999999999</c:v>
                </c:pt>
                <c:pt idx="5840">
                  <c:v>4002.8701000000001</c:v>
                </c:pt>
                <c:pt idx="5841">
                  <c:v>3936.97</c:v>
                </c:pt>
                <c:pt idx="5842">
                  <c:v>3948.72</c:v>
                </c:pt>
                <c:pt idx="5843">
                  <c:v>3970.99</c:v>
                </c:pt>
                <c:pt idx="5844">
                  <c:v>3977.53</c:v>
                </c:pt>
                <c:pt idx="5845">
                  <c:v>3971.27</c:v>
                </c:pt>
                <c:pt idx="5846">
                  <c:v>4027.8101000000001</c:v>
                </c:pt>
                <c:pt idx="5847">
                  <c:v>4050.8301000000001</c:v>
                </c:pt>
                <c:pt idx="5848">
                  <c:v>4109.3100999999997</c:v>
                </c:pt>
                <c:pt idx="5849">
                  <c:v>4124.5097999999998</c:v>
                </c:pt>
                <c:pt idx="5850">
                  <c:v>4100.6000999999997</c:v>
                </c:pt>
                <c:pt idx="5851">
                  <c:v>4090.3798999999999</c:v>
                </c:pt>
                <c:pt idx="5852">
                  <c:v>4105.0200000000004</c:v>
                </c:pt>
                <c:pt idx="5853">
                  <c:v>4109.1099000000004</c:v>
                </c:pt>
                <c:pt idx="5854">
                  <c:v>4108.9399000000003</c:v>
                </c:pt>
                <c:pt idx="5855">
                  <c:v>4091.95</c:v>
                </c:pt>
                <c:pt idx="5856">
                  <c:v>4146.2201999999997</c:v>
                </c:pt>
                <c:pt idx="5857">
                  <c:v>4137.6400999999996</c:v>
                </c:pt>
                <c:pt idx="5858">
                  <c:v>4151.3198000000002</c:v>
                </c:pt>
                <c:pt idx="5859">
                  <c:v>4154.8701000000001</c:v>
                </c:pt>
                <c:pt idx="5860">
                  <c:v>4154.5200000000004</c:v>
                </c:pt>
                <c:pt idx="5861">
                  <c:v>4129.79</c:v>
                </c:pt>
                <c:pt idx="5862">
                  <c:v>4133.5200000000004</c:v>
                </c:pt>
                <c:pt idx="5863">
                  <c:v>4137.04</c:v>
                </c:pt>
                <c:pt idx="5864">
                  <c:v>4071.6298999999999</c:v>
                </c:pt>
                <c:pt idx="5865">
                  <c:v>4055.99</c:v>
                </c:pt>
                <c:pt idx="5866">
                  <c:v>4135.3500999999997</c:v>
                </c:pt>
                <c:pt idx="5867">
                  <c:v>4169.4799999999996</c:v>
                </c:pt>
                <c:pt idx="5868">
                  <c:v>4167.8701000000001</c:v>
                </c:pt>
                <c:pt idx="5869">
                  <c:v>4119.5801000000001</c:v>
                </c:pt>
                <c:pt idx="5870">
                  <c:v>4090.75</c:v>
                </c:pt>
                <c:pt idx="5871">
                  <c:v>4061.22</c:v>
                </c:pt>
                <c:pt idx="5872">
                  <c:v>4136.25</c:v>
                </c:pt>
                <c:pt idx="5873">
                  <c:v>4138.1201000000001</c:v>
                </c:pt>
                <c:pt idx="5874">
                  <c:v>4119.1698999999999</c:v>
                </c:pt>
                <c:pt idx="5875">
                  <c:v>4137.6400999999996</c:v>
                </c:pt>
                <c:pt idx="5876">
                  <c:v>4130.6201000000001</c:v>
                </c:pt>
                <c:pt idx="5877">
                  <c:v>4124.0801000000001</c:v>
                </c:pt>
                <c:pt idx="5878">
                  <c:v>4136.2798000000003</c:v>
                </c:pt>
                <c:pt idx="5879">
                  <c:v>4109.8999000000003</c:v>
                </c:pt>
                <c:pt idx="5880">
                  <c:v>4158.7700000000004</c:v>
                </c:pt>
                <c:pt idx="5881">
                  <c:v>4198.0497999999998</c:v>
                </c:pt>
                <c:pt idx="5882">
                  <c:v>4191.9799999999996</c:v>
                </c:pt>
                <c:pt idx="5883">
                  <c:v>4192.6298999999999</c:v>
                </c:pt>
                <c:pt idx="5884">
                  <c:v>4145.5801000000001</c:v>
                </c:pt>
                <c:pt idx="5885">
                  <c:v>4115.2402000000002</c:v>
                </c:pt>
                <c:pt idx="5886">
                  <c:v>4151.2798000000003</c:v>
                </c:pt>
                <c:pt idx="5887">
                  <c:v>4205.4502000000002</c:v>
                </c:pt>
                <c:pt idx="5888">
                  <c:v>4205.5200000000004</c:v>
                </c:pt>
                <c:pt idx="5889">
                  <c:v>4179.8301000000001</c:v>
                </c:pt>
                <c:pt idx="5890">
                  <c:v>4221.0200000000004</c:v>
                </c:pt>
                <c:pt idx="5891">
                  <c:v>4282.3701000000001</c:v>
                </c:pt>
                <c:pt idx="5892">
                  <c:v>4273.79</c:v>
                </c:pt>
                <c:pt idx="5893">
                  <c:v>4283.8500999999997</c:v>
                </c:pt>
                <c:pt idx="5894">
                  <c:v>4267.5200000000004</c:v>
                </c:pt>
                <c:pt idx="5895">
                  <c:v>4293.9301999999998</c:v>
                </c:pt>
                <c:pt idx="5896">
                  <c:v>4298.8599000000004</c:v>
                </c:pt>
                <c:pt idx="5897">
                  <c:v>4338.9301999999998</c:v>
                </c:pt>
                <c:pt idx="5898">
                  <c:v>4369.0097999999998</c:v>
                </c:pt>
                <c:pt idx="5899">
                  <c:v>4372.5897999999997</c:v>
                </c:pt>
                <c:pt idx="5900">
                  <c:v>4425.8397999999997</c:v>
                </c:pt>
                <c:pt idx="5901">
                  <c:v>4409.5897999999997</c:v>
                </c:pt>
                <c:pt idx="5902">
                  <c:v>4388.71</c:v>
                </c:pt>
                <c:pt idx="5903">
                  <c:v>4365.6899000000003</c:v>
                </c:pt>
                <c:pt idx="5904">
                  <c:v>4381.8900999999996</c:v>
                </c:pt>
                <c:pt idx="5905">
                  <c:v>4348.3301000000001</c:v>
                </c:pt>
                <c:pt idx="5906">
                  <c:v>4328.8198000000002</c:v>
                </c:pt>
                <c:pt idx="5907">
                  <c:v>4378.4102000000003</c:v>
                </c:pt>
                <c:pt idx="5908">
                  <c:v>4376.8599000000004</c:v>
                </c:pt>
                <c:pt idx="5909">
                  <c:v>4396.4399000000003</c:v>
                </c:pt>
                <c:pt idx="5910">
                  <c:v>4450.3798999999999</c:v>
                </c:pt>
                <c:pt idx="5911">
                  <c:v>4455.5897999999997</c:v>
                </c:pt>
                <c:pt idx="5912">
                  <c:v>4446.8198000000002</c:v>
                </c:pt>
                <c:pt idx="5913">
                  <c:v>4411.5897999999997</c:v>
                </c:pt>
                <c:pt idx="5914">
                  <c:v>4398.9502000000002</c:v>
                </c:pt>
                <c:pt idx="5915">
                  <c:v>4409.5298000000003</c:v>
                </c:pt>
                <c:pt idx="5916">
                  <c:v>4439.2597999999998</c:v>
                </c:pt>
                <c:pt idx="5917">
                  <c:v>4472.1602000000003</c:v>
                </c:pt>
                <c:pt idx="5918">
                  <c:v>4510.04</c:v>
                </c:pt>
                <c:pt idx="5919">
                  <c:v>4505.4198999999999</c:v>
                </c:pt>
                <c:pt idx="5920">
                  <c:v>4522.79</c:v>
                </c:pt>
                <c:pt idx="5921">
                  <c:v>4554.9799999999996</c:v>
                </c:pt>
                <c:pt idx="5922">
                  <c:v>4565.7201999999997</c:v>
                </c:pt>
                <c:pt idx="5923">
                  <c:v>4534.8701000000001</c:v>
                </c:pt>
                <c:pt idx="5924">
                  <c:v>4536.3397999999997</c:v>
                </c:pt>
                <c:pt idx="5925">
                  <c:v>4554.6400999999996</c:v>
                </c:pt>
                <c:pt idx="5926">
                  <c:v>4567.46</c:v>
                </c:pt>
                <c:pt idx="5927">
                  <c:v>4566.75</c:v>
                </c:pt>
                <c:pt idx="5928">
                  <c:v>4537.4102000000003</c:v>
                </c:pt>
                <c:pt idx="5929">
                  <c:v>4582.2299999999996</c:v>
                </c:pt>
                <c:pt idx="5930">
                  <c:v>4588.96</c:v>
                </c:pt>
                <c:pt idx="5931">
                  <c:v>4576.7299999999996</c:v>
                </c:pt>
                <c:pt idx="5932">
                  <c:v>4513.3900999999996</c:v>
                </c:pt>
                <c:pt idx="5933">
                  <c:v>4501.8900999999996</c:v>
                </c:pt>
                <c:pt idx="5934">
                  <c:v>4478.0298000000003</c:v>
                </c:pt>
                <c:pt idx="5935">
                  <c:v>4518.4399000000003</c:v>
                </c:pt>
                <c:pt idx="5936">
                  <c:v>4499.3798999999999</c:v>
                </c:pt>
                <c:pt idx="5937">
                  <c:v>4467.71</c:v>
                </c:pt>
                <c:pt idx="5938">
                  <c:v>4468.8301000000001</c:v>
                </c:pt>
                <c:pt idx="5939">
                  <c:v>4464.0497999999998</c:v>
                </c:pt>
                <c:pt idx="5940">
                  <c:v>4489.7201999999997</c:v>
                </c:pt>
                <c:pt idx="5941">
                  <c:v>4437.8599000000004</c:v>
                </c:pt>
                <c:pt idx="5942">
                  <c:v>4404.3301000000001</c:v>
                </c:pt>
                <c:pt idx="5943">
                  <c:v>4370.3599000000004</c:v>
                </c:pt>
                <c:pt idx="5944">
                  <c:v>4369.71</c:v>
                </c:pt>
                <c:pt idx="5945">
                  <c:v>4399.7700000000004</c:v>
                </c:pt>
                <c:pt idx="5946">
                  <c:v>4387.5497999999998</c:v>
                </c:pt>
                <c:pt idx="5947">
                  <c:v>4436.0097999999998</c:v>
                </c:pt>
                <c:pt idx="5948">
                  <c:v>4376.3100999999997</c:v>
                </c:pt>
                <c:pt idx="5949">
                  <c:v>4405.71</c:v>
                </c:pt>
                <c:pt idx="5950">
                  <c:v>4433.3100999999997</c:v>
                </c:pt>
                <c:pt idx="5951">
                  <c:v>4497.6298999999999</c:v>
                </c:pt>
                <c:pt idx="5952">
                  <c:v>4514.8701000000001</c:v>
                </c:pt>
                <c:pt idx="5953">
                  <c:v>4507.6602000000003</c:v>
                </c:pt>
                <c:pt idx="5954">
                  <c:v>4515.7700000000004</c:v>
                </c:pt>
                <c:pt idx="5955">
                  <c:v>4496.8301000000001</c:v>
                </c:pt>
                <c:pt idx="5956">
                  <c:v>4465.4799999999996</c:v>
                </c:pt>
                <c:pt idx="5957">
                  <c:v>4451.1400999999996</c:v>
                </c:pt>
                <c:pt idx="5958">
                  <c:v>4457.4902000000002</c:v>
                </c:pt>
                <c:pt idx="5959">
                  <c:v>4487.46</c:v>
                </c:pt>
                <c:pt idx="5960">
                  <c:v>4461.8999000000003</c:v>
                </c:pt>
                <c:pt idx="5961">
                  <c:v>4467.4399000000003</c:v>
                </c:pt>
                <c:pt idx="5962">
                  <c:v>4505.1000999999997</c:v>
                </c:pt>
                <c:pt idx="5963">
                  <c:v>4450.3198000000002</c:v>
                </c:pt>
                <c:pt idx="5964">
                  <c:v>4453.5298000000003</c:v>
                </c:pt>
                <c:pt idx="5965">
                  <c:v>4443.9502000000002</c:v>
                </c:pt>
                <c:pt idx="5966">
                  <c:v>4402.2002000000002</c:v>
                </c:pt>
                <c:pt idx="5967">
                  <c:v>4330</c:v>
                </c:pt>
                <c:pt idx="5968">
                  <c:v>4320.0600999999997</c:v>
                </c:pt>
                <c:pt idx="5969">
                  <c:v>4337.4399000000003</c:v>
                </c:pt>
                <c:pt idx="5970">
                  <c:v>4273.5298000000003</c:v>
                </c:pt>
                <c:pt idx="5971">
                  <c:v>4274.5097999999998</c:v>
                </c:pt>
                <c:pt idx="5972">
                  <c:v>4299.7002000000002</c:v>
                </c:pt>
                <c:pt idx="5973">
                  <c:v>4288.0497999999998</c:v>
                </c:pt>
                <c:pt idx="5974">
                  <c:v>4288.3900999999996</c:v>
                </c:pt>
                <c:pt idx="5975">
                  <c:v>4229.4502000000002</c:v>
                </c:pt>
                <c:pt idx="5976">
                  <c:v>4263.75</c:v>
                </c:pt>
                <c:pt idx="5977">
                  <c:v>4258.1899000000003</c:v>
                </c:pt>
                <c:pt idx="5978">
                  <c:v>4308.5</c:v>
                </c:pt>
                <c:pt idx="5979">
                  <c:v>4335.6602000000003</c:v>
                </c:pt>
                <c:pt idx="5980">
                  <c:v>4358.2402000000002</c:v>
                </c:pt>
                <c:pt idx="5981">
                  <c:v>4376.9502000000002</c:v>
                </c:pt>
                <c:pt idx="5982">
                  <c:v>4349.6099000000004</c:v>
                </c:pt>
                <c:pt idx="5983">
                  <c:v>4327.7798000000003</c:v>
                </c:pt>
                <c:pt idx="5984">
                  <c:v>4373.6298999999999</c:v>
                </c:pt>
                <c:pt idx="5985">
                  <c:v>4373.2002000000002</c:v>
                </c:pt>
                <c:pt idx="5986">
                  <c:v>4314.6000999999997</c:v>
                </c:pt>
                <c:pt idx="5987">
                  <c:v>4278</c:v>
                </c:pt>
                <c:pt idx="5988">
                  <c:v>4224.1602000000003</c:v>
                </c:pt>
                <c:pt idx="5989">
                  <c:v>4217.04</c:v>
                </c:pt>
                <c:pt idx="5990">
                  <c:v>4247.6801999999998</c:v>
                </c:pt>
                <c:pt idx="5991">
                  <c:v>4186.7700000000004</c:v>
                </c:pt>
                <c:pt idx="5992">
                  <c:v>4137.2299999999996</c:v>
                </c:pt>
                <c:pt idx="5993">
                  <c:v>4117.3701000000001</c:v>
                </c:pt>
                <c:pt idx="5994">
                  <c:v>4166.8198000000002</c:v>
                </c:pt>
                <c:pt idx="5995">
                  <c:v>4193.7997999999998</c:v>
                </c:pt>
                <c:pt idx="5996">
                  <c:v>4237.8599000000004</c:v>
                </c:pt>
                <c:pt idx="5997">
                  <c:v>4317.7798000000003</c:v>
                </c:pt>
                <c:pt idx="5998">
                  <c:v>4358.3397999999997</c:v>
                </c:pt>
                <c:pt idx="5999">
                  <c:v>4365.9799999999996</c:v>
                </c:pt>
                <c:pt idx="6000">
                  <c:v>4378.3798999999999</c:v>
                </c:pt>
                <c:pt idx="6001">
                  <c:v>4382.7798000000003</c:v>
                </c:pt>
                <c:pt idx="6002">
                  <c:v>4347.3500999999997</c:v>
                </c:pt>
                <c:pt idx="6003">
                  <c:v>4415.2402000000002</c:v>
                </c:pt>
                <c:pt idx="6004">
                  <c:v>4411.5497999999998</c:v>
                </c:pt>
                <c:pt idx="6005">
                  <c:v>4495.7002000000002</c:v>
                </c:pt>
                <c:pt idx="6006">
                  <c:v>4502.8798999999999</c:v>
                </c:pt>
                <c:pt idx="6007">
                  <c:v>4508.2402000000002</c:v>
                </c:pt>
                <c:pt idx="6008">
                  <c:v>4514.0200000000004</c:v>
                </c:pt>
                <c:pt idx="6009">
                  <c:v>4547.3798999999999</c:v>
                </c:pt>
                <c:pt idx="6010">
                  <c:v>4538.1899000000003</c:v>
                </c:pt>
                <c:pt idx="6011">
                  <c:v>4556.6201000000001</c:v>
                </c:pt>
                <c:pt idx="6012">
                  <c:v>4559.3397999999997</c:v>
                </c:pt>
                <c:pt idx="6013">
                  <c:v>4550.4301999999998</c:v>
                </c:pt>
                <c:pt idx="6014">
                  <c:v>4554.8900999999996</c:v>
                </c:pt>
                <c:pt idx="6015">
                  <c:v>4550.5801000000001</c:v>
                </c:pt>
                <c:pt idx="6016">
                  <c:v>4567.7997999999998</c:v>
                </c:pt>
                <c:pt idx="6017">
                  <c:v>4594.6298999999999</c:v>
                </c:pt>
                <c:pt idx="6018">
                  <c:v>4569.7798000000003</c:v>
                </c:pt>
                <c:pt idx="6019">
                  <c:v>4567.1801999999998</c:v>
                </c:pt>
                <c:pt idx="6020">
                  <c:v>4549.3397999999997</c:v>
                </c:pt>
                <c:pt idx="6021">
                  <c:v>4585.5897999999997</c:v>
                </c:pt>
                <c:pt idx="6022">
                  <c:v>4604.3701000000001</c:v>
                </c:pt>
                <c:pt idx="6023">
                  <c:v>4622.4399000000003</c:v>
                </c:pt>
                <c:pt idx="6024">
                  <c:v>4643.7002000000002</c:v>
                </c:pt>
                <c:pt idx="6025">
                  <c:v>4707.0897999999997</c:v>
                </c:pt>
                <c:pt idx="6026">
                  <c:v>4719.5497999999998</c:v>
                </c:pt>
                <c:pt idx="6027">
                  <c:v>4719.1899000000003</c:v>
                </c:pt>
                <c:pt idx="6028">
                  <c:v>4740.5600999999997</c:v>
                </c:pt>
                <c:pt idx="6029">
                  <c:v>4768.3701000000001</c:v>
                </c:pt>
                <c:pt idx="6030">
                  <c:v>4698.3500999999997</c:v>
                </c:pt>
                <c:pt idx="6031">
                  <c:v>4746.75</c:v>
                </c:pt>
                <c:pt idx="6032">
                  <c:v>4754.6298999999999</c:v>
                </c:pt>
                <c:pt idx="6033">
                  <c:v>4774.75</c:v>
                </c:pt>
                <c:pt idx="6034">
                  <c:v>4781.5801000000001</c:v>
                </c:pt>
                <c:pt idx="6035">
                  <c:v>4783.3500999999997</c:v>
                </c:pt>
                <c:pt idx="6036">
                  <c:v>4769.8301000000001</c:v>
                </c:pt>
                <c:pt idx="6037">
                  <c:v>4742.8301000000001</c:v>
                </c:pt>
                <c:pt idx="6038">
                  <c:v>4704.8100999999997</c:v>
                </c:pt>
                <c:pt idx="6039">
                  <c:v>4688.6801999999998</c:v>
                </c:pt>
                <c:pt idx="6040">
                  <c:v>4697.2402000000002</c:v>
                </c:pt>
                <c:pt idx="6041">
                  <c:v>4763.54</c:v>
                </c:pt>
                <c:pt idx="6042">
                  <c:v>4756.5</c:v>
                </c:pt>
                <c:pt idx="6043">
                  <c:v>4783.4502000000002</c:v>
                </c:pt>
                <c:pt idx="6044">
                  <c:v>4780.2402000000002</c:v>
                </c:pt>
                <c:pt idx="6045">
                  <c:v>4783.8301000000001</c:v>
                </c:pt>
                <c:pt idx="6046">
                  <c:v>4765.9799999999996</c:v>
                </c:pt>
                <c:pt idx="6047">
                  <c:v>4739.21</c:v>
                </c:pt>
                <c:pt idx="6048">
                  <c:v>4780.9399000000003</c:v>
                </c:pt>
                <c:pt idx="6049">
                  <c:v>4839.8100999999997</c:v>
                </c:pt>
                <c:pt idx="6050">
                  <c:v>4850.4301999999998</c:v>
                </c:pt>
                <c:pt idx="6051">
                  <c:v>4864.6000999999997</c:v>
                </c:pt>
                <c:pt idx="6052">
                  <c:v>4868.5497999999998</c:v>
                </c:pt>
                <c:pt idx="6053">
                  <c:v>4894.1602000000003</c:v>
                </c:pt>
                <c:pt idx="6054">
                  <c:v>4890.9701999999997</c:v>
                </c:pt>
                <c:pt idx="6055">
                  <c:v>4927.9301999999998</c:v>
                </c:pt>
                <c:pt idx="6056">
                  <c:v>4924.9701999999997</c:v>
                </c:pt>
                <c:pt idx="6057">
                  <c:v>4845.6499000000003</c:v>
                </c:pt>
                <c:pt idx="6058">
                  <c:v>4906.1899000000003</c:v>
                </c:pt>
                <c:pt idx="6059">
                  <c:v>4958.6099000000004</c:v>
                </c:pt>
                <c:pt idx="6060">
                  <c:v>4942.8100999999997</c:v>
                </c:pt>
                <c:pt idx="6061">
                  <c:v>4954.2299999999996</c:v>
                </c:pt>
                <c:pt idx="6062">
                  <c:v>4995.0600999999997</c:v>
                </c:pt>
                <c:pt idx="6063">
                  <c:v>4997.9102000000003</c:v>
                </c:pt>
                <c:pt idx="6064">
                  <c:v>5026.6099000000004</c:v>
                </c:pt>
                <c:pt idx="6065">
                  <c:v>5021.8397999999997</c:v>
                </c:pt>
                <c:pt idx="6066">
                  <c:v>4953.1698999999999</c:v>
                </c:pt>
                <c:pt idx="6067">
                  <c:v>5000.6201000000001</c:v>
                </c:pt>
                <c:pt idx="6068">
                  <c:v>5029.7299999999996</c:v>
                </c:pt>
                <c:pt idx="6069">
                  <c:v>5005.5698000000002</c:v>
                </c:pt>
                <c:pt idx="6070">
                  <c:v>4975.5097999999998</c:v>
                </c:pt>
                <c:pt idx="6071">
                  <c:v>4981.7997999999998</c:v>
                </c:pt>
                <c:pt idx="6072">
                  <c:v>5087.0298000000003</c:v>
                </c:pt>
                <c:pt idx="6073">
                  <c:v>5088.7997999999998</c:v>
                </c:pt>
                <c:pt idx="6074">
                  <c:v>5069.5298000000003</c:v>
                </c:pt>
                <c:pt idx="6075">
                  <c:v>5078.1801999999998</c:v>
                </c:pt>
                <c:pt idx="6076">
                  <c:v>5069.7597999999998</c:v>
                </c:pt>
                <c:pt idx="6077">
                  <c:v>5096.2700000000004</c:v>
                </c:pt>
                <c:pt idx="6078">
                  <c:v>5137.0801000000001</c:v>
                </c:pt>
                <c:pt idx="6079">
                  <c:v>5130.9502000000002</c:v>
                </c:pt>
                <c:pt idx="6080">
                  <c:v>5078.6499000000003</c:v>
                </c:pt>
                <c:pt idx="6081">
                  <c:v>5104.7597999999998</c:v>
                </c:pt>
                <c:pt idx="6082">
                  <c:v>5157.3599000000004</c:v>
                </c:pt>
                <c:pt idx="6083">
                  <c:v>5123.6899000000003</c:v>
                </c:pt>
                <c:pt idx="6084">
                  <c:v>5117.9399000000003</c:v>
                </c:pt>
                <c:pt idx="6085">
                  <c:v>5175.2700000000004</c:v>
                </c:pt>
                <c:pt idx="6086">
                  <c:v>5165.3100999999997</c:v>
                </c:pt>
                <c:pt idx="6087">
                  <c:v>5150.4799999999996</c:v>
                </c:pt>
                <c:pt idx="6088">
                  <c:v>5117.0897999999997</c:v>
                </c:pt>
                <c:pt idx="6089">
                  <c:v>5149.4198999999999</c:v>
                </c:pt>
                <c:pt idx="6090">
                  <c:v>5178.5097999999998</c:v>
                </c:pt>
                <c:pt idx="6091">
                  <c:v>5224.6201000000001</c:v>
                </c:pt>
                <c:pt idx="6092">
                  <c:v>5241.5298000000003</c:v>
                </c:pt>
                <c:pt idx="6093">
                  <c:v>5234.1801999999998</c:v>
                </c:pt>
                <c:pt idx="6094">
                  <c:v>5218.1899000000003</c:v>
                </c:pt>
                <c:pt idx="6095">
                  <c:v>5203.5801000000001</c:v>
                </c:pt>
                <c:pt idx="6096">
                  <c:v>5248.4902000000002</c:v>
                </c:pt>
                <c:pt idx="6097">
                  <c:v>5254.3500999999997</c:v>
                </c:pt>
                <c:pt idx="6098">
                  <c:v>5243.77</c:v>
                </c:pt>
                <c:pt idx="6099">
                  <c:v>5205.8100999999997</c:v>
                </c:pt>
                <c:pt idx="6100">
                  <c:v>5211.4902000000002</c:v>
                </c:pt>
                <c:pt idx="6101">
                  <c:v>5147.21</c:v>
                </c:pt>
                <c:pt idx="6102">
                  <c:v>5204.3397999999997</c:v>
                </c:pt>
                <c:pt idx="6103">
                  <c:v>5202.3900999999996</c:v>
                </c:pt>
                <c:pt idx="6104">
                  <c:v>5209.9102000000003</c:v>
                </c:pt>
                <c:pt idx="6105">
                  <c:v>5160.6400999999996</c:v>
                </c:pt>
                <c:pt idx="6106">
                  <c:v>5199.0600999999997</c:v>
                </c:pt>
                <c:pt idx="6107">
                  <c:v>5123.4102000000003</c:v>
                </c:pt>
                <c:pt idx="6108">
                  <c:v>5061.8198000000002</c:v>
                </c:pt>
                <c:pt idx="6109">
                  <c:v>5051.4102000000003</c:v>
                </c:pt>
                <c:pt idx="6110">
                  <c:v>5022.21</c:v>
                </c:pt>
                <c:pt idx="6111">
                  <c:v>5011.1201000000001</c:v>
                </c:pt>
                <c:pt idx="6112">
                  <c:v>4967.2299999999996</c:v>
                </c:pt>
                <c:pt idx="6113">
                  <c:v>5010.6000999999997</c:v>
                </c:pt>
                <c:pt idx="6114">
                  <c:v>5070.5497999999998</c:v>
                </c:pt>
                <c:pt idx="6115">
                  <c:v>5071.6298999999999</c:v>
                </c:pt>
                <c:pt idx="6116">
                  <c:v>5048.4198999999999</c:v>
                </c:pt>
                <c:pt idx="6117">
                  <c:v>5099.96</c:v>
                </c:pt>
                <c:pt idx="6118">
                  <c:v>5116.1698999999999</c:v>
                </c:pt>
                <c:pt idx="6119">
                  <c:v>5035.6899000000003</c:v>
                </c:pt>
                <c:pt idx="6120">
                  <c:v>5018.3900999999996</c:v>
                </c:pt>
                <c:pt idx="6121">
                  <c:v>5064.2002000000002</c:v>
                </c:pt>
                <c:pt idx="6122">
                  <c:v>5127.79</c:v>
                </c:pt>
                <c:pt idx="6123">
                  <c:v>5180.7402000000002</c:v>
                </c:pt>
                <c:pt idx="6124">
                  <c:v>5187.7002000000002</c:v>
                </c:pt>
                <c:pt idx="6125">
                  <c:v>5187.6698999999999</c:v>
                </c:pt>
                <c:pt idx="6126">
                  <c:v>5214.0801000000001</c:v>
                </c:pt>
                <c:pt idx="6127">
                  <c:v>5222.6801999999998</c:v>
                </c:pt>
                <c:pt idx="6128">
                  <c:v>5221.4198999999999</c:v>
                </c:pt>
                <c:pt idx="6129">
                  <c:v>5246.6801999999998</c:v>
                </c:pt>
                <c:pt idx="6130">
                  <c:v>5308.1499000000003</c:v>
                </c:pt>
                <c:pt idx="6131">
                  <c:v>5297.1000999999997</c:v>
                </c:pt>
                <c:pt idx="6132">
                  <c:v>5303.27</c:v>
                </c:pt>
                <c:pt idx="6133">
                  <c:v>5308.1298999999999</c:v>
                </c:pt>
                <c:pt idx="6134">
                  <c:v>5321.4102000000003</c:v>
                </c:pt>
                <c:pt idx="6135">
                  <c:v>5307.0097999999998</c:v>
                </c:pt>
                <c:pt idx="6136">
                  <c:v>5267.8397999999997</c:v>
                </c:pt>
                <c:pt idx="6137">
                  <c:v>5304.7201999999997</c:v>
                </c:pt>
                <c:pt idx="6138">
                  <c:v>5306.04</c:v>
                </c:pt>
                <c:pt idx="6139">
                  <c:v>5266.9502000000002</c:v>
                </c:pt>
                <c:pt idx="6140">
                  <c:v>5235.4799999999996</c:v>
                </c:pt>
                <c:pt idx="6141">
                  <c:v>5277.5097999999998</c:v>
                </c:pt>
                <c:pt idx="6142">
                  <c:v>5283.3999000000003</c:v>
                </c:pt>
                <c:pt idx="6143">
                  <c:v>5291.3397999999997</c:v>
                </c:pt>
                <c:pt idx="6144">
                  <c:v>5354.0298000000003</c:v>
                </c:pt>
                <c:pt idx="6145">
                  <c:v>5352.96</c:v>
                </c:pt>
                <c:pt idx="6146">
                  <c:v>5346.9902000000002</c:v>
                </c:pt>
                <c:pt idx="6147">
                  <c:v>5360.79</c:v>
                </c:pt>
                <c:pt idx="6148">
                  <c:v>5375.3198000000002</c:v>
                </c:pt>
                <c:pt idx="6149">
                  <c:v>5421.0298000000003</c:v>
                </c:pt>
                <c:pt idx="6150">
                  <c:v>5433.7402000000002</c:v>
                </c:pt>
                <c:pt idx="6151">
                  <c:v>5431.6000999999997</c:v>
                </c:pt>
                <c:pt idx="6152">
                  <c:v>5473.23</c:v>
                </c:pt>
                <c:pt idx="6153">
                  <c:v>5487.0298000000003</c:v>
                </c:pt>
                <c:pt idx="6154">
                  <c:v>5473.1698999999999</c:v>
                </c:pt>
                <c:pt idx="6155">
                  <c:v>5464.6201000000001</c:v>
                </c:pt>
                <c:pt idx="6156">
                  <c:v>5447.8701000000001</c:v>
                </c:pt>
                <c:pt idx="6157">
                  <c:v>5469.2997999999998</c:v>
                </c:pt>
                <c:pt idx="6158">
                  <c:v>5477.8999000000003</c:v>
                </c:pt>
                <c:pt idx="6159">
                  <c:v>5482.8701000000001</c:v>
                </c:pt>
                <c:pt idx="6160">
                  <c:v>5460.48</c:v>
                </c:pt>
                <c:pt idx="6161">
                  <c:v>5475.0897999999997</c:v>
                </c:pt>
                <c:pt idx="6162">
                  <c:v>5509.0097999999998</c:v>
                </c:pt>
                <c:pt idx="6163">
                  <c:v>5537.02</c:v>
                </c:pt>
                <c:pt idx="6164">
                  <c:v>5567.1899000000003</c:v>
                </c:pt>
                <c:pt idx="6165">
                  <c:v>5572.8500999999997</c:v>
                </c:pt>
                <c:pt idx="6166">
                  <c:v>5576.98</c:v>
                </c:pt>
                <c:pt idx="6167">
                  <c:v>5633.9102000000003</c:v>
                </c:pt>
                <c:pt idx="6168">
                  <c:v>5584.54</c:v>
                </c:pt>
                <c:pt idx="6169">
                  <c:v>5615.3500999999997</c:v>
                </c:pt>
                <c:pt idx="6170">
                  <c:v>5631.2201999999997</c:v>
                </c:pt>
                <c:pt idx="6171">
                  <c:v>5667.2002000000002</c:v>
                </c:pt>
                <c:pt idx="6172">
                  <c:v>5588.27</c:v>
                </c:pt>
                <c:pt idx="6173">
                  <c:v>5544.5897999999997</c:v>
                </c:pt>
                <c:pt idx="6174">
                  <c:v>5505</c:v>
                </c:pt>
                <c:pt idx="6175">
                  <c:v>5564.4102000000003</c:v>
                </c:pt>
                <c:pt idx="6176">
                  <c:v>5555.7402000000002</c:v>
                </c:pt>
                <c:pt idx="6177">
                  <c:v>5427.1298999999999</c:v>
                </c:pt>
                <c:pt idx="6178">
                  <c:v>5399.2201999999997</c:v>
                </c:pt>
                <c:pt idx="6179">
                  <c:v>5459.1000999999997</c:v>
                </c:pt>
                <c:pt idx="6180">
                  <c:v>5463.54</c:v>
                </c:pt>
                <c:pt idx="6181">
                  <c:v>5436.4399000000003</c:v>
                </c:pt>
                <c:pt idx="6182">
                  <c:v>5522.2997999999998</c:v>
                </c:pt>
                <c:pt idx="6183">
                  <c:v>5446.6801999999998</c:v>
                </c:pt>
                <c:pt idx="6184">
                  <c:v>5346.5600999999997</c:v>
                </c:pt>
                <c:pt idx="6185">
                  <c:v>5186.3301000000001</c:v>
                </c:pt>
                <c:pt idx="6186">
                  <c:v>5240.0298000000003</c:v>
                </c:pt>
                <c:pt idx="6187">
                  <c:v>5199.5</c:v>
                </c:pt>
                <c:pt idx="6188">
                  <c:v>5319.3100999999997</c:v>
                </c:pt>
                <c:pt idx="6189">
                  <c:v>5344.1602000000003</c:v>
                </c:pt>
                <c:pt idx="6190">
                  <c:v>5344.3900999999996</c:v>
                </c:pt>
                <c:pt idx="6191">
                  <c:v>5434.4301999999998</c:v>
                </c:pt>
                <c:pt idx="6192">
                  <c:v>5455.21</c:v>
                </c:pt>
                <c:pt idx="6193">
                  <c:v>5543.2201999999997</c:v>
                </c:pt>
                <c:pt idx="6194">
                  <c:v>5554.25</c:v>
                </c:pt>
                <c:pt idx="6195">
                  <c:v>5608.25</c:v>
                </c:pt>
                <c:pt idx="6196">
                  <c:v>5597.1201000000001</c:v>
                </c:pt>
                <c:pt idx="6197">
                  <c:v>5620.8500999999997</c:v>
                </c:pt>
                <c:pt idx="6198">
                  <c:v>5570.6400999999996</c:v>
                </c:pt>
                <c:pt idx="6199">
                  <c:v>5634.6099000000004</c:v>
                </c:pt>
                <c:pt idx="6200">
                  <c:v>5616.8397999999997</c:v>
                </c:pt>
                <c:pt idx="6201">
                  <c:v>5625.7997999999998</c:v>
                </c:pt>
                <c:pt idx="6202">
                  <c:v>5592.1801999999998</c:v>
                </c:pt>
                <c:pt idx="6203">
                  <c:v>5591.96</c:v>
                </c:pt>
                <c:pt idx="6204">
                  <c:v>5648.3999000000003</c:v>
                </c:pt>
                <c:pt idx="6205">
                  <c:v>5528.9301999999998</c:v>
                </c:pt>
                <c:pt idx="6206">
                  <c:v>5520.0698000000002</c:v>
                </c:pt>
                <c:pt idx="6207">
                  <c:v>5503.4102000000003</c:v>
                </c:pt>
                <c:pt idx="6208">
                  <c:v>5408.4198999999999</c:v>
                </c:pt>
                <c:pt idx="6209">
                  <c:v>5471.0497999999998</c:v>
                </c:pt>
                <c:pt idx="6210">
                  <c:v>5495.52</c:v>
                </c:pt>
                <c:pt idx="6211">
                  <c:v>5554.1298999999999</c:v>
                </c:pt>
                <c:pt idx="6212">
                  <c:v>5595.7597999999998</c:v>
                </c:pt>
                <c:pt idx="6213">
                  <c:v>5626.02</c:v>
                </c:pt>
                <c:pt idx="6214">
                  <c:v>5633.0897999999997</c:v>
                </c:pt>
                <c:pt idx="6215">
                  <c:v>5634.5801000000001</c:v>
                </c:pt>
                <c:pt idx="6216">
                  <c:v>5618.2597999999998</c:v>
                </c:pt>
                <c:pt idx="6217">
                  <c:v>5713.6400999999996</c:v>
                </c:pt>
                <c:pt idx="6218">
                  <c:v>5702.5497999999998</c:v>
                </c:pt>
                <c:pt idx="6219">
                  <c:v>5718.5698000000002</c:v>
                </c:pt>
                <c:pt idx="6220">
                  <c:v>5732.9301999999998</c:v>
                </c:pt>
                <c:pt idx="6221">
                  <c:v>5722.2597999999998</c:v>
                </c:pt>
                <c:pt idx="6222">
                  <c:v>5745.3701000000001</c:v>
                </c:pt>
                <c:pt idx="6223">
                  <c:v>5738.1698999999999</c:v>
                </c:pt>
                <c:pt idx="6224">
                  <c:v>5762.48</c:v>
                </c:pt>
                <c:pt idx="6225">
                  <c:v>5708.75</c:v>
                </c:pt>
                <c:pt idx="6226">
                  <c:v>5709.54</c:v>
                </c:pt>
                <c:pt idx="6227">
                  <c:v>5699.9399000000003</c:v>
                </c:pt>
                <c:pt idx="6228">
                  <c:v>5751.0698000000002</c:v>
                </c:pt>
                <c:pt idx="6229">
                  <c:v>5695.9399000000003</c:v>
                </c:pt>
                <c:pt idx="6230">
                  <c:v>5751.1298999999999</c:v>
                </c:pt>
                <c:pt idx="6231">
                  <c:v>5792.04</c:v>
                </c:pt>
                <c:pt idx="6232">
                  <c:v>5780.0497999999998</c:v>
                </c:pt>
                <c:pt idx="6233">
                  <c:v>5815.0298000000003</c:v>
                </c:pt>
                <c:pt idx="6234">
                  <c:v>5859.8500999999997</c:v>
                </c:pt>
                <c:pt idx="6235">
                  <c:v>5815.2597999999998</c:v>
                </c:pt>
                <c:pt idx="6236">
                  <c:v>5842.4701999999997</c:v>
                </c:pt>
                <c:pt idx="6237">
                  <c:v>5841.4701999999997</c:v>
                </c:pt>
                <c:pt idx="6238">
                  <c:v>5864.6698999999999</c:v>
                </c:pt>
                <c:pt idx="6239">
                  <c:v>5853.98</c:v>
                </c:pt>
                <c:pt idx="6240">
                  <c:v>5851.2002000000002</c:v>
                </c:pt>
                <c:pt idx="6241">
                  <c:v>5797.4198999999999</c:v>
                </c:pt>
                <c:pt idx="6242">
                  <c:v>5809.8599000000004</c:v>
                </c:pt>
                <c:pt idx="6243">
                  <c:v>5808.1201000000001</c:v>
                </c:pt>
                <c:pt idx="6244">
                  <c:v>5823.52</c:v>
                </c:pt>
                <c:pt idx="6245">
                  <c:v>5832.9198999999999</c:v>
                </c:pt>
                <c:pt idx="6246">
                  <c:v>5813.6698999999999</c:v>
                </c:pt>
                <c:pt idx="6247">
                  <c:v>5705.4502000000002</c:v>
                </c:pt>
                <c:pt idx="6248">
                  <c:v>5728.7997999999998</c:v>
                </c:pt>
                <c:pt idx="6249">
                  <c:v>5712.6899000000003</c:v>
                </c:pt>
                <c:pt idx="6250">
                  <c:v>5782.7597999999998</c:v>
                </c:pt>
                <c:pt idx="6251">
                  <c:v>5929.04</c:v>
                </c:pt>
                <c:pt idx="6252">
                  <c:v>5973.1000999999997</c:v>
                </c:pt>
                <c:pt idx="6253">
                  <c:v>5995.54</c:v>
                </c:pt>
                <c:pt idx="6254">
                  <c:v>6001.3500999999997</c:v>
                </c:pt>
                <c:pt idx="6255">
                  <c:v>5983.9902000000002</c:v>
                </c:pt>
                <c:pt idx="6256">
                  <c:v>5985.3798999999999</c:v>
                </c:pt>
                <c:pt idx="6257">
                  <c:v>5949.1698999999999</c:v>
                </c:pt>
                <c:pt idx="6258">
                  <c:v>5870.6201000000001</c:v>
                </c:pt>
                <c:pt idx="6259">
                  <c:v>5893.6201000000001</c:v>
                </c:pt>
                <c:pt idx="6260">
                  <c:v>5916.98</c:v>
                </c:pt>
                <c:pt idx="6261">
                  <c:v>5917.1099000000004</c:v>
                </c:pt>
                <c:pt idx="6262">
                  <c:v>5948.71</c:v>
                </c:pt>
                <c:pt idx="6263">
                  <c:v>5969.3397999999997</c:v>
                </c:pt>
                <c:pt idx="6264">
                  <c:v>5987.3701000000001</c:v>
                </c:pt>
                <c:pt idx="6265">
                  <c:v>6021.6298999999999</c:v>
                </c:pt>
                <c:pt idx="6266">
                  <c:v>5998.7402000000002</c:v>
                </c:pt>
                <c:pt idx="6267">
                  <c:v>6032.3798999999999</c:v>
                </c:pt>
                <c:pt idx="6268">
                  <c:v>6047.1499000000003</c:v>
                </c:pt>
                <c:pt idx="6269">
                  <c:v>6049.8798999999999</c:v>
                </c:pt>
                <c:pt idx="6270">
                  <c:v>6086.4902000000002</c:v>
                </c:pt>
                <c:pt idx="6271">
                  <c:v>6075.1099000000004</c:v>
                </c:pt>
                <c:pt idx="6272">
                  <c:v>6090.27</c:v>
                </c:pt>
                <c:pt idx="6273">
                  <c:v>6052.8500999999997</c:v>
                </c:pt>
                <c:pt idx="6274">
                  <c:v>6034.9102000000003</c:v>
                </c:pt>
                <c:pt idx="6275">
                  <c:v>6084.1899000000003</c:v>
                </c:pt>
                <c:pt idx="6276">
                  <c:v>6051.25</c:v>
                </c:pt>
                <c:pt idx="6277">
                  <c:v>6051.0897999999997</c:v>
                </c:pt>
                <c:pt idx="6278">
                  <c:v>6074.0801000000001</c:v>
                </c:pt>
                <c:pt idx="6279">
                  <c:v>6050.6099000000004</c:v>
                </c:pt>
                <c:pt idx="6280">
                  <c:v>5872.1602000000003</c:v>
                </c:pt>
                <c:pt idx="6281">
                  <c:v>5867.0801000000001</c:v>
                </c:pt>
                <c:pt idx="6282">
                  <c:v>5930.8500999999997</c:v>
                </c:pt>
                <c:pt idx="6283">
                  <c:v>5974.0698000000002</c:v>
                </c:pt>
                <c:pt idx="6284">
                  <c:v>6040.04</c:v>
                </c:pt>
                <c:pt idx="6285">
                  <c:v>6037.5897999999997</c:v>
                </c:pt>
                <c:pt idx="6286">
                  <c:v>5970.8397999999997</c:v>
                </c:pt>
                <c:pt idx="6287">
                  <c:v>5906.9399000000003</c:v>
                </c:pt>
                <c:pt idx="6288">
                  <c:v>5881.6298999999999</c:v>
                </c:pt>
                <c:pt idx="6289">
                  <c:v>5868.5497999999998</c:v>
                </c:pt>
                <c:pt idx="6290">
                  <c:v>5942.4701999999997</c:v>
                </c:pt>
                <c:pt idx="6291">
                  <c:v>5975.3798999999999</c:v>
                </c:pt>
                <c:pt idx="6292">
                  <c:v>5909.0298000000003</c:v>
                </c:pt>
                <c:pt idx="6293">
                  <c:v>5918.25</c:v>
                </c:pt>
                <c:pt idx="6294">
                  <c:v>5827.04</c:v>
                </c:pt>
                <c:pt idx="6295">
                  <c:v>5836.2201999999997</c:v>
                </c:pt>
                <c:pt idx="6296">
                  <c:v>5842.9102000000003</c:v>
                </c:pt>
                <c:pt idx="6297">
                  <c:v>5949.9102000000003</c:v>
                </c:pt>
                <c:pt idx="6298">
                  <c:v>5937.3397999999997</c:v>
                </c:pt>
                <c:pt idx="6299">
                  <c:v>5996.6602000000003</c:v>
                </c:pt>
                <c:pt idx="6300">
                  <c:v>6049.2402000000002</c:v>
                </c:pt>
                <c:pt idx="6301">
                  <c:v>6086.3701000000001</c:v>
                </c:pt>
                <c:pt idx="6302">
                  <c:v>6118.71</c:v>
                </c:pt>
                <c:pt idx="6303">
                  <c:v>6101.2402000000002</c:v>
                </c:pt>
                <c:pt idx="6304">
                  <c:v>6012.2798000000003</c:v>
                </c:pt>
                <c:pt idx="6305">
                  <c:v>6067.7002000000002</c:v>
                </c:pt>
                <c:pt idx="6306">
                  <c:v>6039.3100999999997</c:v>
                </c:pt>
                <c:pt idx="6307">
                  <c:v>6071.1698999999999</c:v>
                </c:pt>
                <c:pt idx="6308">
                  <c:v>6040.5298000000003</c:v>
                </c:pt>
                <c:pt idx="6309">
                  <c:v>5994.5698000000002</c:v>
                </c:pt>
                <c:pt idx="6310">
                  <c:v>6037.8798999999999</c:v>
                </c:pt>
                <c:pt idx="6311">
                  <c:v>6061.48</c:v>
                </c:pt>
                <c:pt idx="6312">
                  <c:v>6083.5698000000002</c:v>
                </c:pt>
                <c:pt idx="6313">
                  <c:v>6025.9902000000002</c:v>
                </c:pt>
                <c:pt idx="6314">
                  <c:v>6066.4399000000003</c:v>
                </c:pt>
                <c:pt idx="6315">
                  <c:v>6068.5</c:v>
                </c:pt>
                <c:pt idx="6316">
                  <c:v>6051.9701999999997</c:v>
                </c:pt>
                <c:pt idx="6317">
                  <c:v>6115.0698000000002</c:v>
                </c:pt>
                <c:pt idx="6318">
                  <c:v>6114.6298999999999</c:v>
                </c:pt>
                <c:pt idx="6319">
                  <c:v>6129.5801000000001</c:v>
                </c:pt>
                <c:pt idx="6320">
                  <c:v>6144.1499000000003</c:v>
                </c:pt>
                <c:pt idx="6321">
                  <c:v>6117.52</c:v>
                </c:pt>
                <c:pt idx="6322">
                  <c:v>6013.1298999999999</c:v>
                </c:pt>
                <c:pt idx="6323">
                  <c:v>5983.25</c:v>
                </c:pt>
                <c:pt idx="6324">
                  <c:v>5955.25</c:v>
                </c:pt>
                <c:pt idx="6325">
                  <c:v>5956.0600999999997</c:v>
                </c:pt>
                <c:pt idx="6326">
                  <c:v>5861.5698000000002</c:v>
                </c:pt>
                <c:pt idx="6327">
                  <c:v>5954.5</c:v>
                </c:pt>
                <c:pt idx="6328">
                  <c:v>5849.7201999999997</c:v>
                </c:pt>
                <c:pt idx="6329">
                  <c:v>5778.1499000000003</c:v>
                </c:pt>
                <c:pt idx="6330">
                  <c:v>5842.6298999999999</c:v>
                </c:pt>
                <c:pt idx="6331">
                  <c:v>5738.52</c:v>
                </c:pt>
                <c:pt idx="6332">
                  <c:v>5770.2002000000002</c:v>
                </c:pt>
                <c:pt idx="6333">
                  <c:v>5614.5600999999997</c:v>
                </c:pt>
                <c:pt idx="6334">
                  <c:v>5572.0698000000002</c:v>
                </c:pt>
                <c:pt idx="6335">
                  <c:v>5599.2997999999998</c:v>
                </c:pt>
                <c:pt idx="6336">
                  <c:v>5521.52</c:v>
                </c:pt>
                <c:pt idx="6337">
                  <c:v>5638.9399000000003</c:v>
                </c:pt>
                <c:pt idx="6338">
                  <c:v>5675.1201000000001</c:v>
                </c:pt>
                <c:pt idx="6339">
                  <c:v>5614.6602000000003</c:v>
                </c:pt>
                <c:pt idx="6340">
                  <c:v>5675.29</c:v>
                </c:pt>
                <c:pt idx="6341">
                  <c:v>5662.8900999999996</c:v>
                </c:pt>
                <c:pt idx="6342">
                  <c:v>5667.5600999999997</c:v>
                </c:pt>
                <c:pt idx="6343">
                  <c:v>5767.5698000000002</c:v>
                </c:pt>
                <c:pt idx="6344">
                  <c:v>5776.6499000000003</c:v>
                </c:pt>
                <c:pt idx="6345">
                  <c:v>5712.2002000000002</c:v>
                </c:pt>
                <c:pt idx="6346">
                  <c:v>5693.3100999999997</c:v>
                </c:pt>
                <c:pt idx="6347">
                  <c:v>5580.9399000000003</c:v>
                </c:pt>
                <c:pt idx="6348">
                  <c:v>5611.8500999999997</c:v>
                </c:pt>
              </c:numCache>
            </c:numRef>
          </c:val>
          <c:smooth val="0"/>
          <c:extLst>
            <c:ext xmlns:c16="http://schemas.microsoft.com/office/drawing/2014/chart" uri="{C3380CC4-5D6E-409C-BE32-E72D297353CC}">
              <c16:uniqueId val="{00000000-8B18-42D1-AFD1-32E4E77639AE}"/>
            </c:ext>
          </c:extLst>
        </c:ser>
        <c:dLbls>
          <c:showLegendKey val="0"/>
          <c:showVal val="0"/>
          <c:showCatName val="0"/>
          <c:showSerName val="0"/>
          <c:showPercent val="0"/>
          <c:showBubbleSize val="0"/>
        </c:dLbls>
        <c:smooth val="0"/>
        <c:axId val="1242354207"/>
        <c:axId val="1242346303"/>
      </c:lineChart>
      <c:dateAx>
        <c:axId val="1242354207"/>
        <c:scaling>
          <c:orientation val="minMax"/>
          <c:min val="43831"/>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2346303"/>
        <c:crosses val="autoZero"/>
        <c:auto val="1"/>
        <c:lblOffset val="100"/>
        <c:baseTimeUnit val="days"/>
      </c:dateAx>
      <c:valAx>
        <c:axId val="1242346303"/>
        <c:scaling>
          <c:orientation val="minMax"/>
          <c:min val="2000"/>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2354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a:solidFill>
                <a:schemeClr val="accent1"/>
              </a:solidFill>
              <a:round/>
            </a:ln>
            <a:effectLst/>
          </c:spPr>
          <c:marker>
            <c:symbol val="none"/>
          </c:marker>
          <c:cat>
            <c:numRef>
              <c:f>'Chrt PGBetas'!$AK$7:$MT$7</c:f>
              <c:numCache>
                <c:formatCode>mm/dd/yyyy</c:formatCode>
                <c:ptCount val="322"/>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pt idx="131">
                  <c:v>44747</c:v>
                </c:pt>
                <c:pt idx="132">
                  <c:v>44754</c:v>
                </c:pt>
                <c:pt idx="133">
                  <c:v>44761</c:v>
                </c:pt>
                <c:pt idx="134">
                  <c:v>44768</c:v>
                </c:pt>
                <c:pt idx="135">
                  <c:v>44775</c:v>
                </c:pt>
                <c:pt idx="136">
                  <c:v>44782</c:v>
                </c:pt>
                <c:pt idx="137">
                  <c:v>44789</c:v>
                </c:pt>
                <c:pt idx="138">
                  <c:v>44796</c:v>
                </c:pt>
                <c:pt idx="139">
                  <c:v>44803</c:v>
                </c:pt>
                <c:pt idx="140">
                  <c:v>44810</c:v>
                </c:pt>
                <c:pt idx="141">
                  <c:v>44817</c:v>
                </c:pt>
                <c:pt idx="142">
                  <c:v>44824</c:v>
                </c:pt>
                <c:pt idx="143">
                  <c:v>44831</c:v>
                </c:pt>
                <c:pt idx="144">
                  <c:v>44838</c:v>
                </c:pt>
                <c:pt idx="145">
                  <c:v>44845</c:v>
                </c:pt>
                <c:pt idx="146">
                  <c:v>44852</c:v>
                </c:pt>
                <c:pt idx="147">
                  <c:v>44859</c:v>
                </c:pt>
                <c:pt idx="148">
                  <c:v>44866</c:v>
                </c:pt>
                <c:pt idx="149">
                  <c:v>44873</c:v>
                </c:pt>
                <c:pt idx="150">
                  <c:v>44880</c:v>
                </c:pt>
                <c:pt idx="151">
                  <c:v>44887</c:v>
                </c:pt>
                <c:pt idx="152">
                  <c:v>44894</c:v>
                </c:pt>
                <c:pt idx="153">
                  <c:v>44901</c:v>
                </c:pt>
                <c:pt idx="154">
                  <c:v>44908</c:v>
                </c:pt>
                <c:pt idx="155">
                  <c:v>44915</c:v>
                </c:pt>
                <c:pt idx="156">
                  <c:v>44922</c:v>
                </c:pt>
                <c:pt idx="157">
                  <c:v>44929</c:v>
                </c:pt>
                <c:pt idx="158">
                  <c:v>44936</c:v>
                </c:pt>
                <c:pt idx="159">
                  <c:v>44943</c:v>
                </c:pt>
                <c:pt idx="160">
                  <c:v>44950</c:v>
                </c:pt>
                <c:pt idx="161">
                  <c:v>44957</c:v>
                </c:pt>
                <c:pt idx="162">
                  <c:v>44964</c:v>
                </c:pt>
                <c:pt idx="163">
                  <c:v>44971</c:v>
                </c:pt>
                <c:pt idx="164">
                  <c:v>44978</c:v>
                </c:pt>
                <c:pt idx="165">
                  <c:v>44985</c:v>
                </c:pt>
                <c:pt idx="166">
                  <c:v>44992</c:v>
                </c:pt>
                <c:pt idx="167">
                  <c:v>44999</c:v>
                </c:pt>
                <c:pt idx="168">
                  <c:v>45006</c:v>
                </c:pt>
                <c:pt idx="169">
                  <c:v>45013</c:v>
                </c:pt>
                <c:pt idx="170">
                  <c:v>45020</c:v>
                </c:pt>
                <c:pt idx="171">
                  <c:v>45027</c:v>
                </c:pt>
                <c:pt idx="172">
                  <c:v>45034</c:v>
                </c:pt>
                <c:pt idx="173">
                  <c:v>45041</c:v>
                </c:pt>
                <c:pt idx="174">
                  <c:v>45048</c:v>
                </c:pt>
                <c:pt idx="175">
                  <c:v>45055</c:v>
                </c:pt>
                <c:pt idx="176">
                  <c:v>45062</c:v>
                </c:pt>
                <c:pt idx="177">
                  <c:v>45069</c:v>
                </c:pt>
                <c:pt idx="178">
                  <c:v>45076</c:v>
                </c:pt>
                <c:pt idx="179">
                  <c:v>45083</c:v>
                </c:pt>
                <c:pt idx="180">
                  <c:v>45090</c:v>
                </c:pt>
                <c:pt idx="181">
                  <c:v>45097</c:v>
                </c:pt>
                <c:pt idx="182">
                  <c:v>45104</c:v>
                </c:pt>
                <c:pt idx="183">
                  <c:v>45111</c:v>
                </c:pt>
                <c:pt idx="184">
                  <c:v>45118</c:v>
                </c:pt>
                <c:pt idx="185">
                  <c:v>45125</c:v>
                </c:pt>
                <c:pt idx="186">
                  <c:v>45132</c:v>
                </c:pt>
                <c:pt idx="187">
                  <c:v>45139</c:v>
                </c:pt>
                <c:pt idx="188">
                  <c:v>45146</c:v>
                </c:pt>
                <c:pt idx="189">
                  <c:v>45153</c:v>
                </c:pt>
                <c:pt idx="190">
                  <c:v>45160</c:v>
                </c:pt>
                <c:pt idx="191">
                  <c:v>45167</c:v>
                </c:pt>
                <c:pt idx="192">
                  <c:v>45174</c:v>
                </c:pt>
                <c:pt idx="193">
                  <c:v>45181</c:v>
                </c:pt>
                <c:pt idx="194">
                  <c:v>45188</c:v>
                </c:pt>
                <c:pt idx="195">
                  <c:v>45195</c:v>
                </c:pt>
                <c:pt idx="196">
                  <c:v>45202</c:v>
                </c:pt>
                <c:pt idx="197">
                  <c:v>45209</c:v>
                </c:pt>
                <c:pt idx="198">
                  <c:v>45216</c:v>
                </c:pt>
                <c:pt idx="199">
                  <c:v>45223</c:v>
                </c:pt>
                <c:pt idx="200">
                  <c:v>45230</c:v>
                </c:pt>
                <c:pt idx="201">
                  <c:v>45237</c:v>
                </c:pt>
                <c:pt idx="202">
                  <c:v>45244</c:v>
                </c:pt>
                <c:pt idx="203">
                  <c:v>45251</c:v>
                </c:pt>
                <c:pt idx="204">
                  <c:v>45258</c:v>
                </c:pt>
                <c:pt idx="205">
                  <c:v>45265</c:v>
                </c:pt>
                <c:pt idx="206">
                  <c:v>45272</c:v>
                </c:pt>
                <c:pt idx="207">
                  <c:v>45279</c:v>
                </c:pt>
                <c:pt idx="208">
                  <c:v>45286</c:v>
                </c:pt>
                <c:pt idx="209">
                  <c:v>45293</c:v>
                </c:pt>
                <c:pt idx="210">
                  <c:v>45300</c:v>
                </c:pt>
                <c:pt idx="211">
                  <c:v>45307</c:v>
                </c:pt>
                <c:pt idx="212">
                  <c:v>45314</c:v>
                </c:pt>
                <c:pt idx="213">
                  <c:v>45321</c:v>
                </c:pt>
                <c:pt idx="214">
                  <c:v>45328</c:v>
                </c:pt>
                <c:pt idx="215">
                  <c:v>45335</c:v>
                </c:pt>
                <c:pt idx="216">
                  <c:v>45342</c:v>
                </c:pt>
                <c:pt idx="217">
                  <c:v>45349</c:v>
                </c:pt>
                <c:pt idx="218">
                  <c:v>45356</c:v>
                </c:pt>
                <c:pt idx="219">
                  <c:v>45363</c:v>
                </c:pt>
                <c:pt idx="220">
                  <c:v>45370</c:v>
                </c:pt>
                <c:pt idx="221">
                  <c:v>45377</c:v>
                </c:pt>
                <c:pt idx="222">
                  <c:v>45384</c:v>
                </c:pt>
                <c:pt idx="223">
                  <c:v>45391</c:v>
                </c:pt>
                <c:pt idx="224">
                  <c:v>45398</c:v>
                </c:pt>
                <c:pt idx="225">
                  <c:v>45405</c:v>
                </c:pt>
                <c:pt idx="226">
                  <c:v>45412</c:v>
                </c:pt>
                <c:pt idx="227">
                  <c:v>45419</c:v>
                </c:pt>
                <c:pt idx="228">
                  <c:v>45426</c:v>
                </c:pt>
                <c:pt idx="229">
                  <c:v>45433</c:v>
                </c:pt>
                <c:pt idx="230">
                  <c:v>45440</c:v>
                </c:pt>
                <c:pt idx="231">
                  <c:v>45447</c:v>
                </c:pt>
                <c:pt idx="232">
                  <c:v>45454</c:v>
                </c:pt>
                <c:pt idx="233">
                  <c:v>45461</c:v>
                </c:pt>
                <c:pt idx="234">
                  <c:v>45468</c:v>
                </c:pt>
                <c:pt idx="235">
                  <c:v>45475</c:v>
                </c:pt>
                <c:pt idx="236">
                  <c:v>45482</c:v>
                </c:pt>
                <c:pt idx="237">
                  <c:v>45489</c:v>
                </c:pt>
                <c:pt idx="238">
                  <c:v>45496</c:v>
                </c:pt>
                <c:pt idx="239">
                  <c:v>45503</c:v>
                </c:pt>
                <c:pt idx="240">
                  <c:v>45510</c:v>
                </c:pt>
                <c:pt idx="241">
                  <c:v>45517</c:v>
                </c:pt>
                <c:pt idx="242">
                  <c:v>45524</c:v>
                </c:pt>
                <c:pt idx="243">
                  <c:v>45531</c:v>
                </c:pt>
                <c:pt idx="244">
                  <c:v>45538</c:v>
                </c:pt>
                <c:pt idx="245">
                  <c:v>45545</c:v>
                </c:pt>
                <c:pt idx="246">
                  <c:v>45552</c:v>
                </c:pt>
                <c:pt idx="247">
                  <c:v>45559</c:v>
                </c:pt>
                <c:pt idx="248">
                  <c:v>45566</c:v>
                </c:pt>
                <c:pt idx="249">
                  <c:v>45573</c:v>
                </c:pt>
                <c:pt idx="250">
                  <c:v>45580</c:v>
                </c:pt>
                <c:pt idx="251">
                  <c:v>45587</c:v>
                </c:pt>
                <c:pt idx="252">
                  <c:v>45594</c:v>
                </c:pt>
                <c:pt idx="253">
                  <c:v>45601</c:v>
                </c:pt>
                <c:pt idx="254">
                  <c:v>45608</c:v>
                </c:pt>
                <c:pt idx="255">
                  <c:v>45615</c:v>
                </c:pt>
                <c:pt idx="256">
                  <c:v>45622</c:v>
                </c:pt>
                <c:pt idx="257">
                  <c:v>45629</c:v>
                </c:pt>
                <c:pt idx="258">
                  <c:v>45636</c:v>
                </c:pt>
                <c:pt idx="259">
                  <c:v>45643</c:v>
                </c:pt>
                <c:pt idx="260">
                  <c:v>45650</c:v>
                </c:pt>
                <c:pt idx="261">
                  <c:v>45657</c:v>
                </c:pt>
                <c:pt idx="262">
                  <c:v>45664</c:v>
                </c:pt>
                <c:pt idx="263">
                  <c:v>45671</c:v>
                </c:pt>
                <c:pt idx="264">
                  <c:v>45678</c:v>
                </c:pt>
                <c:pt idx="265">
                  <c:v>45685</c:v>
                </c:pt>
                <c:pt idx="266">
                  <c:v>45692</c:v>
                </c:pt>
                <c:pt idx="267">
                  <c:v>45699</c:v>
                </c:pt>
                <c:pt idx="268">
                  <c:v>45706</c:v>
                </c:pt>
                <c:pt idx="269">
                  <c:v>45713</c:v>
                </c:pt>
                <c:pt idx="270">
                  <c:v>45720</c:v>
                </c:pt>
                <c:pt idx="271">
                  <c:v>45727</c:v>
                </c:pt>
                <c:pt idx="272">
                  <c:v>45734</c:v>
                </c:pt>
                <c:pt idx="273">
                  <c:v>45741</c:v>
                </c:pt>
                <c:pt idx="274">
                  <c:v>45748</c:v>
                </c:pt>
                <c:pt idx="275">
                  <c:v>45755</c:v>
                </c:pt>
                <c:pt idx="276">
                  <c:v>45762</c:v>
                </c:pt>
                <c:pt idx="277">
                  <c:v>45769</c:v>
                </c:pt>
                <c:pt idx="278">
                  <c:v>45776</c:v>
                </c:pt>
                <c:pt idx="279">
                  <c:v>45783</c:v>
                </c:pt>
                <c:pt idx="280">
                  <c:v>45790</c:v>
                </c:pt>
                <c:pt idx="281">
                  <c:v>45797</c:v>
                </c:pt>
                <c:pt idx="282">
                  <c:v>45804</c:v>
                </c:pt>
                <c:pt idx="283">
                  <c:v>45811</c:v>
                </c:pt>
                <c:pt idx="284">
                  <c:v>45818</c:v>
                </c:pt>
                <c:pt idx="285">
                  <c:v>45825</c:v>
                </c:pt>
                <c:pt idx="286">
                  <c:v>45832</c:v>
                </c:pt>
                <c:pt idx="287">
                  <c:v>45839</c:v>
                </c:pt>
                <c:pt idx="288">
                  <c:v>45846</c:v>
                </c:pt>
                <c:pt idx="289">
                  <c:v>45853</c:v>
                </c:pt>
                <c:pt idx="290">
                  <c:v>45860</c:v>
                </c:pt>
                <c:pt idx="291">
                  <c:v>45867</c:v>
                </c:pt>
                <c:pt idx="292">
                  <c:v>45874</c:v>
                </c:pt>
                <c:pt idx="293">
                  <c:v>45881</c:v>
                </c:pt>
                <c:pt idx="294">
                  <c:v>45888</c:v>
                </c:pt>
                <c:pt idx="295">
                  <c:v>45895</c:v>
                </c:pt>
                <c:pt idx="296">
                  <c:v>45902</c:v>
                </c:pt>
                <c:pt idx="297">
                  <c:v>45909</c:v>
                </c:pt>
                <c:pt idx="298">
                  <c:v>45916</c:v>
                </c:pt>
                <c:pt idx="299">
                  <c:v>45923</c:v>
                </c:pt>
                <c:pt idx="300">
                  <c:v>45930</c:v>
                </c:pt>
                <c:pt idx="301">
                  <c:v>45937</c:v>
                </c:pt>
                <c:pt idx="302">
                  <c:v>45944</c:v>
                </c:pt>
                <c:pt idx="303">
                  <c:v>45951</c:v>
                </c:pt>
                <c:pt idx="304">
                  <c:v>45958</c:v>
                </c:pt>
                <c:pt idx="305">
                  <c:v>45965</c:v>
                </c:pt>
                <c:pt idx="306">
                  <c:v>45972</c:v>
                </c:pt>
                <c:pt idx="307">
                  <c:v>45979</c:v>
                </c:pt>
                <c:pt idx="308">
                  <c:v>45986</c:v>
                </c:pt>
                <c:pt idx="309">
                  <c:v>45993</c:v>
                </c:pt>
                <c:pt idx="310">
                  <c:v>46000</c:v>
                </c:pt>
                <c:pt idx="311">
                  <c:v>46007</c:v>
                </c:pt>
                <c:pt idx="312">
                  <c:v>46014</c:v>
                </c:pt>
                <c:pt idx="313">
                  <c:v>46021</c:v>
                </c:pt>
                <c:pt idx="314">
                  <c:v>46028</c:v>
                </c:pt>
                <c:pt idx="315">
                  <c:v>46035</c:v>
                </c:pt>
                <c:pt idx="316">
                  <c:v>46042</c:v>
                </c:pt>
                <c:pt idx="317">
                  <c:v>46049</c:v>
                </c:pt>
                <c:pt idx="318">
                  <c:v>46056</c:v>
                </c:pt>
                <c:pt idx="319">
                  <c:v>46063</c:v>
                </c:pt>
                <c:pt idx="320">
                  <c:v>46070</c:v>
                </c:pt>
                <c:pt idx="321">
                  <c:v>46077</c:v>
                </c:pt>
              </c:numCache>
            </c:numRef>
          </c:cat>
          <c:val>
            <c:numRef>
              <c:f>'Chrt PGBetas'!$AK$8:$MT$8</c:f>
              <c:numCache>
                <c:formatCode>0.0000</c:formatCode>
                <c:ptCount val="322"/>
                <c:pt idx="0">
                  <c:v>0.77337875908497566</c:v>
                </c:pt>
                <c:pt idx="1">
                  <c:v>0.76890205734609618</c:v>
                </c:pt>
                <c:pt idx="2">
                  <c:v>0.79366453073122933</c:v>
                </c:pt>
                <c:pt idx="3">
                  <c:v>0.78438961405635499</c:v>
                </c:pt>
                <c:pt idx="4">
                  <c:v>0.75339211929730387</c:v>
                </c:pt>
                <c:pt idx="5">
                  <c:v>0.74155872118856747</c:v>
                </c:pt>
                <c:pt idx="6">
                  <c:v>0.73659347019857146</c:v>
                </c:pt>
                <c:pt idx="7">
                  <c:v>0.75618909076184693</c:v>
                </c:pt>
                <c:pt idx="8">
                  <c:v>0.64847905922539273</c:v>
                </c:pt>
                <c:pt idx="9">
                  <c:v>0.7576422586945315</c:v>
                </c:pt>
                <c:pt idx="10">
                  <c:v>0.72986385875404136</c:v>
                </c:pt>
                <c:pt idx="11">
                  <c:v>0.50899712389581497</c:v>
                </c:pt>
                <c:pt idx="12">
                  <c:v>0.82084375166252144</c:v>
                </c:pt>
                <c:pt idx="13">
                  <c:v>0.69150163231243433</c:v>
                </c:pt>
                <c:pt idx="14">
                  <c:v>0.85659366849169805</c:v>
                </c:pt>
                <c:pt idx="15">
                  <c:v>1.0292295139730616</c:v>
                </c:pt>
                <c:pt idx="16">
                  <c:v>0.99326892528943611</c:v>
                </c:pt>
                <c:pt idx="17">
                  <c:v>0.98783756340472262</c:v>
                </c:pt>
                <c:pt idx="18">
                  <c:v>0.97581586728636238</c:v>
                </c:pt>
                <c:pt idx="19">
                  <c:v>0.90121764039796826</c:v>
                </c:pt>
                <c:pt idx="20">
                  <c:v>0.83386623027397255</c:v>
                </c:pt>
                <c:pt idx="21">
                  <c:v>0.81931006279660701</c:v>
                </c:pt>
                <c:pt idx="22">
                  <c:v>0.77900628088371282</c:v>
                </c:pt>
                <c:pt idx="23">
                  <c:v>0.75611165107668732</c:v>
                </c:pt>
                <c:pt idx="24">
                  <c:v>0.63897214921036283</c:v>
                </c:pt>
                <c:pt idx="25">
                  <c:v>0.70051003530027822</c:v>
                </c:pt>
                <c:pt idx="26">
                  <c:v>0.7562406156574365</c:v>
                </c:pt>
                <c:pt idx="27">
                  <c:v>0.77434126153126692</c:v>
                </c:pt>
                <c:pt idx="28">
                  <c:v>0.72284929629717831</c:v>
                </c:pt>
                <c:pt idx="29">
                  <c:v>0.7170001553759483</c:v>
                </c:pt>
                <c:pt idx="30">
                  <c:v>0.70392634034128554</c:v>
                </c:pt>
                <c:pt idx="31">
                  <c:v>0.65728067111081367</c:v>
                </c:pt>
                <c:pt idx="32">
                  <c:v>0.71509930785310416</c:v>
                </c:pt>
                <c:pt idx="33">
                  <c:v>0.6786962298981204</c:v>
                </c:pt>
                <c:pt idx="34">
                  <c:v>0.69104363772339739</c:v>
                </c:pt>
                <c:pt idx="35">
                  <c:v>0.64152774718478045</c:v>
                </c:pt>
                <c:pt idx="36">
                  <c:v>0.67387506333973257</c:v>
                </c:pt>
                <c:pt idx="37">
                  <c:v>0.60852467274284072</c:v>
                </c:pt>
                <c:pt idx="38">
                  <c:v>0.59441467103063983</c:v>
                </c:pt>
                <c:pt idx="39">
                  <c:v>0.62495575869183051</c:v>
                </c:pt>
                <c:pt idx="40">
                  <c:v>0.57820860853002554</c:v>
                </c:pt>
                <c:pt idx="41">
                  <c:v>0.65011316533166152</c:v>
                </c:pt>
                <c:pt idx="42">
                  <c:v>0.69274307132208712</c:v>
                </c:pt>
                <c:pt idx="43">
                  <c:v>0.68840386515797514</c:v>
                </c:pt>
                <c:pt idx="44">
                  <c:v>0.61848643693749561</c:v>
                </c:pt>
                <c:pt idx="45">
                  <c:v>0.7109183659138899</c:v>
                </c:pt>
                <c:pt idx="46">
                  <c:v>0.67910614538042047</c:v>
                </c:pt>
                <c:pt idx="47">
                  <c:v>0.69754009250391347</c:v>
                </c:pt>
                <c:pt idx="48">
                  <c:v>0.72243936880015258</c:v>
                </c:pt>
                <c:pt idx="49">
                  <c:v>0.70876320484830735</c:v>
                </c:pt>
                <c:pt idx="50">
                  <c:v>0.65203319395823722</c:v>
                </c:pt>
                <c:pt idx="51">
                  <c:v>0.58524396812201973</c:v>
                </c:pt>
                <c:pt idx="52">
                  <c:v>0.57647505452907</c:v>
                </c:pt>
                <c:pt idx="53">
                  <c:v>0.55001610885120178</c:v>
                </c:pt>
                <c:pt idx="54">
                  <c:v>0.61095166555267422</c:v>
                </c:pt>
                <c:pt idx="55">
                  <c:v>0.60090668601840069</c:v>
                </c:pt>
                <c:pt idx="56">
                  <c:v>0.6438112999955482</c:v>
                </c:pt>
                <c:pt idx="57">
                  <c:v>0.56157846133019496</c:v>
                </c:pt>
                <c:pt idx="58">
                  <c:v>0.56098277865086821</c:v>
                </c:pt>
                <c:pt idx="59">
                  <c:v>0.54434840219589964</c:v>
                </c:pt>
                <c:pt idx="60">
                  <c:v>0.61039363440693173</c:v>
                </c:pt>
                <c:pt idx="61">
                  <c:v>0.57469891713049637</c:v>
                </c:pt>
                <c:pt idx="62">
                  <c:v>0.54966427151096409</c:v>
                </c:pt>
                <c:pt idx="63">
                  <c:v>0.56417556890159759</c:v>
                </c:pt>
                <c:pt idx="64">
                  <c:v>0.53231488636184443</c:v>
                </c:pt>
                <c:pt idx="65">
                  <c:v>0.61848527826715327</c:v>
                </c:pt>
                <c:pt idx="66">
                  <c:v>0.63365331364164557</c:v>
                </c:pt>
                <c:pt idx="67">
                  <c:v>0.63912348118746465</c:v>
                </c:pt>
                <c:pt idx="68">
                  <c:v>0.5733431703793298</c:v>
                </c:pt>
                <c:pt idx="69">
                  <c:v>0.58328298621005326</c:v>
                </c:pt>
                <c:pt idx="70">
                  <c:v>0.60778365180583827</c:v>
                </c:pt>
                <c:pt idx="71">
                  <c:v>0.57161613013196466</c:v>
                </c:pt>
                <c:pt idx="72">
                  <c:v>0.58263409392644294</c:v>
                </c:pt>
                <c:pt idx="73">
                  <c:v>0.54848936715415497</c:v>
                </c:pt>
                <c:pt idx="74">
                  <c:v>0.56463501577070252</c:v>
                </c:pt>
                <c:pt idx="75">
                  <c:v>0.62001464064490697</c:v>
                </c:pt>
                <c:pt idx="76">
                  <c:v>0.59054769034140919</c:v>
                </c:pt>
                <c:pt idx="77">
                  <c:v>0.52905781161334653</c:v>
                </c:pt>
                <c:pt idx="78">
                  <c:v>0.61543675718174884</c:v>
                </c:pt>
                <c:pt idx="79">
                  <c:v>0.60141552442263335</c:v>
                </c:pt>
                <c:pt idx="80">
                  <c:v>0.64338428585277285</c:v>
                </c:pt>
                <c:pt idx="81">
                  <c:v>0.62166671598709067</c:v>
                </c:pt>
                <c:pt idx="82">
                  <c:v>0.60505415569149301</c:v>
                </c:pt>
                <c:pt idx="83">
                  <c:v>0.57755891266357595</c:v>
                </c:pt>
                <c:pt idx="84">
                  <c:v>0.55854546297106655</c:v>
                </c:pt>
                <c:pt idx="85">
                  <c:v>0.59843165133166309</c:v>
                </c:pt>
                <c:pt idx="86">
                  <c:v>0.59861387246772346</c:v>
                </c:pt>
                <c:pt idx="87">
                  <c:v>0.61247916760301813</c:v>
                </c:pt>
                <c:pt idx="88">
                  <c:v>0.59582285369383814</c:v>
                </c:pt>
                <c:pt idx="89">
                  <c:v>0.60776807150070611</c:v>
                </c:pt>
                <c:pt idx="90">
                  <c:v>0.60867491717174516</c:v>
                </c:pt>
                <c:pt idx="91">
                  <c:v>0.63041424523355349</c:v>
                </c:pt>
                <c:pt idx="92">
                  <c:v>0.63644114901831794</c:v>
                </c:pt>
                <c:pt idx="93">
                  <c:v>0.68538301804774626</c:v>
                </c:pt>
                <c:pt idx="94">
                  <c:v>0.59633971847409706</c:v>
                </c:pt>
                <c:pt idx="95">
                  <c:v>0.64766816758799017</c:v>
                </c:pt>
                <c:pt idx="96">
                  <c:v>0.63956580842287325</c:v>
                </c:pt>
                <c:pt idx="97">
                  <c:v>0.62320678702208432</c:v>
                </c:pt>
                <c:pt idx="98">
                  <c:v>0.62394267535060699</c:v>
                </c:pt>
                <c:pt idx="99">
                  <c:v>0.57361155160342669</c:v>
                </c:pt>
                <c:pt idx="100">
                  <c:v>0.57663231016477556</c:v>
                </c:pt>
                <c:pt idx="101">
                  <c:v>0.59947926595160417</c:v>
                </c:pt>
                <c:pt idx="102">
                  <c:v>0.59549007161266676</c:v>
                </c:pt>
                <c:pt idx="103">
                  <c:v>0.56654997197917811</c:v>
                </c:pt>
                <c:pt idx="104">
                  <c:v>0.56533341172760609</c:v>
                </c:pt>
                <c:pt idx="105">
                  <c:v>0.59261008118714131</c:v>
                </c:pt>
                <c:pt idx="106">
                  <c:v>0.53830210172867821</c:v>
                </c:pt>
                <c:pt idx="107">
                  <c:v>0.5745864883835532</c:v>
                </c:pt>
                <c:pt idx="108">
                  <c:v>0.5628036638350119</c:v>
                </c:pt>
                <c:pt idx="109">
                  <c:v>0.57326331602243719</c:v>
                </c:pt>
                <c:pt idx="110">
                  <c:v>0.62955188753134239</c:v>
                </c:pt>
                <c:pt idx="111">
                  <c:v>0.55189833962530122</c:v>
                </c:pt>
                <c:pt idx="112">
                  <c:v>0.52303213357403766</c:v>
                </c:pt>
                <c:pt idx="113">
                  <c:v>0.47119225345185245</c:v>
                </c:pt>
                <c:pt idx="114">
                  <c:v>0.48088083478906352</c:v>
                </c:pt>
                <c:pt idx="115">
                  <c:v>0.54131922408555311</c:v>
                </c:pt>
                <c:pt idx="116">
                  <c:v>0.54294871138280609</c:v>
                </c:pt>
                <c:pt idx="117">
                  <c:v>0.5586438572610064</c:v>
                </c:pt>
                <c:pt idx="118">
                  <c:v>0.54454875413551518</c:v>
                </c:pt>
                <c:pt idx="119">
                  <c:v>0.56385211887166675</c:v>
                </c:pt>
                <c:pt idx="120">
                  <c:v>0.58030985628048182</c:v>
                </c:pt>
                <c:pt idx="121">
                  <c:v>0.44856490796367821</c:v>
                </c:pt>
                <c:pt idx="122">
                  <c:v>0.57328550195797412</c:v>
                </c:pt>
                <c:pt idx="123">
                  <c:v>0.44970900375571532</c:v>
                </c:pt>
                <c:pt idx="124">
                  <c:v>0.56360384116326556</c:v>
                </c:pt>
                <c:pt idx="125">
                  <c:v>0.60366963696311227</c:v>
                </c:pt>
                <c:pt idx="126">
                  <c:v>0.54462023907951629</c:v>
                </c:pt>
                <c:pt idx="127">
                  <c:v>0.65142442701276126</c:v>
                </c:pt>
                <c:pt idx="128">
                  <c:v>0.60896210793302852</c:v>
                </c:pt>
                <c:pt idx="129">
                  <c:v>0.64595743989890642</c:v>
                </c:pt>
                <c:pt idx="130">
                  <c:v>0.58846202279281024</c:v>
                </c:pt>
                <c:pt idx="131">
                  <c:v>0.62299216174333771</c:v>
                </c:pt>
                <c:pt idx="132">
                  <c:v>0.67304427505502329</c:v>
                </c:pt>
                <c:pt idx="133">
                  <c:v>0.69709885619580891</c:v>
                </c:pt>
                <c:pt idx="134">
                  <c:v>0.69790053839955879</c:v>
                </c:pt>
                <c:pt idx="135">
                  <c:v>0.69122485100350561</c:v>
                </c:pt>
                <c:pt idx="136">
                  <c:v>0.6477462771804251</c:v>
                </c:pt>
                <c:pt idx="137">
                  <c:v>0.63142381359550226</c:v>
                </c:pt>
                <c:pt idx="138">
                  <c:v>0.61715571928325363</c:v>
                </c:pt>
                <c:pt idx="139">
                  <c:v>0.64626137057357269</c:v>
                </c:pt>
                <c:pt idx="140">
                  <c:v>0.65089307413505282</c:v>
                </c:pt>
                <c:pt idx="141">
                  <c:v>0.62725753795547445</c:v>
                </c:pt>
                <c:pt idx="142">
                  <c:v>0.62510613400636261</c:v>
                </c:pt>
                <c:pt idx="143">
                  <c:v>0.56484875671095736</c:v>
                </c:pt>
                <c:pt idx="144">
                  <c:v>0.6785181078159318</c:v>
                </c:pt>
                <c:pt idx="145">
                  <c:v>0.62100551970442375</c:v>
                </c:pt>
                <c:pt idx="146">
                  <c:v>0.61065062901288691</c:v>
                </c:pt>
                <c:pt idx="147">
                  <c:v>0.69417676140380069</c:v>
                </c:pt>
                <c:pt idx="148">
                  <c:v>0.78820536597968371</c:v>
                </c:pt>
                <c:pt idx="149">
                  <c:v>0.75077873502697201</c:v>
                </c:pt>
                <c:pt idx="150">
                  <c:v>0.68240054507439096</c:v>
                </c:pt>
                <c:pt idx="151">
                  <c:v>0.67205290027055187</c:v>
                </c:pt>
                <c:pt idx="152">
                  <c:v>0.6661421912467399</c:v>
                </c:pt>
                <c:pt idx="153">
                  <c:v>0.66998990834783734</c:v>
                </c:pt>
                <c:pt idx="154">
                  <c:v>0.67227702583946758</c:v>
                </c:pt>
                <c:pt idx="155">
                  <c:v>0.72668376443983251</c:v>
                </c:pt>
                <c:pt idx="156">
                  <c:v>0.69731268532978818</c:v>
                </c:pt>
                <c:pt idx="157">
                  <c:v>0.69462891677634553</c:v>
                </c:pt>
                <c:pt idx="158">
                  <c:v>0.68694372153094641</c:v>
                </c:pt>
                <c:pt idx="159">
                  <c:v>0.67041191173841319</c:v>
                </c:pt>
                <c:pt idx="160">
                  <c:v>0.68944450787505618</c:v>
                </c:pt>
                <c:pt idx="161">
                  <c:v>0.72608018977320343</c:v>
                </c:pt>
                <c:pt idx="162">
                  <c:v>0.6863462541769545</c:v>
                </c:pt>
                <c:pt idx="163">
                  <c:v>0.69500150212802414</c:v>
                </c:pt>
                <c:pt idx="164">
                  <c:v>0.62881416877976892</c:v>
                </c:pt>
                <c:pt idx="165">
                  <c:v>0.65203940398527205</c:v>
                </c:pt>
                <c:pt idx="166">
                  <c:v>0.66598313213524751</c:v>
                </c:pt>
                <c:pt idx="167">
                  <c:v>0.57791846906562905</c:v>
                </c:pt>
                <c:pt idx="168">
                  <c:v>0.57004681845390626</c:v>
                </c:pt>
                <c:pt idx="169">
                  <c:v>0.72029170893557115</c:v>
                </c:pt>
                <c:pt idx="170">
                  <c:v>0.70406796123013682</c:v>
                </c:pt>
                <c:pt idx="171">
                  <c:v>0.68767217269024217</c:v>
                </c:pt>
                <c:pt idx="172">
                  <c:v>0.66309638939028703</c:v>
                </c:pt>
                <c:pt idx="173">
                  <c:v>0.64123626794121369</c:v>
                </c:pt>
                <c:pt idx="174">
                  <c:v>0.64534760591739515</c:v>
                </c:pt>
                <c:pt idx="175">
                  <c:v>0.64154338784760634</c:v>
                </c:pt>
                <c:pt idx="176">
                  <c:v>0.61705616369317273</c:v>
                </c:pt>
                <c:pt idx="177">
                  <c:v>0.6193369324038821</c:v>
                </c:pt>
                <c:pt idx="178">
                  <c:v>0.66553918468164719</c:v>
                </c:pt>
                <c:pt idx="179">
                  <c:v>0.73898806138705841</c:v>
                </c:pt>
                <c:pt idx="180">
                  <c:v>0.72646847762638167</c:v>
                </c:pt>
                <c:pt idx="181">
                  <c:v>0.71797357430480979</c:v>
                </c:pt>
                <c:pt idx="182">
                  <c:v>0.68536142820183499</c:v>
                </c:pt>
                <c:pt idx="183">
                  <c:v>0.6727949713642577</c:v>
                </c:pt>
                <c:pt idx="184">
                  <c:v>0.73111460629807601</c:v>
                </c:pt>
                <c:pt idx="185">
                  <c:v>0.71806823165391265</c:v>
                </c:pt>
                <c:pt idx="186">
                  <c:v>0.68547069923215098</c:v>
                </c:pt>
                <c:pt idx="187">
                  <c:v>0.71200213452951977</c:v>
                </c:pt>
                <c:pt idx="188">
                  <c:v>0.69998735951776914</c:v>
                </c:pt>
                <c:pt idx="189">
                  <c:v>0.71961175431892987</c:v>
                </c:pt>
                <c:pt idx="190">
                  <c:v>0.69943772122912407</c:v>
                </c:pt>
                <c:pt idx="191">
                  <c:v>0.77856426952023838</c:v>
                </c:pt>
                <c:pt idx="192">
                  <c:v>0.79241099313255203</c:v>
                </c:pt>
                <c:pt idx="193">
                  <c:v>0.76454862603708351</c:v>
                </c:pt>
                <c:pt idx="194">
                  <c:v>0.74333477902052514</c:v>
                </c:pt>
                <c:pt idx="195">
                  <c:v>0.72364160625506446</c:v>
                </c:pt>
                <c:pt idx="196">
                  <c:v>0.83440090639040387</c:v>
                </c:pt>
                <c:pt idx="197">
                  <c:v>0.82611897427877912</c:v>
                </c:pt>
                <c:pt idx="198">
                  <c:v>0.76681044778589103</c:v>
                </c:pt>
                <c:pt idx="199">
                  <c:v>0.72954489914544507</c:v>
                </c:pt>
                <c:pt idx="200">
                  <c:v>0.77057348144246562</c:v>
                </c:pt>
                <c:pt idx="201">
                  <c:v>0.69641856468256047</c:v>
                </c:pt>
                <c:pt idx="202">
                  <c:v>0.73486777808574444</c:v>
                </c:pt>
                <c:pt idx="203">
                  <c:v>0.78931342081555411</c:v>
                </c:pt>
                <c:pt idx="204">
                  <c:v>0.7774510767690257</c:v>
                </c:pt>
                <c:pt idx="205">
                  <c:v>0.78707477515542201</c:v>
                </c:pt>
                <c:pt idx="206">
                  <c:v>0.79123963941979547</c:v>
                </c:pt>
                <c:pt idx="207">
                  <c:v>0.75437643321915682</c:v>
                </c:pt>
                <c:pt idx="208">
                  <c:v>0.76657710610602781</c:v>
                </c:pt>
                <c:pt idx="209">
                  <c:v>0.79488850971227132</c:v>
                </c:pt>
                <c:pt idx="210">
                  <c:v>0.85523796856413159</c:v>
                </c:pt>
                <c:pt idx="211">
                  <c:v>0.7694890836108047</c:v>
                </c:pt>
                <c:pt idx="212">
                  <c:v>0.84501427910945792</c:v>
                </c:pt>
                <c:pt idx="213">
                  <c:v>0.80213652221038723</c:v>
                </c:pt>
                <c:pt idx="214">
                  <c:v>0.81285836011612755</c:v>
                </c:pt>
                <c:pt idx="215">
                  <c:v>0.77076565294899413</c:v>
                </c:pt>
                <c:pt idx="216">
                  <c:v>0.7411569270549998</c:v>
                </c:pt>
                <c:pt idx="217">
                  <c:v>0.73617053739132854</c:v>
                </c:pt>
                <c:pt idx="218">
                  <c:v>0.79074937600212403</c:v>
                </c:pt>
                <c:pt idx="219">
                  <c:v>0.76196917986685597</c:v>
                </c:pt>
                <c:pt idx="220">
                  <c:v>0.74634168474478479</c:v>
                </c:pt>
                <c:pt idx="221">
                  <c:v>0.78891590949841861</c:v>
                </c:pt>
                <c:pt idx="222">
                  <c:v>0.77474220899740476</c:v>
                </c:pt>
                <c:pt idx="223">
                  <c:v>0.76891758957498624</c:v>
                </c:pt>
                <c:pt idx="224">
                  <c:v>0.72947853749719649</c:v>
                </c:pt>
                <c:pt idx="225">
                  <c:v>0.80087995119174105</c:v>
                </c:pt>
                <c:pt idx="226">
                  <c:v>0.82471440929573103</c:v>
                </c:pt>
                <c:pt idx="227">
                  <c:v>0.85444737912659463</c:v>
                </c:pt>
                <c:pt idx="228">
                  <c:v>0.78891138795987914</c:v>
                </c:pt>
                <c:pt idx="229">
                  <c:v>0.79273841216831997</c:v>
                </c:pt>
                <c:pt idx="230">
                  <c:v>0.88222346220242587</c:v>
                </c:pt>
                <c:pt idx="231">
                  <c:v>0.86295244603401744</c:v>
                </c:pt>
                <c:pt idx="232">
                  <c:v>0.84639271583628806</c:v>
                </c:pt>
                <c:pt idx="233">
                  <c:v>0.80543867003166325</c:v>
                </c:pt>
                <c:pt idx="234">
                  <c:v>0.82981088004871484</c:v>
                </c:pt>
                <c:pt idx="235">
                  <c:v>0.86298216327529942</c:v>
                </c:pt>
                <c:pt idx="236">
                  <c:v>0.8548822892703164</c:v>
                </c:pt>
                <c:pt idx="237">
                  <c:v>0.90068890557515635</c:v>
                </c:pt>
                <c:pt idx="238">
                  <c:v>0.79402508632116653</c:v>
                </c:pt>
                <c:pt idx="239">
                  <c:v>0.78030411987205905</c:v>
                </c:pt>
                <c:pt idx="240">
                  <c:v>0.6421053521688006</c:v>
                </c:pt>
                <c:pt idx="241">
                  <c:v>0.65916791965501698</c:v>
                </c:pt>
                <c:pt idx="242">
                  <c:v>0.75689136214085784</c:v>
                </c:pt>
                <c:pt idx="243">
                  <c:v>0.74301235287612866</c:v>
                </c:pt>
                <c:pt idx="244">
                  <c:v>0.68161451252359606</c:v>
                </c:pt>
                <c:pt idx="245">
                  <c:v>0.66702215307702784</c:v>
                </c:pt>
                <c:pt idx="246">
                  <c:v>0.65498561007190481</c:v>
                </c:pt>
                <c:pt idx="247">
                  <c:v>0.64908723869107676</c:v>
                </c:pt>
                <c:pt idx="248">
                  <c:v>0.61093321363830155</c:v>
                </c:pt>
                <c:pt idx="249">
                  <c:v>0.56361575110984274</c:v>
                </c:pt>
                <c:pt idx="250">
                  <c:v>0.58245053802247426</c:v>
                </c:pt>
                <c:pt idx="251">
                  <c:v>0.56875747074234129</c:v>
                </c:pt>
                <c:pt idx="252">
                  <c:v>0.57240306075174119</c:v>
                </c:pt>
                <c:pt idx="253">
                  <c:v>0.60576662074469012</c:v>
                </c:pt>
                <c:pt idx="254">
                  <c:v>0.64203920901734535</c:v>
                </c:pt>
                <c:pt idx="255">
                  <c:v>0.64326948546525597</c:v>
                </c:pt>
                <c:pt idx="256">
                  <c:v>0.68425403027567555</c:v>
                </c:pt>
                <c:pt idx="257">
                  <c:v>0.62405535663054701</c:v>
                </c:pt>
                <c:pt idx="258">
                  <c:v>0.52906635936378399</c:v>
                </c:pt>
                <c:pt idx="259">
                  <c:v>0.51497112037230497</c:v>
                </c:pt>
                <c:pt idx="260">
                  <c:v>0.51430940068163111</c:v>
                </c:pt>
                <c:pt idx="261">
                  <c:v>0.57987202078318745</c:v>
                </c:pt>
                <c:pt idx="262">
                  <c:v>0.51056310845940778</c:v>
                </c:pt>
                <c:pt idx="263">
                  <c:v>0.57318529037269528</c:v>
                </c:pt>
                <c:pt idx="264">
                  <c:v>0.57716636207628147</c:v>
                </c:pt>
                <c:pt idx="265">
                  <c:v>0.59872996279052515</c:v>
                </c:pt>
                <c:pt idx="266">
                  <c:v>0.56786209543261068</c:v>
                </c:pt>
                <c:pt idx="267">
                  <c:v>0.64989820217389827</c:v>
                </c:pt>
                <c:pt idx="268">
                  <c:v>0.6635447498422572</c:v>
                </c:pt>
                <c:pt idx="269">
                  <c:v>0.62078818688692106</c:v>
                </c:pt>
                <c:pt idx="270">
                  <c:v>0.62334173226699263</c:v>
                </c:pt>
                <c:pt idx="271">
                  <c:v>0.62022950761154594</c:v>
                </c:pt>
                <c:pt idx="272">
                  <c:v>0.6698170368678219</c:v>
                </c:pt>
                <c:pt idx="273">
                  <c:v>0.66968863688666602</c:v>
                </c:pt>
                <c:pt idx="274">
                  <c:v>0.65673000160142514</c:v>
                </c:pt>
                <c:pt idx="275">
                  <c:v>0.49286614896763548</c:v>
                </c:pt>
                <c:pt idx="276">
                  <c:v>0.57283114987043615</c:v>
                </c:pt>
                <c:pt idx="277">
                  <c:v>0.51934010428525657</c:v>
                </c:pt>
                <c:pt idx="278">
                  <c:v>0.63749972252121956</c:v>
                </c:pt>
                <c:pt idx="279">
                  <c:v>0.63778804166623493</c:v>
                </c:pt>
                <c:pt idx="280">
                  <c:v>0.68339138292309964</c:v>
                </c:pt>
                <c:pt idx="281">
                  <c:v>0.69855181313833326</c:v>
                </c:pt>
                <c:pt idx="282">
                  <c:v>0.68142639658330073</c:v>
                </c:pt>
                <c:pt idx="283">
                  <c:v>0.69113029186734276</c:v>
                </c:pt>
                <c:pt idx="284">
                  <c:v>0.65801559925137243</c:v>
                </c:pt>
                <c:pt idx="285">
                  <c:v>0.51621711562846062</c:v>
                </c:pt>
                <c:pt idx="286">
                  <c:v>0.58367509394102157</c:v>
                </c:pt>
                <c:pt idx="287">
                  <c:v>0.56503772151399956</c:v>
                </c:pt>
                <c:pt idx="288">
                  <c:v>0.58718587566924008</c:v>
                </c:pt>
                <c:pt idx="289">
                  <c:v>0.55421914908941916</c:v>
                </c:pt>
                <c:pt idx="290">
                  <c:v>0.5546763972588018</c:v>
                </c:pt>
                <c:pt idx="291">
                  <c:v>0.57955533602518727</c:v>
                </c:pt>
                <c:pt idx="292">
                  <c:v>0.54246754308701484</c:v>
                </c:pt>
                <c:pt idx="293">
                  <c:v>0.52417067265899908</c:v>
                </c:pt>
                <c:pt idx="294">
                  <c:v>0.513332065134388</c:v>
                </c:pt>
                <c:pt idx="295">
                  <c:v>0.49206148028908686</c:v>
                </c:pt>
                <c:pt idx="296">
                  <c:v>0.48345148195680482</c:v>
                </c:pt>
                <c:pt idx="297">
                  <c:v>0.52032480806965187</c:v>
                </c:pt>
                <c:pt idx="298">
                  <c:v>0.49471326097081608</c:v>
                </c:pt>
                <c:pt idx="299">
                  <c:v>0.50806705457968537</c:v>
                </c:pt>
                <c:pt idx="300">
                  <c:v>0.53279307264058762</c:v>
                </c:pt>
                <c:pt idx="301">
                  <c:v>0.53184878293037674</c:v>
                </c:pt>
                <c:pt idx="302">
                  <c:v>0.51769848369225602</c:v>
                </c:pt>
                <c:pt idx="303">
                  <c:v>0.48794248105094518</c:v>
                </c:pt>
                <c:pt idx="304">
                  <c:v>0.49334618650324963</c:v>
                </c:pt>
                <c:pt idx="305">
                  <c:v>0.51239488168235059</c:v>
                </c:pt>
                <c:pt idx="306">
                  <c:v>0.51881978469748946</c:v>
                </c:pt>
                <c:pt idx="307">
                  <c:v>0.49651296210705897</c:v>
                </c:pt>
                <c:pt idx="308">
                  <c:v>0.54158631719021555</c:v>
                </c:pt>
                <c:pt idx="309">
                  <c:v>0.53926368142168968</c:v>
                </c:pt>
                <c:pt idx="310">
                  <c:v>0.53673792487910132</c:v>
                </c:pt>
                <c:pt idx="311">
                  <c:v>0.53780397254602297</c:v>
                </c:pt>
                <c:pt idx="312">
                  <c:v>0.59346049687754143</c:v>
                </c:pt>
                <c:pt idx="313">
                  <c:v>0.56903181521218882</c:v>
                </c:pt>
                <c:pt idx="314">
                  <c:v>0.52895500374077997</c:v>
                </c:pt>
                <c:pt idx="315">
                  <c:v>0.5187086326414666</c:v>
                </c:pt>
                <c:pt idx="316">
                  <c:v>0.50076117500685224</c:v>
                </c:pt>
                <c:pt idx="317">
                  <c:v>0.55645835851669556</c:v>
                </c:pt>
                <c:pt idx="318">
                  <c:v>0.56824687446736744</c:v>
                </c:pt>
                <c:pt idx="319">
                  <c:v>0.56922699115248621</c:v>
                </c:pt>
                <c:pt idx="320">
                  <c:v>0.55776311530400036</c:v>
                </c:pt>
                <c:pt idx="321">
                  <c:v>0.53752293960110731</c:v>
                </c:pt>
              </c:numCache>
            </c:numRef>
          </c:val>
          <c:smooth val="0"/>
          <c:extLst>
            <c:ext xmlns:c16="http://schemas.microsoft.com/office/drawing/2014/chart" uri="{C3380CC4-5D6E-409C-BE32-E72D297353CC}">
              <c16:uniqueId val="{00000000-7D2F-40E9-A547-B0D054433CCC}"/>
            </c:ext>
          </c:extLst>
        </c:ser>
        <c:ser>
          <c:idx val="1"/>
          <c:order val="1"/>
          <c:spPr>
            <a:ln w="28575" cap="rnd">
              <a:solidFill>
                <a:schemeClr val="accent2"/>
              </a:solidFill>
              <a:round/>
            </a:ln>
            <a:effectLst/>
          </c:spPr>
          <c:marker>
            <c:symbol val="none"/>
          </c:marker>
          <c:val>
            <c:numRef>
              <c:f>'Chrt PGBetas'!$AK$38:$MT$38</c:f>
              <c:numCache>
                <c:formatCode>0.0000</c:formatCode>
                <c:ptCount val="322"/>
                <c:pt idx="0">
                  <c:v>0.79850274487932504</c:v>
                </c:pt>
                <c:pt idx="1">
                  <c:v>0.79520722171624514</c:v>
                </c:pt>
                <c:pt idx="2">
                  <c:v>0.79467204585364837</c:v>
                </c:pt>
                <c:pt idx="3">
                  <c:v>0.79286958890548576</c:v>
                </c:pt>
                <c:pt idx="4">
                  <c:v>0.78537781210784252</c:v>
                </c:pt>
                <c:pt idx="5">
                  <c:v>0.77708379870772482</c:v>
                </c:pt>
                <c:pt idx="6">
                  <c:v>0.7681870421525907</c:v>
                </c:pt>
                <c:pt idx="7">
                  <c:v>0.76560239951913944</c:v>
                </c:pt>
                <c:pt idx="8">
                  <c:v>0.74551240041772826</c:v>
                </c:pt>
                <c:pt idx="9">
                  <c:v>0.74580309090525165</c:v>
                </c:pt>
                <c:pt idx="10">
                  <c:v>0.74216461580756921</c:v>
                </c:pt>
                <c:pt idx="11">
                  <c:v>0.70430708352866433</c:v>
                </c:pt>
                <c:pt idx="12">
                  <c:v>0.72153672630799459</c:v>
                </c:pt>
                <c:pt idx="13">
                  <c:v>0.71554651357918986</c:v>
                </c:pt>
                <c:pt idx="14">
                  <c:v>0.73616374494457093</c:v>
                </c:pt>
                <c:pt idx="15">
                  <c:v>0.78035267499350369</c:v>
                </c:pt>
                <c:pt idx="16">
                  <c:v>0.81341181382107297</c:v>
                </c:pt>
                <c:pt idx="17">
                  <c:v>0.8420976193378148</c:v>
                </c:pt>
                <c:pt idx="18">
                  <c:v>0.86546898425778518</c:v>
                </c:pt>
                <c:pt idx="19">
                  <c:v>0.87429905657913354</c:v>
                </c:pt>
                <c:pt idx="20">
                  <c:v>0.87099148531521497</c:v>
                </c:pt>
                <c:pt idx="21">
                  <c:v>0.86857475064018996</c:v>
                </c:pt>
                <c:pt idx="22">
                  <c:v>0.85743270366239177</c:v>
                </c:pt>
                <c:pt idx="23">
                  <c:v>0.84488133612262273</c:v>
                </c:pt>
                <c:pt idx="24">
                  <c:v>0.82131373115401585</c:v>
                </c:pt>
                <c:pt idx="25">
                  <c:v>0.80251066698361406</c:v>
                </c:pt>
                <c:pt idx="26">
                  <c:v>0.79811420929735788</c:v>
                </c:pt>
                <c:pt idx="27">
                  <c:v>0.79293129861796918</c:v>
                </c:pt>
                <c:pt idx="28">
                  <c:v>0.77603463048494792</c:v>
                </c:pt>
                <c:pt idx="29">
                  <c:v>0.76134116850198963</c:v>
                </c:pt>
                <c:pt idx="30">
                  <c:v>0.74666550803392362</c:v>
                </c:pt>
                <c:pt idx="31">
                  <c:v>0.72694339454138202</c:v>
                </c:pt>
                <c:pt idx="32">
                  <c:v>0.7206872183412697</c:v>
                </c:pt>
                <c:pt idx="33">
                  <c:v>0.71128224632785531</c:v>
                </c:pt>
                <c:pt idx="34">
                  <c:v>0.70539556330126718</c:v>
                </c:pt>
                <c:pt idx="35">
                  <c:v>0.69358492391433157</c:v>
                </c:pt>
                <c:pt idx="36">
                  <c:v>0.68893238156845671</c:v>
                </c:pt>
                <c:pt idx="37">
                  <c:v>0.67767368916527804</c:v>
                </c:pt>
                <c:pt idx="38">
                  <c:v>0.66412817854909811</c:v>
                </c:pt>
                <c:pt idx="39">
                  <c:v>0.65569546107183174</c:v>
                </c:pt>
                <c:pt idx="40">
                  <c:v>0.64062368807325043</c:v>
                </c:pt>
                <c:pt idx="41">
                  <c:v>0.64002024425668402</c:v>
                </c:pt>
                <c:pt idx="42">
                  <c:v>0.64628310449076143</c:v>
                </c:pt>
                <c:pt idx="43">
                  <c:v>0.65138418950049637</c:v>
                </c:pt>
                <c:pt idx="44">
                  <c:v>0.64611116276003522</c:v>
                </c:pt>
                <c:pt idx="45">
                  <c:v>0.65445844219007809</c:v>
                </c:pt>
                <c:pt idx="46">
                  <c:v>0.65768373636866528</c:v>
                </c:pt>
                <c:pt idx="47">
                  <c:v>0.6630468391379708</c:v>
                </c:pt>
                <c:pt idx="48">
                  <c:v>0.67284184234859878</c:v>
                </c:pt>
                <c:pt idx="49">
                  <c:v>0.67841037634978252</c:v>
                </c:pt>
                <c:pt idx="50">
                  <c:v>0.67607122465961178</c:v>
                </c:pt>
                <c:pt idx="51">
                  <c:v>0.6639920491562149</c:v>
                </c:pt>
                <c:pt idx="52">
                  <c:v>0.65134957556960649</c:v>
                </c:pt>
                <c:pt idx="53">
                  <c:v>0.63741851770541902</c:v>
                </c:pt>
                <c:pt idx="54">
                  <c:v>0.63297500730590883</c:v>
                </c:pt>
                <c:pt idx="55">
                  <c:v>0.62646748791951989</c:v>
                </c:pt>
                <c:pt idx="56">
                  <c:v>0.62760093303446285</c:v>
                </c:pt>
                <c:pt idx="57">
                  <c:v>0.61754876963870098</c:v>
                </c:pt>
                <c:pt idx="58">
                  <c:v>0.60637521134147776</c:v>
                </c:pt>
                <c:pt idx="59">
                  <c:v>0.59487357586724032</c:v>
                </c:pt>
                <c:pt idx="60">
                  <c:v>0.59469195465137881</c:v>
                </c:pt>
                <c:pt idx="61">
                  <c:v>0.58834434802309987</c:v>
                </c:pt>
                <c:pt idx="62">
                  <c:v>0.57927177927708695</c:v>
                </c:pt>
                <c:pt idx="63">
                  <c:v>0.57507872959850048</c:v>
                </c:pt>
                <c:pt idx="64">
                  <c:v>0.56816101984314837</c:v>
                </c:pt>
                <c:pt idx="65">
                  <c:v>0.57578847684755785</c:v>
                </c:pt>
                <c:pt idx="66">
                  <c:v>0.58545320965843983</c:v>
                </c:pt>
                <c:pt idx="67">
                  <c:v>0.59316680543534783</c:v>
                </c:pt>
                <c:pt idx="68">
                  <c:v>0.58988338649454997</c:v>
                </c:pt>
                <c:pt idx="69">
                  <c:v>0.58749028485169796</c:v>
                </c:pt>
                <c:pt idx="70">
                  <c:v>0.59130685809639572</c:v>
                </c:pt>
                <c:pt idx="71">
                  <c:v>0.58900766898446022</c:v>
                </c:pt>
                <c:pt idx="72">
                  <c:v>0.58914547568507702</c:v>
                </c:pt>
                <c:pt idx="73">
                  <c:v>0.58227549502435982</c:v>
                </c:pt>
                <c:pt idx="74">
                  <c:v>0.57971981098001923</c:v>
                </c:pt>
                <c:pt idx="75">
                  <c:v>0.58675646820739658</c:v>
                </c:pt>
                <c:pt idx="76">
                  <c:v>0.58791854456790316</c:v>
                </c:pt>
                <c:pt idx="77">
                  <c:v>0.5801586098930962</c:v>
                </c:pt>
                <c:pt idx="78">
                  <c:v>0.58468293880856992</c:v>
                </c:pt>
                <c:pt idx="79">
                  <c:v>0.58604940061795174</c:v>
                </c:pt>
                <c:pt idx="80">
                  <c:v>0.59363571953461913</c:v>
                </c:pt>
                <c:pt idx="81">
                  <c:v>0.59851517165732937</c:v>
                </c:pt>
                <c:pt idx="82">
                  <c:v>0.59991918582052595</c:v>
                </c:pt>
                <c:pt idx="83">
                  <c:v>0.59623753631780119</c:v>
                </c:pt>
                <c:pt idx="84">
                  <c:v>0.59099031536991542</c:v>
                </c:pt>
                <c:pt idx="85">
                  <c:v>0.59236081493705384</c:v>
                </c:pt>
                <c:pt idx="86">
                  <c:v>0.5944452548171012</c:v>
                </c:pt>
                <c:pt idx="87">
                  <c:v>0.59800860439925607</c:v>
                </c:pt>
                <c:pt idx="88">
                  <c:v>0.59711112912276698</c:v>
                </c:pt>
                <c:pt idx="89">
                  <c:v>0.59893707217812764</c:v>
                </c:pt>
                <c:pt idx="90">
                  <c:v>0.60222260873338695</c:v>
                </c:pt>
                <c:pt idx="91">
                  <c:v>0.60627891046357563</c:v>
                </c:pt>
                <c:pt idx="92">
                  <c:v>0.61109973455491984</c:v>
                </c:pt>
                <c:pt idx="93">
                  <c:v>0.62185199089520493</c:v>
                </c:pt>
                <c:pt idx="94">
                  <c:v>0.6178831897447542</c:v>
                </c:pt>
                <c:pt idx="95">
                  <c:v>0.62284689410726501</c:v>
                </c:pt>
                <c:pt idx="96">
                  <c:v>0.62659722992483391</c:v>
                </c:pt>
                <c:pt idx="97">
                  <c:v>0.62779179881771974</c:v>
                </c:pt>
                <c:pt idx="98">
                  <c:v>0.62793551102240242</c:v>
                </c:pt>
                <c:pt idx="99">
                  <c:v>0.62021688242480755</c:v>
                </c:pt>
                <c:pt idx="100">
                  <c:v>0.61362453092585612</c:v>
                </c:pt>
                <c:pt idx="101">
                  <c:v>0.61187205273794876</c:v>
                </c:pt>
                <c:pt idx="102">
                  <c:v>0.60942447417214862</c:v>
                </c:pt>
                <c:pt idx="103">
                  <c:v>0.60276582050751548</c:v>
                </c:pt>
                <c:pt idx="104">
                  <c:v>0.59623591260232889</c:v>
                </c:pt>
                <c:pt idx="105">
                  <c:v>0.59465346294446153</c:v>
                </c:pt>
                <c:pt idx="106">
                  <c:v>0.58358016137784408</c:v>
                </c:pt>
                <c:pt idx="107">
                  <c:v>0.58185642450146446</c:v>
                </c:pt>
                <c:pt idx="108">
                  <c:v>0.57722306924367894</c:v>
                </c:pt>
                <c:pt idx="109">
                  <c:v>0.57502823549994564</c:v>
                </c:pt>
                <c:pt idx="110">
                  <c:v>0.58230063252359032</c:v>
                </c:pt>
                <c:pt idx="111">
                  <c:v>0.57651142605637595</c:v>
                </c:pt>
                <c:pt idx="112">
                  <c:v>0.56825552708103844</c:v>
                </c:pt>
                <c:pt idx="113">
                  <c:v>0.55292604948916624</c:v>
                </c:pt>
                <c:pt idx="114">
                  <c:v>0.54052671324693724</c:v>
                </c:pt>
                <c:pt idx="115">
                  <c:v>0.53925883370282524</c:v>
                </c:pt>
                <c:pt idx="116">
                  <c:v>0.53914269299118955</c:v>
                </c:pt>
                <c:pt idx="117">
                  <c:v>0.541516987474705</c:v>
                </c:pt>
                <c:pt idx="118">
                  <c:v>0.54069583775970698</c:v>
                </c:pt>
                <c:pt idx="119">
                  <c:v>0.54436298109004433</c:v>
                </c:pt>
                <c:pt idx="120">
                  <c:v>0.54919658207340949</c:v>
                </c:pt>
                <c:pt idx="121">
                  <c:v>0.53317893559340335</c:v>
                </c:pt>
                <c:pt idx="122">
                  <c:v>0.53841078846070545</c:v>
                </c:pt>
                <c:pt idx="123">
                  <c:v>0.52228854832670235</c:v>
                </c:pt>
                <c:pt idx="124">
                  <c:v>0.52797380608238531</c:v>
                </c:pt>
                <c:pt idx="125">
                  <c:v>0.53988838796786054</c:v>
                </c:pt>
                <c:pt idx="126">
                  <c:v>0.54236430088057441</c:v>
                </c:pt>
                <c:pt idx="127">
                  <c:v>0.56090657978997061</c:v>
                </c:pt>
                <c:pt idx="128">
                  <c:v>0.56888696626866864</c:v>
                </c:pt>
                <c:pt idx="129">
                  <c:v>0.58154714205741143</c:v>
                </c:pt>
                <c:pt idx="130">
                  <c:v>0.58320388338044793</c:v>
                </c:pt>
                <c:pt idx="131">
                  <c:v>0.5903793313463459</c:v>
                </c:pt>
                <c:pt idx="132">
                  <c:v>0.60392574445161951</c:v>
                </c:pt>
                <c:pt idx="133">
                  <c:v>0.61903509042164606</c:v>
                </c:pt>
                <c:pt idx="134">
                  <c:v>0.63563343061735322</c:v>
                </c:pt>
                <c:pt idx="135">
                  <c:v>0.64586993613923249</c:v>
                </c:pt>
                <c:pt idx="136">
                  <c:v>0.65112768100297036</c:v>
                </c:pt>
                <c:pt idx="137">
                  <c:v>0.65027436817468387</c:v>
                </c:pt>
                <c:pt idx="138">
                  <c:v>0.64629592354796572</c:v>
                </c:pt>
                <c:pt idx="139">
                  <c:v>0.64886430336771717</c:v>
                </c:pt>
                <c:pt idx="140">
                  <c:v>0.64911547527228908</c:v>
                </c:pt>
                <c:pt idx="141">
                  <c:v>0.64672756024849587</c:v>
                </c:pt>
                <c:pt idx="142">
                  <c:v>0.64337955592687535</c:v>
                </c:pt>
                <c:pt idx="143">
                  <c:v>0.63253867519824147</c:v>
                </c:pt>
                <c:pt idx="144">
                  <c:v>0.63994154522559943</c:v>
                </c:pt>
                <c:pt idx="145">
                  <c:v>0.6361543489185566</c:v>
                </c:pt>
                <c:pt idx="146">
                  <c:v>0.63063947470605131</c:v>
                </c:pt>
                <c:pt idx="147">
                  <c:v>0.63883268527678339</c:v>
                </c:pt>
                <c:pt idx="148">
                  <c:v>0.66077098890270869</c:v>
                </c:pt>
                <c:pt idx="149">
                  <c:v>0.67511923568775234</c:v>
                </c:pt>
                <c:pt idx="150">
                  <c:v>0.67735936815138664</c:v>
                </c:pt>
                <c:pt idx="151">
                  <c:v>0.6780568566887839</c:v>
                </c:pt>
                <c:pt idx="152">
                  <c:v>0.67700602186222425</c:v>
                </c:pt>
                <c:pt idx="153">
                  <c:v>0.67657428319686674</c:v>
                </c:pt>
                <c:pt idx="154">
                  <c:v>0.67715336949333016</c:v>
                </c:pt>
                <c:pt idx="155">
                  <c:v>0.68618513508983936</c:v>
                </c:pt>
                <c:pt idx="156">
                  <c:v>0.69098967245536302</c:v>
                </c:pt>
                <c:pt idx="157">
                  <c:v>0.69187217650046839</c:v>
                </c:pt>
                <c:pt idx="158">
                  <c:v>0.6928984572933089</c:v>
                </c:pt>
                <c:pt idx="159">
                  <c:v>0.69147819328378812</c:v>
                </c:pt>
                <c:pt idx="160">
                  <c:v>0.69109314035170644</c:v>
                </c:pt>
                <c:pt idx="161">
                  <c:v>0.6940840665887037</c:v>
                </c:pt>
                <c:pt idx="162">
                  <c:v>0.69144377894179809</c:v>
                </c:pt>
                <c:pt idx="163">
                  <c:v>0.69222680336817921</c:v>
                </c:pt>
                <c:pt idx="164">
                  <c:v>0.68286106910622313</c:v>
                </c:pt>
                <c:pt idx="165">
                  <c:v>0.67848386185099652</c:v>
                </c:pt>
                <c:pt idx="166">
                  <c:v>0.67675190659701445</c:v>
                </c:pt>
                <c:pt idx="167">
                  <c:v>0.66147204895019396</c:v>
                </c:pt>
                <c:pt idx="168">
                  <c:v>0.64558199888080736</c:v>
                </c:pt>
                <c:pt idx="169">
                  <c:v>0.65590842181622799</c:v>
                </c:pt>
                <c:pt idx="170">
                  <c:v>0.66242903555991228</c:v>
                </c:pt>
                <c:pt idx="171">
                  <c:v>0.66574005826891069</c:v>
                </c:pt>
                <c:pt idx="172">
                  <c:v>0.66521005085411022</c:v>
                </c:pt>
                <c:pt idx="173">
                  <c:v>0.66086271928074192</c:v>
                </c:pt>
                <c:pt idx="174">
                  <c:v>0.65679538938814885</c:v>
                </c:pt>
                <c:pt idx="175">
                  <c:v>0.65367188319399505</c:v>
                </c:pt>
                <c:pt idx="176">
                  <c:v>0.64692285509793457</c:v>
                </c:pt>
                <c:pt idx="177">
                  <c:v>0.64308478980963379</c:v>
                </c:pt>
                <c:pt idx="178">
                  <c:v>0.64635534981813492</c:v>
                </c:pt>
                <c:pt idx="179">
                  <c:v>0.66028588334333238</c:v>
                </c:pt>
                <c:pt idx="180">
                  <c:v>0.67267870743683122</c:v>
                </c:pt>
                <c:pt idx="181">
                  <c:v>0.68233126867539873</c:v>
                </c:pt>
                <c:pt idx="182">
                  <c:v>0.68184230129320622</c:v>
                </c:pt>
                <c:pt idx="183">
                  <c:v>0.67987058781403753</c:v>
                </c:pt>
                <c:pt idx="184">
                  <c:v>0.68765426768118088</c:v>
                </c:pt>
                <c:pt idx="185">
                  <c:v>0.69301283291585924</c:v>
                </c:pt>
                <c:pt idx="186">
                  <c:v>0.69314880199078943</c:v>
                </c:pt>
                <c:pt idx="187">
                  <c:v>0.69729518776274579</c:v>
                </c:pt>
                <c:pt idx="188">
                  <c:v>0.69912575859695458</c:v>
                </c:pt>
                <c:pt idx="189">
                  <c:v>0.70439387983170343</c:v>
                </c:pt>
                <c:pt idx="190">
                  <c:v>0.70577505090981385</c:v>
                </c:pt>
                <c:pt idx="191">
                  <c:v>0.71813035057006114</c:v>
                </c:pt>
                <c:pt idx="192">
                  <c:v>0.7291714482361954</c:v>
                </c:pt>
                <c:pt idx="193">
                  <c:v>0.73474980230112585</c:v>
                </c:pt>
                <c:pt idx="194">
                  <c:v>0.73651156121856032</c:v>
                </c:pt>
                <c:pt idx="195">
                  <c:v>0.73580187444832013</c:v>
                </c:pt>
                <c:pt idx="196">
                  <c:v>0.75275341995793865</c:v>
                </c:pt>
                <c:pt idx="197">
                  <c:v>0.7647277274982156</c:v>
                </c:pt>
                <c:pt idx="198">
                  <c:v>0.7662332198516838</c:v>
                </c:pt>
                <c:pt idx="199">
                  <c:v>0.76256345635102152</c:v>
                </c:pt>
                <c:pt idx="200">
                  <c:v>0.76509088453473439</c:v>
                </c:pt>
                <c:pt idx="201">
                  <c:v>0.75604328694803813</c:v>
                </c:pt>
                <c:pt idx="202">
                  <c:v>0.75366744650209783</c:v>
                </c:pt>
                <c:pt idx="203">
                  <c:v>0.76059198458202881</c:v>
                </c:pt>
                <c:pt idx="204">
                  <c:v>0.76276281786800126</c:v>
                </c:pt>
                <c:pt idx="205">
                  <c:v>0.76579886469557978</c:v>
                </c:pt>
                <c:pt idx="206">
                  <c:v>0.76979286799397195</c:v>
                </c:pt>
                <c:pt idx="207">
                  <c:v>0.76806153093155616</c:v>
                </c:pt>
                <c:pt idx="208">
                  <c:v>0.76895475552085402</c:v>
                </c:pt>
                <c:pt idx="209">
                  <c:v>0.77133722441064756</c:v>
                </c:pt>
                <c:pt idx="210">
                  <c:v>0.78301790166285268</c:v>
                </c:pt>
                <c:pt idx="211">
                  <c:v>0.78132107870972511</c:v>
                </c:pt>
                <c:pt idx="212">
                  <c:v>0.79255181473115832</c:v>
                </c:pt>
                <c:pt idx="213">
                  <c:v>0.7946009631205132</c:v>
                </c:pt>
                <c:pt idx="214">
                  <c:v>0.79992985455648014</c:v>
                </c:pt>
                <c:pt idx="215">
                  <c:v>0.79703452697752253</c:v>
                </c:pt>
                <c:pt idx="216">
                  <c:v>0.78852713784179218</c:v>
                </c:pt>
                <c:pt idx="217">
                  <c:v>0.78065306356858</c:v>
                </c:pt>
                <c:pt idx="218">
                  <c:v>0.78206299067571317</c:v>
                </c:pt>
                <c:pt idx="219">
                  <c:v>0.77870112279621062</c:v>
                </c:pt>
                <c:pt idx="220">
                  <c:v>0.77427693940158782</c:v>
                </c:pt>
                <c:pt idx="221">
                  <c:v>0.77675184225320471</c:v>
                </c:pt>
                <c:pt idx="222">
                  <c:v>0.77597974399290615</c:v>
                </c:pt>
                <c:pt idx="223">
                  <c:v>0.77287352764339956</c:v>
                </c:pt>
                <c:pt idx="224">
                  <c:v>0.76620050696091113</c:v>
                </c:pt>
                <c:pt idx="225">
                  <c:v>0.76960672104855621</c:v>
                </c:pt>
                <c:pt idx="226">
                  <c:v>0.77736620438539028</c:v>
                </c:pt>
                <c:pt idx="227">
                  <c:v>0.78847303181212247</c:v>
                </c:pt>
                <c:pt idx="228">
                  <c:v>0.78898953968359931</c:v>
                </c:pt>
                <c:pt idx="229">
                  <c:v>0.79078422790296565</c:v>
                </c:pt>
                <c:pt idx="230">
                  <c:v>0.80640818656563296</c:v>
                </c:pt>
                <c:pt idx="231">
                  <c:v>0.81561123287079862</c:v>
                </c:pt>
                <c:pt idx="232">
                  <c:v>0.82176325906020709</c:v>
                </c:pt>
                <c:pt idx="233">
                  <c:v>0.82112991285699022</c:v>
                </c:pt>
                <c:pt idx="234">
                  <c:v>0.8232974053272496</c:v>
                </c:pt>
                <c:pt idx="235">
                  <c:v>0.83070733493110149</c:v>
                </c:pt>
                <c:pt idx="236">
                  <c:v>0.83603665215154466</c:v>
                </c:pt>
                <c:pt idx="237">
                  <c:v>0.84880347822896429</c:v>
                </c:pt>
                <c:pt idx="238">
                  <c:v>0.84148495037511528</c:v>
                </c:pt>
                <c:pt idx="239">
                  <c:v>0.83238066483188844</c:v>
                </c:pt>
                <c:pt idx="240">
                  <c:v>0.80218703853421969</c:v>
                </c:pt>
                <c:pt idx="241">
                  <c:v>0.78024811729547239</c:v>
                </c:pt>
                <c:pt idx="242">
                  <c:v>0.77629417184821869</c:v>
                </c:pt>
                <c:pt idx="243">
                  <c:v>0.76842915289971248</c:v>
                </c:pt>
                <c:pt idx="244">
                  <c:v>0.75251521717356396</c:v>
                </c:pt>
                <c:pt idx="245">
                  <c:v>0.73682346188449821</c:v>
                </c:pt>
                <c:pt idx="246">
                  <c:v>0.72234047490018616</c:v>
                </c:pt>
                <c:pt idx="247">
                  <c:v>0.70821096782625914</c:v>
                </c:pt>
                <c:pt idx="248">
                  <c:v>0.6891423390286977</c:v>
                </c:pt>
                <c:pt idx="249">
                  <c:v>0.66539634765277389</c:v>
                </c:pt>
                <c:pt idx="250">
                  <c:v>0.64652162103905053</c:v>
                </c:pt>
                <c:pt idx="251">
                  <c:v>0.63067617262783837</c:v>
                </c:pt>
                <c:pt idx="252">
                  <c:v>0.61781264086858934</c:v>
                </c:pt>
                <c:pt idx="253">
                  <c:v>0.6153215625384566</c:v>
                </c:pt>
                <c:pt idx="254">
                  <c:v>0.61837288635201604</c:v>
                </c:pt>
                <c:pt idx="255">
                  <c:v>0.61874410823587989</c:v>
                </c:pt>
                <c:pt idx="256">
                  <c:v>0.62580150537570134</c:v>
                </c:pt>
                <c:pt idx="257">
                  <c:v>0.62411672657861161</c:v>
                </c:pt>
                <c:pt idx="258">
                  <c:v>0.60822671682502749</c:v>
                </c:pt>
                <c:pt idx="259">
                  <c:v>0.59251869492737352</c:v>
                </c:pt>
                <c:pt idx="260">
                  <c:v>0.5789057918578735</c:v>
                </c:pt>
                <c:pt idx="261">
                  <c:v>0.57824555606201977</c:v>
                </c:pt>
                <c:pt idx="262">
                  <c:v>0.56807446581204446</c:v>
                </c:pt>
                <c:pt idx="263">
                  <c:v>0.56850655980791698</c:v>
                </c:pt>
                <c:pt idx="264">
                  <c:v>0.56984895720426665</c:v>
                </c:pt>
                <c:pt idx="265">
                  <c:v>0.57428246935645089</c:v>
                </c:pt>
                <c:pt idx="266">
                  <c:v>0.57248553533511459</c:v>
                </c:pt>
                <c:pt idx="267">
                  <c:v>0.58278177786066454</c:v>
                </c:pt>
                <c:pt idx="268">
                  <c:v>0.59382931525135285</c:v>
                </c:pt>
                <c:pt idx="269">
                  <c:v>0.59573915096521524</c:v>
                </c:pt>
                <c:pt idx="270">
                  <c:v>0.59932142336892014</c:v>
                </c:pt>
                <c:pt idx="271">
                  <c:v>0.60435621771637393</c:v>
                </c:pt>
                <c:pt idx="272">
                  <c:v>0.61681426831808195</c:v>
                </c:pt>
                <c:pt idx="273">
                  <c:v>0.62764410813090732</c:v>
                </c:pt>
                <c:pt idx="274">
                  <c:v>0.63338346024334646</c:v>
                </c:pt>
                <c:pt idx="275">
                  <c:v>0.61460714436408059</c:v>
                </c:pt>
                <c:pt idx="276">
                  <c:v>0.60914913708952478</c:v>
                </c:pt>
                <c:pt idx="277">
                  <c:v>0.59597113388630096</c:v>
                </c:pt>
                <c:pt idx="278">
                  <c:v>0.60236930232118813</c:v>
                </c:pt>
                <c:pt idx="279">
                  <c:v>0.60875920416390339</c:v>
                </c:pt>
                <c:pt idx="280">
                  <c:v>0.61934166381238454</c:v>
                </c:pt>
                <c:pt idx="281">
                  <c:v>0.63055957163222942</c:v>
                </c:pt>
                <c:pt idx="282">
                  <c:v>0.63872933659692621</c:v>
                </c:pt>
                <c:pt idx="283">
                  <c:v>0.64728020547281884</c:v>
                </c:pt>
                <c:pt idx="284">
                  <c:v>0.64963697020714695</c:v>
                </c:pt>
                <c:pt idx="285">
                  <c:v>0.6283462380199093</c:v>
                </c:pt>
                <c:pt idx="286">
                  <c:v>0.62034226835575712</c:v>
                </c:pt>
                <c:pt idx="287">
                  <c:v>0.61080758473936347</c:v>
                </c:pt>
                <c:pt idx="288">
                  <c:v>0.61011404903717903</c:v>
                </c:pt>
                <c:pt idx="289">
                  <c:v>0.60235227614011244</c:v>
                </c:pt>
                <c:pt idx="290">
                  <c:v>0.59702816639049794</c:v>
                </c:pt>
                <c:pt idx="291">
                  <c:v>0.59328232978319839</c:v>
                </c:pt>
                <c:pt idx="292">
                  <c:v>0.58424142436262239</c:v>
                </c:pt>
                <c:pt idx="293">
                  <c:v>0.57237568495517077</c:v>
                </c:pt>
                <c:pt idx="294">
                  <c:v>0.55998579417795491</c:v>
                </c:pt>
                <c:pt idx="295">
                  <c:v>0.54633262352987877</c:v>
                </c:pt>
                <c:pt idx="296">
                  <c:v>0.5328736703109872</c:v>
                </c:pt>
                <c:pt idx="297">
                  <c:v>0.52775143454931184</c:v>
                </c:pt>
                <c:pt idx="298">
                  <c:v>0.52289777101646751</c:v>
                </c:pt>
                <c:pt idx="299">
                  <c:v>0.51904943014010874</c:v>
                </c:pt>
                <c:pt idx="300">
                  <c:v>0.52002585616278729</c:v>
                </c:pt>
                <c:pt idx="301">
                  <c:v>0.52016720484373535</c:v>
                </c:pt>
                <c:pt idx="302">
                  <c:v>0.51892073404825578</c:v>
                </c:pt>
                <c:pt idx="303">
                  <c:v>0.5131908273389596</c:v>
                </c:pt>
                <c:pt idx="304">
                  <c:v>0.50842014575284444</c:v>
                </c:pt>
                <c:pt idx="305">
                  <c:v>0.50817734704606421</c:v>
                </c:pt>
                <c:pt idx="306">
                  <c:v>0.50943004170378048</c:v>
                </c:pt>
                <c:pt idx="307">
                  <c:v>0.50731945587172</c:v>
                </c:pt>
                <c:pt idx="308">
                  <c:v>0.51304269048822637</c:v>
                </c:pt>
                <c:pt idx="309">
                  <c:v>0.51787561852801522</c:v>
                </c:pt>
                <c:pt idx="310">
                  <c:v>0.5207513918113903</c:v>
                </c:pt>
                <c:pt idx="311">
                  <c:v>0.5240664156338829</c:v>
                </c:pt>
                <c:pt idx="312">
                  <c:v>0.53527941935174905</c:v>
                </c:pt>
                <c:pt idx="313">
                  <c:v>0.54059923302043633</c:v>
                </c:pt>
                <c:pt idx="314">
                  <c:v>0.53900716899850398</c:v>
                </c:pt>
                <c:pt idx="315">
                  <c:v>0.53638510416677176</c:v>
                </c:pt>
                <c:pt idx="316">
                  <c:v>0.53206298995724344</c:v>
                </c:pt>
                <c:pt idx="317">
                  <c:v>0.53684258075995517</c:v>
                </c:pt>
                <c:pt idx="318">
                  <c:v>0.54235259907609867</c:v>
                </c:pt>
                <c:pt idx="319">
                  <c:v>0.54713393438322688</c:v>
                </c:pt>
                <c:pt idx="320">
                  <c:v>0.55007080139150655</c:v>
                </c:pt>
                <c:pt idx="321">
                  <c:v>0.54833126570003976</c:v>
                </c:pt>
              </c:numCache>
            </c:numRef>
          </c:val>
          <c:smooth val="0"/>
          <c:extLst>
            <c:ext xmlns:c16="http://schemas.microsoft.com/office/drawing/2014/chart" uri="{C3380CC4-5D6E-409C-BE32-E72D297353CC}">
              <c16:uniqueId val="{00000002-7D2F-40E9-A547-B0D054433CCC}"/>
            </c:ext>
          </c:extLst>
        </c:ser>
        <c:dLbls>
          <c:showLegendKey val="0"/>
          <c:showVal val="0"/>
          <c:showCatName val="0"/>
          <c:showSerName val="0"/>
          <c:showPercent val="0"/>
          <c:showBubbleSize val="0"/>
        </c:dLbls>
        <c:smooth val="0"/>
        <c:axId val="1014031087"/>
        <c:axId val="1014031503"/>
      </c:lineChart>
      <c:dateAx>
        <c:axId val="1014031087"/>
        <c:scaling>
          <c:orientation val="minMax"/>
          <c:max val="45747"/>
          <c:min val="43831"/>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031503"/>
        <c:crosses val="autoZero"/>
        <c:auto val="1"/>
        <c:lblOffset val="100"/>
        <c:baseTimeUnit val="days"/>
        <c:majorUnit val="4"/>
        <c:majorTimeUnit val="months"/>
      </c:dateAx>
      <c:valAx>
        <c:axId val="1014031503"/>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031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Option-Implied</c:v>
          </c:tx>
          <c:spPr>
            <a:ln w="12700" cap="rnd">
              <a:solidFill>
                <a:srgbClr val="FFC000"/>
              </a:solidFill>
              <a:round/>
            </a:ln>
            <a:effectLst/>
          </c:spPr>
          <c:marker>
            <c:symbol val="none"/>
          </c:marker>
          <c:cat>
            <c:numRef>
              <c:f>'Chrt PGBetas - Electric'!$C$7:$KX$7</c:f>
              <c:numCache>
                <c:formatCode>mm/dd/yyyy</c:formatCode>
                <c:ptCount val="308"/>
                <c:pt idx="0">
                  <c:v>43130</c:v>
                </c:pt>
                <c:pt idx="1">
                  <c:v>43158</c:v>
                </c:pt>
                <c:pt idx="2">
                  <c:v>43186</c:v>
                </c:pt>
                <c:pt idx="3">
                  <c:v>43214</c:v>
                </c:pt>
                <c:pt idx="4">
                  <c:v>43249</c:v>
                </c:pt>
                <c:pt idx="5">
                  <c:v>43277</c:v>
                </c:pt>
                <c:pt idx="6">
                  <c:v>43312</c:v>
                </c:pt>
                <c:pt idx="7">
                  <c:v>43340</c:v>
                </c:pt>
                <c:pt idx="8">
                  <c:v>43368</c:v>
                </c:pt>
                <c:pt idx="9">
                  <c:v>43403</c:v>
                </c:pt>
                <c:pt idx="10">
                  <c:v>43431</c:v>
                </c:pt>
                <c:pt idx="11">
                  <c:v>43459</c:v>
                </c:pt>
                <c:pt idx="12">
                  <c:v>43494</c:v>
                </c:pt>
                <c:pt idx="13">
                  <c:v>43522</c:v>
                </c:pt>
                <c:pt idx="14">
                  <c:v>43550</c:v>
                </c:pt>
                <c:pt idx="15">
                  <c:v>43585</c:v>
                </c:pt>
                <c:pt idx="16">
                  <c:v>43613</c:v>
                </c:pt>
                <c:pt idx="17">
                  <c:v>43641</c:v>
                </c:pt>
                <c:pt idx="18">
                  <c:v>43676</c:v>
                </c:pt>
                <c:pt idx="19">
                  <c:v>43704</c:v>
                </c:pt>
                <c:pt idx="20">
                  <c:v>43732</c:v>
                </c:pt>
                <c:pt idx="21">
                  <c:v>43739</c:v>
                </c:pt>
                <c:pt idx="22">
                  <c:v>43746</c:v>
                </c:pt>
                <c:pt idx="23">
                  <c:v>43753</c:v>
                </c:pt>
                <c:pt idx="24">
                  <c:v>43760</c:v>
                </c:pt>
                <c:pt idx="25">
                  <c:v>43767</c:v>
                </c:pt>
                <c:pt idx="26">
                  <c:v>43774</c:v>
                </c:pt>
                <c:pt idx="27">
                  <c:v>43781</c:v>
                </c:pt>
                <c:pt idx="28">
                  <c:v>43788</c:v>
                </c:pt>
                <c:pt idx="29">
                  <c:v>43795</c:v>
                </c:pt>
                <c:pt idx="30">
                  <c:v>43802</c:v>
                </c:pt>
                <c:pt idx="31">
                  <c:v>43809</c:v>
                </c:pt>
                <c:pt idx="32">
                  <c:v>43816</c:v>
                </c:pt>
                <c:pt idx="33">
                  <c:v>43823</c:v>
                </c:pt>
                <c:pt idx="34">
                  <c:v>43830</c:v>
                </c:pt>
                <c:pt idx="35">
                  <c:v>43837</c:v>
                </c:pt>
                <c:pt idx="36">
                  <c:v>43844</c:v>
                </c:pt>
                <c:pt idx="37">
                  <c:v>43851</c:v>
                </c:pt>
                <c:pt idx="38">
                  <c:v>43858</c:v>
                </c:pt>
                <c:pt idx="39">
                  <c:v>43865</c:v>
                </c:pt>
                <c:pt idx="40">
                  <c:v>43872</c:v>
                </c:pt>
                <c:pt idx="41">
                  <c:v>43879</c:v>
                </c:pt>
                <c:pt idx="42">
                  <c:v>43886</c:v>
                </c:pt>
                <c:pt idx="43">
                  <c:v>43893</c:v>
                </c:pt>
                <c:pt idx="44">
                  <c:v>43900</c:v>
                </c:pt>
                <c:pt idx="45">
                  <c:v>43907</c:v>
                </c:pt>
                <c:pt idx="46">
                  <c:v>43914</c:v>
                </c:pt>
                <c:pt idx="47">
                  <c:v>43921</c:v>
                </c:pt>
                <c:pt idx="48">
                  <c:v>43928</c:v>
                </c:pt>
                <c:pt idx="49">
                  <c:v>43935</c:v>
                </c:pt>
                <c:pt idx="50">
                  <c:v>43942</c:v>
                </c:pt>
                <c:pt idx="51">
                  <c:v>43949</c:v>
                </c:pt>
                <c:pt idx="52">
                  <c:v>43956</c:v>
                </c:pt>
                <c:pt idx="53">
                  <c:v>43963</c:v>
                </c:pt>
                <c:pt idx="54">
                  <c:v>43970</c:v>
                </c:pt>
                <c:pt idx="55">
                  <c:v>43977</c:v>
                </c:pt>
                <c:pt idx="56">
                  <c:v>43984</c:v>
                </c:pt>
                <c:pt idx="57">
                  <c:v>43991</c:v>
                </c:pt>
                <c:pt idx="58">
                  <c:v>43998</c:v>
                </c:pt>
                <c:pt idx="59">
                  <c:v>44005</c:v>
                </c:pt>
                <c:pt idx="60">
                  <c:v>44012</c:v>
                </c:pt>
                <c:pt idx="61">
                  <c:v>44019</c:v>
                </c:pt>
                <c:pt idx="62">
                  <c:v>44026</c:v>
                </c:pt>
                <c:pt idx="63">
                  <c:v>44033</c:v>
                </c:pt>
                <c:pt idx="64">
                  <c:v>44040</c:v>
                </c:pt>
                <c:pt idx="65">
                  <c:v>44047</c:v>
                </c:pt>
                <c:pt idx="66">
                  <c:v>44054</c:v>
                </c:pt>
                <c:pt idx="67">
                  <c:v>44061</c:v>
                </c:pt>
                <c:pt idx="68">
                  <c:v>44068</c:v>
                </c:pt>
                <c:pt idx="69">
                  <c:v>44075</c:v>
                </c:pt>
                <c:pt idx="70">
                  <c:v>44082</c:v>
                </c:pt>
                <c:pt idx="71">
                  <c:v>44089</c:v>
                </c:pt>
                <c:pt idx="72">
                  <c:v>44096</c:v>
                </c:pt>
                <c:pt idx="73">
                  <c:v>44103</c:v>
                </c:pt>
                <c:pt idx="74">
                  <c:v>44110</c:v>
                </c:pt>
                <c:pt idx="75">
                  <c:v>44117</c:v>
                </c:pt>
                <c:pt idx="76">
                  <c:v>44124</c:v>
                </c:pt>
                <c:pt idx="77">
                  <c:v>44131</c:v>
                </c:pt>
                <c:pt idx="78">
                  <c:v>44138</c:v>
                </c:pt>
                <c:pt idx="79">
                  <c:v>44145</c:v>
                </c:pt>
                <c:pt idx="80">
                  <c:v>44152</c:v>
                </c:pt>
                <c:pt idx="81">
                  <c:v>44159</c:v>
                </c:pt>
                <c:pt idx="82">
                  <c:v>44166</c:v>
                </c:pt>
                <c:pt idx="83">
                  <c:v>44173</c:v>
                </c:pt>
                <c:pt idx="84">
                  <c:v>44180</c:v>
                </c:pt>
                <c:pt idx="85">
                  <c:v>44187</c:v>
                </c:pt>
                <c:pt idx="86">
                  <c:v>44194</c:v>
                </c:pt>
                <c:pt idx="87">
                  <c:v>44201</c:v>
                </c:pt>
                <c:pt idx="88">
                  <c:v>44208</c:v>
                </c:pt>
                <c:pt idx="89">
                  <c:v>44215</c:v>
                </c:pt>
                <c:pt idx="90">
                  <c:v>44222</c:v>
                </c:pt>
                <c:pt idx="91">
                  <c:v>44229</c:v>
                </c:pt>
                <c:pt idx="92">
                  <c:v>44236</c:v>
                </c:pt>
                <c:pt idx="93">
                  <c:v>44243</c:v>
                </c:pt>
                <c:pt idx="94">
                  <c:v>44250</c:v>
                </c:pt>
                <c:pt idx="95">
                  <c:v>44257</c:v>
                </c:pt>
                <c:pt idx="96">
                  <c:v>44264</c:v>
                </c:pt>
                <c:pt idx="97">
                  <c:v>44271</c:v>
                </c:pt>
                <c:pt idx="98">
                  <c:v>44278</c:v>
                </c:pt>
                <c:pt idx="99">
                  <c:v>44285</c:v>
                </c:pt>
                <c:pt idx="100">
                  <c:v>44292</c:v>
                </c:pt>
                <c:pt idx="101">
                  <c:v>44299</c:v>
                </c:pt>
                <c:pt idx="102">
                  <c:v>44306</c:v>
                </c:pt>
                <c:pt idx="103">
                  <c:v>44313</c:v>
                </c:pt>
                <c:pt idx="104">
                  <c:v>44320</c:v>
                </c:pt>
                <c:pt idx="105">
                  <c:v>44327</c:v>
                </c:pt>
                <c:pt idx="106">
                  <c:v>44334</c:v>
                </c:pt>
                <c:pt idx="107">
                  <c:v>44341</c:v>
                </c:pt>
                <c:pt idx="108">
                  <c:v>44348</c:v>
                </c:pt>
                <c:pt idx="109">
                  <c:v>44355</c:v>
                </c:pt>
                <c:pt idx="110">
                  <c:v>44362</c:v>
                </c:pt>
                <c:pt idx="111">
                  <c:v>44369</c:v>
                </c:pt>
                <c:pt idx="112">
                  <c:v>44376</c:v>
                </c:pt>
                <c:pt idx="113">
                  <c:v>44383</c:v>
                </c:pt>
                <c:pt idx="114">
                  <c:v>44390</c:v>
                </c:pt>
                <c:pt idx="115">
                  <c:v>44397</c:v>
                </c:pt>
                <c:pt idx="116">
                  <c:v>44404</c:v>
                </c:pt>
                <c:pt idx="117">
                  <c:v>44411</c:v>
                </c:pt>
                <c:pt idx="118">
                  <c:v>44418</c:v>
                </c:pt>
                <c:pt idx="119">
                  <c:v>44425</c:v>
                </c:pt>
                <c:pt idx="120">
                  <c:v>44432</c:v>
                </c:pt>
                <c:pt idx="121">
                  <c:v>44439</c:v>
                </c:pt>
                <c:pt idx="122">
                  <c:v>44446</c:v>
                </c:pt>
                <c:pt idx="123">
                  <c:v>44453</c:v>
                </c:pt>
                <c:pt idx="124">
                  <c:v>44460</c:v>
                </c:pt>
                <c:pt idx="125">
                  <c:v>44467</c:v>
                </c:pt>
                <c:pt idx="126">
                  <c:v>44474</c:v>
                </c:pt>
                <c:pt idx="127">
                  <c:v>44481</c:v>
                </c:pt>
                <c:pt idx="128">
                  <c:v>44488</c:v>
                </c:pt>
                <c:pt idx="129">
                  <c:v>44495</c:v>
                </c:pt>
                <c:pt idx="130">
                  <c:v>44502</c:v>
                </c:pt>
                <c:pt idx="131">
                  <c:v>44509</c:v>
                </c:pt>
                <c:pt idx="132">
                  <c:v>44516</c:v>
                </c:pt>
                <c:pt idx="133">
                  <c:v>44523</c:v>
                </c:pt>
                <c:pt idx="134">
                  <c:v>44530</c:v>
                </c:pt>
                <c:pt idx="135">
                  <c:v>44537</c:v>
                </c:pt>
                <c:pt idx="136">
                  <c:v>44544</c:v>
                </c:pt>
                <c:pt idx="137">
                  <c:v>44551</c:v>
                </c:pt>
                <c:pt idx="138">
                  <c:v>44558</c:v>
                </c:pt>
                <c:pt idx="139">
                  <c:v>44565</c:v>
                </c:pt>
                <c:pt idx="140">
                  <c:v>44572</c:v>
                </c:pt>
                <c:pt idx="141">
                  <c:v>44579</c:v>
                </c:pt>
                <c:pt idx="142">
                  <c:v>44586</c:v>
                </c:pt>
                <c:pt idx="143">
                  <c:v>44593</c:v>
                </c:pt>
                <c:pt idx="144">
                  <c:v>44600</c:v>
                </c:pt>
                <c:pt idx="145">
                  <c:v>44607</c:v>
                </c:pt>
                <c:pt idx="146">
                  <c:v>44614</c:v>
                </c:pt>
                <c:pt idx="147">
                  <c:v>44621</c:v>
                </c:pt>
                <c:pt idx="148">
                  <c:v>44628</c:v>
                </c:pt>
                <c:pt idx="149">
                  <c:v>44635</c:v>
                </c:pt>
                <c:pt idx="150">
                  <c:v>44642</c:v>
                </c:pt>
                <c:pt idx="151">
                  <c:v>44649</c:v>
                </c:pt>
                <c:pt idx="152">
                  <c:v>44656</c:v>
                </c:pt>
                <c:pt idx="153">
                  <c:v>44663</c:v>
                </c:pt>
                <c:pt idx="154">
                  <c:v>44670</c:v>
                </c:pt>
                <c:pt idx="155">
                  <c:v>44677</c:v>
                </c:pt>
                <c:pt idx="156">
                  <c:v>44684</c:v>
                </c:pt>
                <c:pt idx="157">
                  <c:v>44691</c:v>
                </c:pt>
                <c:pt idx="158">
                  <c:v>44698</c:v>
                </c:pt>
                <c:pt idx="159">
                  <c:v>44705</c:v>
                </c:pt>
                <c:pt idx="160">
                  <c:v>44712</c:v>
                </c:pt>
                <c:pt idx="161">
                  <c:v>44719</c:v>
                </c:pt>
                <c:pt idx="162">
                  <c:v>44726</c:v>
                </c:pt>
                <c:pt idx="163">
                  <c:v>44733</c:v>
                </c:pt>
                <c:pt idx="164">
                  <c:v>44740</c:v>
                </c:pt>
                <c:pt idx="165">
                  <c:v>44747</c:v>
                </c:pt>
                <c:pt idx="166">
                  <c:v>44754</c:v>
                </c:pt>
                <c:pt idx="167">
                  <c:v>44761</c:v>
                </c:pt>
                <c:pt idx="168">
                  <c:v>44768</c:v>
                </c:pt>
                <c:pt idx="169">
                  <c:v>44775</c:v>
                </c:pt>
                <c:pt idx="170">
                  <c:v>44782</c:v>
                </c:pt>
                <c:pt idx="171">
                  <c:v>44789</c:v>
                </c:pt>
                <c:pt idx="172">
                  <c:v>44796</c:v>
                </c:pt>
                <c:pt idx="173">
                  <c:v>44803</c:v>
                </c:pt>
                <c:pt idx="174">
                  <c:v>44810</c:v>
                </c:pt>
                <c:pt idx="175">
                  <c:v>44817</c:v>
                </c:pt>
                <c:pt idx="176">
                  <c:v>44824</c:v>
                </c:pt>
                <c:pt idx="177">
                  <c:v>44831</c:v>
                </c:pt>
                <c:pt idx="178">
                  <c:v>44838</c:v>
                </c:pt>
                <c:pt idx="179">
                  <c:v>44845</c:v>
                </c:pt>
                <c:pt idx="180">
                  <c:v>44852</c:v>
                </c:pt>
                <c:pt idx="181">
                  <c:v>44859</c:v>
                </c:pt>
                <c:pt idx="182">
                  <c:v>44866</c:v>
                </c:pt>
                <c:pt idx="183">
                  <c:v>44873</c:v>
                </c:pt>
                <c:pt idx="184">
                  <c:v>44880</c:v>
                </c:pt>
                <c:pt idx="185">
                  <c:v>44887</c:v>
                </c:pt>
                <c:pt idx="186">
                  <c:v>44894</c:v>
                </c:pt>
                <c:pt idx="187">
                  <c:v>44901</c:v>
                </c:pt>
                <c:pt idx="188">
                  <c:v>44908</c:v>
                </c:pt>
                <c:pt idx="189">
                  <c:v>44915</c:v>
                </c:pt>
                <c:pt idx="190">
                  <c:v>44922</c:v>
                </c:pt>
                <c:pt idx="191">
                  <c:v>44929</c:v>
                </c:pt>
                <c:pt idx="192">
                  <c:v>44936</c:v>
                </c:pt>
                <c:pt idx="193">
                  <c:v>44943</c:v>
                </c:pt>
                <c:pt idx="194">
                  <c:v>44950</c:v>
                </c:pt>
                <c:pt idx="195">
                  <c:v>44957</c:v>
                </c:pt>
                <c:pt idx="196">
                  <c:v>44964</c:v>
                </c:pt>
                <c:pt idx="197">
                  <c:v>44971</c:v>
                </c:pt>
                <c:pt idx="198">
                  <c:v>44978</c:v>
                </c:pt>
                <c:pt idx="199">
                  <c:v>44985</c:v>
                </c:pt>
                <c:pt idx="200">
                  <c:v>44992</c:v>
                </c:pt>
                <c:pt idx="201">
                  <c:v>44999</c:v>
                </c:pt>
                <c:pt idx="202">
                  <c:v>45006</c:v>
                </c:pt>
                <c:pt idx="203">
                  <c:v>45013</c:v>
                </c:pt>
                <c:pt idx="204">
                  <c:v>45020</c:v>
                </c:pt>
                <c:pt idx="205">
                  <c:v>45027</c:v>
                </c:pt>
                <c:pt idx="206">
                  <c:v>45034</c:v>
                </c:pt>
                <c:pt idx="207">
                  <c:v>45041</c:v>
                </c:pt>
                <c:pt idx="208">
                  <c:v>45048</c:v>
                </c:pt>
                <c:pt idx="209">
                  <c:v>45055</c:v>
                </c:pt>
                <c:pt idx="210">
                  <c:v>45062</c:v>
                </c:pt>
                <c:pt idx="211">
                  <c:v>45069</c:v>
                </c:pt>
                <c:pt idx="212">
                  <c:v>45076</c:v>
                </c:pt>
                <c:pt idx="213">
                  <c:v>45083</c:v>
                </c:pt>
                <c:pt idx="214">
                  <c:v>45090</c:v>
                </c:pt>
                <c:pt idx="215">
                  <c:v>45097</c:v>
                </c:pt>
                <c:pt idx="216">
                  <c:v>45104</c:v>
                </c:pt>
                <c:pt idx="217">
                  <c:v>45111</c:v>
                </c:pt>
                <c:pt idx="218">
                  <c:v>45118</c:v>
                </c:pt>
                <c:pt idx="219">
                  <c:v>45125</c:v>
                </c:pt>
                <c:pt idx="220">
                  <c:v>45132</c:v>
                </c:pt>
                <c:pt idx="221">
                  <c:v>45139</c:v>
                </c:pt>
                <c:pt idx="222">
                  <c:v>45146</c:v>
                </c:pt>
                <c:pt idx="223">
                  <c:v>45153</c:v>
                </c:pt>
                <c:pt idx="224">
                  <c:v>45160</c:v>
                </c:pt>
                <c:pt idx="225">
                  <c:v>45167</c:v>
                </c:pt>
                <c:pt idx="226">
                  <c:v>45174</c:v>
                </c:pt>
                <c:pt idx="227">
                  <c:v>45181</c:v>
                </c:pt>
                <c:pt idx="228">
                  <c:v>45188</c:v>
                </c:pt>
                <c:pt idx="229">
                  <c:v>45195</c:v>
                </c:pt>
                <c:pt idx="230">
                  <c:v>45202</c:v>
                </c:pt>
                <c:pt idx="231">
                  <c:v>45209</c:v>
                </c:pt>
                <c:pt idx="232">
                  <c:v>45216</c:v>
                </c:pt>
                <c:pt idx="233">
                  <c:v>45223</c:v>
                </c:pt>
                <c:pt idx="234">
                  <c:v>45230</c:v>
                </c:pt>
                <c:pt idx="235">
                  <c:v>45237</c:v>
                </c:pt>
                <c:pt idx="236">
                  <c:v>45244</c:v>
                </c:pt>
                <c:pt idx="237">
                  <c:v>45251</c:v>
                </c:pt>
                <c:pt idx="238">
                  <c:v>45258</c:v>
                </c:pt>
                <c:pt idx="239">
                  <c:v>45265</c:v>
                </c:pt>
                <c:pt idx="240">
                  <c:v>45272</c:v>
                </c:pt>
                <c:pt idx="241">
                  <c:v>45279</c:v>
                </c:pt>
                <c:pt idx="242">
                  <c:v>45286</c:v>
                </c:pt>
                <c:pt idx="243">
                  <c:v>45293</c:v>
                </c:pt>
                <c:pt idx="244">
                  <c:v>45300</c:v>
                </c:pt>
                <c:pt idx="245">
                  <c:v>45307</c:v>
                </c:pt>
                <c:pt idx="246">
                  <c:v>45314</c:v>
                </c:pt>
                <c:pt idx="247">
                  <c:v>45321</c:v>
                </c:pt>
                <c:pt idx="248">
                  <c:v>45328</c:v>
                </c:pt>
                <c:pt idx="249">
                  <c:v>45335</c:v>
                </c:pt>
                <c:pt idx="250">
                  <c:v>45342</c:v>
                </c:pt>
                <c:pt idx="251">
                  <c:v>45349</c:v>
                </c:pt>
                <c:pt idx="252">
                  <c:v>45356</c:v>
                </c:pt>
                <c:pt idx="253">
                  <c:v>45363</c:v>
                </c:pt>
                <c:pt idx="254">
                  <c:v>45370</c:v>
                </c:pt>
                <c:pt idx="255">
                  <c:v>45377</c:v>
                </c:pt>
                <c:pt idx="256">
                  <c:v>45384</c:v>
                </c:pt>
                <c:pt idx="257">
                  <c:v>45391</c:v>
                </c:pt>
                <c:pt idx="258">
                  <c:v>45398</c:v>
                </c:pt>
                <c:pt idx="259">
                  <c:v>45405</c:v>
                </c:pt>
                <c:pt idx="260">
                  <c:v>45412</c:v>
                </c:pt>
                <c:pt idx="261">
                  <c:v>45419</c:v>
                </c:pt>
                <c:pt idx="262">
                  <c:v>45426</c:v>
                </c:pt>
                <c:pt idx="263">
                  <c:v>45433</c:v>
                </c:pt>
                <c:pt idx="264">
                  <c:v>45440</c:v>
                </c:pt>
                <c:pt idx="265">
                  <c:v>45447</c:v>
                </c:pt>
                <c:pt idx="266">
                  <c:v>45454</c:v>
                </c:pt>
                <c:pt idx="267">
                  <c:v>45461</c:v>
                </c:pt>
                <c:pt idx="268">
                  <c:v>45468</c:v>
                </c:pt>
                <c:pt idx="269">
                  <c:v>45475</c:v>
                </c:pt>
                <c:pt idx="270">
                  <c:v>45482</c:v>
                </c:pt>
                <c:pt idx="271">
                  <c:v>45489</c:v>
                </c:pt>
                <c:pt idx="272">
                  <c:v>45496</c:v>
                </c:pt>
                <c:pt idx="273">
                  <c:v>45503</c:v>
                </c:pt>
                <c:pt idx="274">
                  <c:v>45510</c:v>
                </c:pt>
                <c:pt idx="275">
                  <c:v>45517</c:v>
                </c:pt>
                <c:pt idx="276">
                  <c:v>45524</c:v>
                </c:pt>
                <c:pt idx="277">
                  <c:v>45531</c:v>
                </c:pt>
                <c:pt idx="278">
                  <c:v>45538</c:v>
                </c:pt>
                <c:pt idx="279">
                  <c:v>45545</c:v>
                </c:pt>
                <c:pt idx="280">
                  <c:v>45552</c:v>
                </c:pt>
                <c:pt idx="281">
                  <c:v>45559</c:v>
                </c:pt>
                <c:pt idx="282">
                  <c:v>45566</c:v>
                </c:pt>
                <c:pt idx="283">
                  <c:v>45573</c:v>
                </c:pt>
                <c:pt idx="284">
                  <c:v>45580</c:v>
                </c:pt>
                <c:pt idx="285">
                  <c:v>45587</c:v>
                </c:pt>
                <c:pt idx="286">
                  <c:v>45594</c:v>
                </c:pt>
                <c:pt idx="287">
                  <c:v>45601</c:v>
                </c:pt>
                <c:pt idx="288">
                  <c:v>45608</c:v>
                </c:pt>
                <c:pt idx="289">
                  <c:v>45615</c:v>
                </c:pt>
                <c:pt idx="290">
                  <c:v>45622</c:v>
                </c:pt>
                <c:pt idx="291">
                  <c:v>45629</c:v>
                </c:pt>
                <c:pt idx="292">
                  <c:v>45636</c:v>
                </c:pt>
                <c:pt idx="293">
                  <c:v>45643</c:v>
                </c:pt>
                <c:pt idx="294">
                  <c:v>45650</c:v>
                </c:pt>
                <c:pt idx="295">
                  <c:v>45657</c:v>
                </c:pt>
                <c:pt idx="296">
                  <c:v>45664</c:v>
                </c:pt>
                <c:pt idx="297">
                  <c:v>45671</c:v>
                </c:pt>
                <c:pt idx="298">
                  <c:v>45678</c:v>
                </c:pt>
                <c:pt idx="299">
                  <c:v>45685</c:v>
                </c:pt>
                <c:pt idx="300">
                  <c:v>45692</c:v>
                </c:pt>
                <c:pt idx="301">
                  <c:v>45699</c:v>
                </c:pt>
                <c:pt idx="302">
                  <c:v>45706</c:v>
                </c:pt>
                <c:pt idx="303">
                  <c:v>45713</c:v>
                </c:pt>
                <c:pt idx="304">
                  <c:v>45720</c:v>
                </c:pt>
                <c:pt idx="305">
                  <c:v>45727</c:v>
                </c:pt>
                <c:pt idx="306">
                  <c:v>45734</c:v>
                </c:pt>
                <c:pt idx="307">
                  <c:v>45741</c:v>
                </c:pt>
              </c:numCache>
            </c:numRef>
          </c:cat>
          <c:val>
            <c:numRef>
              <c:f>'Chrt PGBetas - Electric'!$C$8:$KX$8</c:f>
              <c:numCache>
                <c:formatCode>0.0000</c:formatCode>
                <c:ptCount val="308"/>
                <c:pt idx="0">
                  <c:v>0.78125457854026048</c:v>
                </c:pt>
                <c:pt idx="1">
                  <c:v>0.68490739298298786</c:v>
                </c:pt>
                <c:pt idx="2">
                  <c:v>0.6419465111449576</c:v>
                </c:pt>
                <c:pt idx="3">
                  <c:v>0.68284141492289052</c:v>
                </c:pt>
                <c:pt idx="4">
                  <c:v>0.62183319464878195</c:v>
                </c:pt>
                <c:pt idx="5">
                  <c:v>0.66574203470234794</c:v>
                </c:pt>
                <c:pt idx="6">
                  <c:v>0.73839090930266915</c:v>
                </c:pt>
                <c:pt idx="7">
                  <c:v>0.74026648521503446</c:v>
                </c:pt>
                <c:pt idx="8">
                  <c:v>0.74846102244566248</c:v>
                </c:pt>
                <c:pt idx="9">
                  <c:v>0.67038909159079996</c:v>
                </c:pt>
                <c:pt idx="10">
                  <c:v>0.7506796987749319</c:v>
                </c:pt>
                <c:pt idx="11">
                  <c:v>0.6731571748510351</c:v>
                </c:pt>
                <c:pt idx="12">
                  <c:v>0.72126627852934255</c:v>
                </c:pt>
                <c:pt idx="13">
                  <c:v>0.74601146019074649</c:v>
                </c:pt>
                <c:pt idx="14">
                  <c:v>0.77584391057047086</c:v>
                </c:pt>
                <c:pt idx="15">
                  <c:v>0.80024980105923604</c:v>
                </c:pt>
                <c:pt idx="16">
                  <c:v>0.7632536562981076</c:v>
                </c:pt>
                <c:pt idx="17">
                  <c:v>0.74836173463538214</c:v>
                </c:pt>
                <c:pt idx="18">
                  <c:v>0.80619192545286</c:v>
                </c:pt>
                <c:pt idx="19">
                  <c:v>0.77814964604393666</c:v>
                </c:pt>
                <c:pt idx="20">
                  <c:v>0.7468953821345341</c:v>
                </c:pt>
                <c:pt idx="21">
                  <c:v>0.77100554849316394</c:v>
                </c:pt>
                <c:pt idx="22">
                  <c:v>0.74656467173952101</c:v>
                </c:pt>
                <c:pt idx="23">
                  <c:v>0.80685733634686041</c:v>
                </c:pt>
                <c:pt idx="24">
                  <c:v>0.80261195696092114</c:v>
                </c:pt>
                <c:pt idx="25">
                  <c:v>0.84593353562062057</c:v>
                </c:pt>
                <c:pt idx="26">
                  <c:v>0.84342080536218245</c:v>
                </c:pt>
                <c:pt idx="27">
                  <c:v>0.87941915070120136</c:v>
                </c:pt>
                <c:pt idx="28">
                  <c:v>0.7964717403692978</c:v>
                </c:pt>
                <c:pt idx="29">
                  <c:v>0.83861685108715367</c:v>
                </c:pt>
                <c:pt idx="30">
                  <c:v>0.80866120028730359</c:v>
                </c:pt>
                <c:pt idx="31">
                  <c:v>0.79146926636758441</c:v>
                </c:pt>
                <c:pt idx="32">
                  <c:v>0.80308520624747759</c:v>
                </c:pt>
                <c:pt idx="33">
                  <c:v>0.74068049573250905</c:v>
                </c:pt>
                <c:pt idx="34">
                  <c:v>0.77337875908497566</c:v>
                </c:pt>
                <c:pt idx="35">
                  <c:v>0.76890205734609618</c:v>
                </c:pt>
                <c:pt idx="36">
                  <c:v>0.79366453073122933</c:v>
                </c:pt>
                <c:pt idx="37">
                  <c:v>0.78438961405635499</c:v>
                </c:pt>
                <c:pt idx="38">
                  <c:v>0.75339211929730387</c:v>
                </c:pt>
                <c:pt idx="39">
                  <c:v>0.74155872118856747</c:v>
                </c:pt>
                <c:pt idx="40">
                  <c:v>0.73659347019857146</c:v>
                </c:pt>
                <c:pt idx="41">
                  <c:v>0.75618909076184693</c:v>
                </c:pt>
                <c:pt idx="42">
                  <c:v>0.64847905922539273</c:v>
                </c:pt>
                <c:pt idx="43">
                  <c:v>0.7576422586945315</c:v>
                </c:pt>
                <c:pt idx="44">
                  <c:v>0.72986385875404136</c:v>
                </c:pt>
                <c:pt idx="45">
                  <c:v>0.50899712389581497</c:v>
                </c:pt>
                <c:pt idx="46">
                  <c:v>0.82084375166252144</c:v>
                </c:pt>
                <c:pt idx="47">
                  <c:v>0.69150163231243433</c:v>
                </c:pt>
                <c:pt idx="48">
                  <c:v>0.85659366849169805</c:v>
                </c:pt>
                <c:pt idx="49">
                  <c:v>1.0292295139730616</c:v>
                </c:pt>
                <c:pt idx="50">
                  <c:v>0.99326892528943611</c:v>
                </c:pt>
                <c:pt idx="51">
                  <c:v>0.98783756340472262</c:v>
                </c:pt>
                <c:pt idx="52">
                  <c:v>0.97581586728636238</c:v>
                </c:pt>
                <c:pt idx="53">
                  <c:v>0.90121764039796826</c:v>
                </c:pt>
                <c:pt idx="54">
                  <c:v>0.83386623027397255</c:v>
                </c:pt>
                <c:pt idx="55">
                  <c:v>0.81931006279660701</c:v>
                </c:pt>
                <c:pt idx="56">
                  <c:v>0.77900628088371282</c:v>
                </c:pt>
                <c:pt idx="57">
                  <c:v>0.75611165107668732</c:v>
                </c:pt>
                <c:pt idx="58">
                  <c:v>0.63897214921036283</c:v>
                </c:pt>
                <c:pt idx="59">
                  <c:v>0.70051003530027822</c:v>
                </c:pt>
                <c:pt idx="60">
                  <c:v>0.7562406156574365</c:v>
                </c:pt>
                <c:pt idx="61">
                  <c:v>0.77434126153126692</c:v>
                </c:pt>
                <c:pt idx="62">
                  <c:v>0.72284929629717831</c:v>
                </c:pt>
                <c:pt idx="63">
                  <c:v>0.7170001553759483</c:v>
                </c:pt>
                <c:pt idx="64">
                  <c:v>0.70392634034128554</c:v>
                </c:pt>
                <c:pt idx="65">
                  <c:v>0.65728067111081367</c:v>
                </c:pt>
                <c:pt idx="66">
                  <c:v>0.71509930785310416</c:v>
                </c:pt>
                <c:pt idx="67">
                  <c:v>0.6786962298981204</c:v>
                </c:pt>
                <c:pt idx="68">
                  <c:v>0.69104363772339739</c:v>
                </c:pt>
                <c:pt idx="69">
                  <c:v>0.64152774718478045</c:v>
                </c:pt>
                <c:pt idx="70">
                  <c:v>0.67387506333973257</c:v>
                </c:pt>
                <c:pt idx="71">
                  <c:v>0.60852467274284072</c:v>
                </c:pt>
                <c:pt idx="72">
                  <c:v>0.59441467103063983</c:v>
                </c:pt>
                <c:pt idx="73">
                  <c:v>0.62495575869183051</c:v>
                </c:pt>
                <c:pt idx="74">
                  <c:v>0.57820860853002554</c:v>
                </c:pt>
                <c:pt idx="75">
                  <c:v>0.65011316533166152</c:v>
                </c:pt>
                <c:pt idx="76">
                  <c:v>0.69274307132208712</c:v>
                </c:pt>
                <c:pt idx="77">
                  <c:v>0.68840386515797514</c:v>
                </c:pt>
                <c:pt idx="78">
                  <c:v>0.61848643693749561</c:v>
                </c:pt>
                <c:pt idx="79">
                  <c:v>0.7109183659138899</c:v>
                </c:pt>
                <c:pt idx="80">
                  <c:v>0.67910614538042047</c:v>
                </c:pt>
                <c:pt idx="81">
                  <c:v>0.69754009250391347</c:v>
                </c:pt>
                <c:pt idx="82">
                  <c:v>0.72243936880015258</c:v>
                </c:pt>
                <c:pt idx="83">
                  <c:v>0.70876320484830735</c:v>
                </c:pt>
                <c:pt idx="84">
                  <c:v>0.65203319395823722</c:v>
                </c:pt>
                <c:pt idx="85">
                  <c:v>0.58524396812201973</c:v>
                </c:pt>
                <c:pt idx="86">
                  <c:v>0.57647505452907</c:v>
                </c:pt>
                <c:pt idx="87">
                  <c:v>0.55001610885120178</c:v>
                </c:pt>
                <c:pt idx="88">
                  <c:v>0.61095166555267422</c:v>
                </c:pt>
                <c:pt idx="89">
                  <c:v>0.60090668601840069</c:v>
                </c:pt>
                <c:pt idx="90">
                  <c:v>0.6438112999955482</c:v>
                </c:pt>
                <c:pt idx="91">
                  <c:v>0.56157846133019496</c:v>
                </c:pt>
                <c:pt idx="92">
                  <c:v>0.56098277865086821</c:v>
                </c:pt>
                <c:pt idx="93">
                  <c:v>0.54434840219589964</c:v>
                </c:pt>
                <c:pt idx="94">
                  <c:v>0.61039363440693173</c:v>
                </c:pt>
                <c:pt idx="95">
                  <c:v>0.57469891713049637</c:v>
                </c:pt>
                <c:pt idx="96">
                  <c:v>0.54966427151096409</c:v>
                </c:pt>
                <c:pt idx="97">
                  <c:v>0.56417556890159759</c:v>
                </c:pt>
                <c:pt idx="98">
                  <c:v>0.53231488636184443</c:v>
                </c:pt>
                <c:pt idx="99">
                  <c:v>0.61848527826715327</c:v>
                </c:pt>
                <c:pt idx="100">
                  <c:v>0.63365331364164557</c:v>
                </c:pt>
                <c:pt idx="101">
                  <c:v>0.63912348118746465</c:v>
                </c:pt>
                <c:pt idx="102">
                  <c:v>0.5733431703793298</c:v>
                </c:pt>
                <c:pt idx="103">
                  <c:v>0.58328298621005326</c:v>
                </c:pt>
                <c:pt idx="104">
                  <c:v>0.60778365180583827</c:v>
                </c:pt>
                <c:pt idx="105">
                  <c:v>0.57161613013196466</c:v>
                </c:pt>
                <c:pt idx="106">
                  <c:v>0.58263409392644294</c:v>
                </c:pt>
                <c:pt idx="107">
                  <c:v>0.54848936715415497</c:v>
                </c:pt>
                <c:pt idx="108">
                  <c:v>0.56463501577070252</c:v>
                </c:pt>
                <c:pt idx="109">
                  <c:v>0.62001464064490697</c:v>
                </c:pt>
                <c:pt idx="110">
                  <c:v>0.59054769034140919</c:v>
                </c:pt>
                <c:pt idx="111">
                  <c:v>0.52905781161334653</c:v>
                </c:pt>
                <c:pt idx="112">
                  <c:v>0.61543675718174884</c:v>
                </c:pt>
                <c:pt idx="113">
                  <c:v>0.60141552442263335</c:v>
                </c:pt>
                <c:pt idx="114">
                  <c:v>0.64338428585277285</c:v>
                </c:pt>
                <c:pt idx="115">
                  <c:v>0.62166671598709067</c:v>
                </c:pt>
                <c:pt idx="116">
                  <c:v>0.60505415569149301</c:v>
                </c:pt>
                <c:pt idx="117">
                  <c:v>0.57755891266357595</c:v>
                </c:pt>
                <c:pt idx="118">
                  <c:v>0.55854546297106655</c:v>
                </c:pt>
                <c:pt idx="119">
                  <c:v>0.59843165133166309</c:v>
                </c:pt>
                <c:pt idx="120">
                  <c:v>0.59861387246772346</c:v>
                </c:pt>
                <c:pt idx="121">
                  <c:v>0.61247916760301813</c:v>
                </c:pt>
                <c:pt idx="122">
                  <c:v>0.59582285369383814</c:v>
                </c:pt>
                <c:pt idx="123">
                  <c:v>0.60776807150070611</c:v>
                </c:pt>
                <c:pt idx="124">
                  <c:v>0.60867491717174516</c:v>
                </c:pt>
                <c:pt idx="125">
                  <c:v>0.63041424523355349</c:v>
                </c:pt>
                <c:pt idx="126">
                  <c:v>0.63644114901831794</c:v>
                </c:pt>
                <c:pt idx="127">
                  <c:v>0.68538301804774626</c:v>
                </c:pt>
                <c:pt idx="128">
                  <c:v>0.59633971847409706</c:v>
                </c:pt>
                <c:pt idx="129">
                  <c:v>0.64766816758799017</c:v>
                </c:pt>
                <c:pt idx="130">
                  <c:v>0.63956580842287325</c:v>
                </c:pt>
                <c:pt idx="131">
                  <c:v>0.62320678702208432</c:v>
                </c:pt>
                <c:pt idx="132">
                  <c:v>0.62394267535060699</c:v>
                </c:pt>
                <c:pt idx="133">
                  <c:v>0.57361155160342669</c:v>
                </c:pt>
                <c:pt idx="134">
                  <c:v>0.57663231016477556</c:v>
                </c:pt>
                <c:pt idx="135">
                  <c:v>0.59947926595160417</c:v>
                </c:pt>
                <c:pt idx="136">
                  <c:v>0.59549007161266676</c:v>
                </c:pt>
                <c:pt idx="137">
                  <c:v>0.56654997197917811</c:v>
                </c:pt>
                <c:pt idx="138">
                  <c:v>0.56533341172760609</c:v>
                </c:pt>
                <c:pt idx="139">
                  <c:v>0.59261008118714131</c:v>
                </c:pt>
                <c:pt idx="140">
                  <c:v>0.53830210172867821</c:v>
                </c:pt>
                <c:pt idx="141">
                  <c:v>0.5745864883835532</c:v>
                </c:pt>
                <c:pt idx="142">
                  <c:v>0.5628036638350119</c:v>
                </c:pt>
                <c:pt idx="143">
                  <c:v>0.57326331602243719</c:v>
                </c:pt>
                <c:pt idx="144">
                  <c:v>0.62955188753134239</c:v>
                </c:pt>
                <c:pt idx="145">
                  <c:v>0.55189833962530122</c:v>
                </c:pt>
                <c:pt idx="146">
                  <c:v>0.52303213357403766</c:v>
                </c:pt>
                <c:pt idx="147">
                  <c:v>0.47119225345185245</c:v>
                </c:pt>
                <c:pt idx="148">
                  <c:v>0.48088083478906352</c:v>
                </c:pt>
                <c:pt idx="149">
                  <c:v>0.54131922408555311</c:v>
                </c:pt>
                <c:pt idx="150">
                  <c:v>0.54294871138280609</c:v>
                </c:pt>
                <c:pt idx="151">
                  <c:v>0.5586438572610064</c:v>
                </c:pt>
                <c:pt idx="152">
                  <c:v>0.54454875413551518</c:v>
                </c:pt>
                <c:pt idx="153">
                  <c:v>0.56385211887166675</c:v>
                </c:pt>
                <c:pt idx="154">
                  <c:v>0.58030985628048182</c:v>
                </c:pt>
                <c:pt idx="155">
                  <c:v>0.44856490796367821</c:v>
                </c:pt>
                <c:pt idx="156">
                  <c:v>0.57328550195797412</c:v>
                </c:pt>
                <c:pt idx="157">
                  <c:v>0.44970900375571532</c:v>
                </c:pt>
                <c:pt idx="158">
                  <c:v>0.56360384116326556</c:v>
                </c:pt>
                <c:pt idx="159">
                  <c:v>0.60366963696311227</c:v>
                </c:pt>
                <c:pt idx="160">
                  <c:v>0.54462023907951629</c:v>
                </c:pt>
                <c:pt idx="161">
                  <c:v>0.65142442701276126</c:v>
                </c:pt>
                <c:pt idx="162">
                  <c:v>0.60896210793302852</c:v>
                </c:pt>
                <c:pt idx="163">
                  <c:v>0.64595743989890642</c:v>
                </c:pt>
                <c:pt idx="164">
                  <c:v>0.58846202279281024</c:v>
                </c:pt>
                <c:pt idx="165">
                  <c:v>0.62299216174333771</c:v>
                </c:pt>
                <c:pt idx="166">
                  <c:v>0.67304427505502329</c:v>
                </c:pt>
                <c:pt idx="167">
                  <c:v>0.69709885619580891</c:v>
                </c:pt>
                <c:pt idx="168">
                  <c:v>0.69790053839955879</c:v>
                </c:pt>
                <c:pt idx="169">
                  <c:v>0.69122485100350561</c:v>
                </c:pt>
                <c:pt idx="170">
                  <c:v>0.6477462771804251</c:v>
                </c:pt>
                <c:pt idx="171">
                  <c:v>0.63142381359550226</c:v>
                </c:pt>
                <c:pt idx="172">
                  <c:v>0.61715571928325363</c:v>
                </c:pt>
                <c:pt idx="173">
                  <c:v>0.64626137057357269</c:v>
                </c:pt>
                <c:pt idx="174">
                  <c:v>0.65089307413505282</c:v>
                </c:pt>
                <c:pt idx="175">
                  <c:v>0.62725753795547445</c:v>
                </c:pt>
                <c:pt idx="176">
                  <c:v>0.62510613400636261</c:v>
                </c:pt>
                <c:pt idx="177">
                  <c:v>0.56484875671095736</c:v>
                </c:pt>
                <c:pt idx="178">
                  <c:v>0.6785181078159318</c:v>
                </c:pt>
                <c:pt idx="179">
                  <c:v>0.62100551970442375</c:v>
                </c:pt>
                <c:pt idx="180">
                  <c:v>0.61065062901288691</c:v>
                </c:pt>
                <c:pt idx="181">
                  <c:v>0.69417676140380069</c:v>
                </c:pt>
                <c:pt idx="182">
                  <c:v>0.78820536597968371</c:v>
                </c:pt>
                <c:pt idx="183">
                  <c:v>0.75077873502697201</c:v>
                </c:pt>
                <c:pt idx="184">
                  <c:v>0.68240054507439096</c:v>
                </c:pt>
                <c:pt idx="185">
                  <c:v>0.67205290027055187</c:v>
                </c:pt>
                <c:pt idx="186">
                  <c:v>0.6661421912467399</c:v>
                </c:pt>
                <c:pt idx="187">
                  <c:v>0.66998990834783734</c:v>
                </c:pt>
                <c:pt idx="188">
                  <c:v>0.67227702583946758</c:v>
                </c:pt>
                <c:pt idx="189">
                  <c:v>0.72668376443983251</c:v>
                </c:pt>
                <c:pt idx="190">
                  <c:v>0.69731268532978818</c:v>
                </c:pt>
                <c:pt idx="191">
                  <c:v>0.69462891677634553</c:v>
                </c:pt>
                <c:pt idx="192">
                  <c:v>0.68694372153094641</c:v>
                </c:pt>
                <c:pt idx="193">
                  <c:v>0.67041191173841319</c:v>
                </c:pt>
                <c:pt idx="194">
                  <c:v>0.68944450787505618</c:v>
                </c:pt>
                <c:pt idx="195">
                  <c:v>0.72608018977320343</c:v>
                </c:pt>
                <c:pt idx="196">
                  <c:v>0.6863462541769545</c:v>
                </c:pt>
                <c:pt idx="197">
                  <c:v>0.69500150212802414</c:v>
                </c:pt>
                <c:pt idx="198">
                  <c:v>0.62881416877976892</c:v>
                </c:pt>
                <c:pt idx="199">
                  <c:v>0.65203940398527205</c:v>
                </c:pt>
                <c:pt idx="200">
                  <c:v>0.66598313213524751</c:v>
                </c:pt>
                <c:pt idx="201">
                  <c:v>0.57791846906562905</c:v>
                </c:pt>
                <c:pt idx="202">
                  <c:v>0.57004681845390626</c:v>
                </c:pt>
                <c:pt idx="203">
                  <c:v>0.72029170893557115</c:v>
                </c:pt>
                <c:pt idx="204">
                  <c:v>0.70406796123013682</c:v>
                </c:pt>
                <c:pt idx="205">
                  <c:v>0.68767217269024217</c:v>
                </c:pt>
                <c:pt idx="206">
                  <c:v>0.66309638939028703</c:v>
                </c:pt>
                <c:pt idx="207">
                  <c:v>0.64123626794121369</c:v>
                </c:pt>
                <c:pt idx="208">
                  <c:v>0.64534760591739515</c:v>
                </c:pt>
                <c:pt idx="209">
                  <c:v>0.64154338784760634</c:v>
                </c:pt>
                <c:pt idx="210">
                  <c:v>0.61705616369317273</c:v>
                </c:pt>
                <c:pt idx="211">
                  <c:v>0.6193369324038821</c:v>
                </c:pt>
                <c:pt idx="212">
                  <c:v>0.66553918468164719</c:v>
                </c:pt>
                <c:pt idx="213">
                  <c:v>0.73898806138705841</c:v>
                </c:pt>
                <c:pt idx="214">
                  <c:v>0.72646847762638167</c:v>
                </c:pt>
                <c:pt idx="215">
                  <c:v>0.71797357430480979</c:v>
                </c:pt>
                <c:pt idx="216">
                  <c:v>0.68536142820183499</c:v>
                </c:pt>
                <c:pt idx="217">
                  <c:v>0.6727949713642577</c:v>
                </c:pt>
                <c:pt idx="218">
                  <c:v>0.73111460629807601</c:v>
                </c:pt>
                <c:pt idx="219">
                  <c:v>0.71806823165391265</c:v>
                </c:pt>
                <c:pt idx="220">
                  <c:v>0.68547069923215098</c:v>
                </c:pt>
                <c:pt idx="221">
                  <c:v>0.71200213452951977</c:v>
                </c:pt>
                <c:pt idx="222">
                  <c:v>0.69998735951776914</c:v>
                </c:pt>
                <c:pt idx="223">
                  <c:v>0.71961175431892987</c:v>
                </c:pt>
                <c:pt idx="224">
                  <c:v>0.69943772122912407</c:v>
                </c:pt>
                <c:pt idx="225">
                  <c:v>0.77856426952023838</c:v>
                </c:pt>
                <c:pt idx="226">
                  <c:v>0.79241099313255203</c:v>
                </c:pt>
                <c:pt idx="227">
                  <c:v>0.76454862603708351</c:v>
                </c:pt>
                <c:pt idx="228">
                  <c:v>0.74333477902052514</c:v>
                </c:pt>
                <c:pt idx="229">
                  <c:v>0.72364160625506446</c:v>
                </c:pt>
                <c:pt idx="230">
                  <c:v>0.83440090639040387</c:v>
                </c:pt>
                <c:pt idx="231">
                  <c:v>0.82611897427877912</c:v>
                </c:pt>
                <c:pt idx="232">
                  <c:v>0.76681044778589103</c:v>
                </c:pt>
                <c:pt idx="233">
                  <c:v>0.72954489914544507</c:v>
                </c:pt>
                <c:pt idx="234">
                  <c:v>0.77057348144246562</c:v>
                </c:pt>
                <c:pt idx="235">
                  <c:v>0.69641856468256047</c:v>
                </c:pt>
                <c:pt idx="236">
                  <c:v>0.73486777808574444</c:v>
                </c:pt>
                <c:pt idx="237">
                  <c:v>0.78931342081555411</c:v>
                </c:pt>
                <c:pt idx="238">
                  <c:v>0.7774510767690257</c:v>
                </c:pt>
                <c:pt idx="239">
                  <c:v>0.78707477515542201</c:v>
                </c:pt>
                <c:pt idx="240">
                  <c:v>0.79123963941979547</c:v>
                </c:pt>
                <c:pt idx="241">
                  <c:v>0.75437643321915682</c:v>
                </c:pt>
                <c:pt idx="242">
                  <c:v>0.76657710610602781</c:v>
                </c:pt>
                <c:pt idx="243">
                  <c:v>0.79488850971227132</c:v>
                </c:pt>
                <c:pt idx="244">
                  <c:v>0.85523796856413159</c:v>
                </c:pt>
                <c:pt idx="245">
                  <c:v>0.7694890836108047</c:v>
                </c:pt>
                <c:pt idx="246">
                  <c:v>0.84501427910945792</c:v>
                </c:pt>
                <c:pt idx="247">
                  <c:v>0.80213652221038723</c:v>
                </c:pt>
                <c:pt idx="248">
                  <c:v>0.81285836011612755</c:v>
                </c:pt>
                <c:pt idx="249">
                  <c:v>0.77076565294899413</c:v>
                </c:pt>
                <c:pt idx="250">
                  <c:v>0.7411569270549998</c:v>
                </c:pt>
                <c:pt idx="251">
                  <c:v>0.73617053739132854</c:v>
                </c:pt>
                <c:pt idx="252">
                  <c:v>0.79074937600212403</c:v>
                </c:pt>
                <c:pt idx="253">
                  <c:v>0.76196917986685597</c:v>
                </c:pt>
                <c:pt idx="254">
                  <c:v>0.74634168474478479</c:v>
                </c:pt>
                <c:pt idx="255">
                  <c:v>0.78891590949841861</c:v>
                </c:pt>
                <c:pt idx="256">
                  <c:v>0.77474220899740476</c:v>
                </c:pt>
                <c:pt idx="257">
                  <c:v>0.76891758957498624</c:v>
                </c:pt>
                <c:pt idx="258">
                  <c:v>0.72947853749719649</c:v>
                </c:pt>
                <c:pt idx="259">
                  <c:v>0.80087995119174105</c:v>
                </c:pt>
                <c:pt idx="260">
                  <c:v>0.82471440929573103</c:v>
                </c:pt>
                <c:pt idx="261">
                  <c:v>0.85444737912659463</c:v>
                </c:pt>
                <c:pt idx="262">
                  <c:v>0.78891138795987914</c:v>
                </c:pt>
                <c:pt idx="263">
                  <c:v>0.79273841216831997</c:v>
                </c:pt>
                <c:pt idx="264">
                  <c:v>0.88222346220242587</c:v>
                </c:pt>
                <c:pt idx="265">
                  <c:v>0.86295244603401744</c:v>
                </c:pt>
                <c:pt idx="266">
                  <c:v>0.84639271583628806</c:v>
                </c:pt>
                <c:pt idx="267">
                  <c:v>0.80543867003166325</c:v>
                </c:pt>
                <c:pt idx="268">
                  <c:v>0.82981088004871484</c:v>
                </c:pt>
                <c:pt idx="269">
                  <c:v>0.86298216327529942</c:v>
                </c:pt>
                <c:pt idx="270">
                  <c:v>0.8548822892703164</c:v>
                </c:pt>
                <c:pt idx="271">
                  <c:v>0.90068890557515635</c:v>
                </c:pt>
                <c:pt idx="272">
                  <c:v>0.79402508632116653</c:v>
                </c:pt>
                <c:pt idx="273">
                  <c:v>0.78030411987205905</c:v>
                </c:pt>
                <c:pt idx="274">
                  <c:v>0.6421053521688006</c:v>
                </c:pt>
                <c:pt idx="275">
                  <c:v>0.65916791965501698</c:v>
                </c:pt>
                <c:pt idx="276">
                  <c:v>0.75689136214085784</c:v>
                </c:pt>
                <c:pt idx="277">
                  <c:v>0.74301235287612866</c:v>
                </c:pt>
                <c:pt idx="278">
                  <c:v>0.68161451252359606</c:v>
                </c:pt>
                <c:pt idx="279">
                  <c:v>0.66702215307702784</c:v>
                </c:pt>
                <c:pt idx="280">
                  <c:v>0.65498561007190481</c:v>
                </c:pt>
                <c:pt idx="281">
                  <c:v>0.64908723869107676</c:v>
                </c:pt>
                <c:pt idx="282">
                  <c:v>0.61093321363830155</c:v>
                </c:pt>
                <c:pt idx="283">
                  <c:v>0.56361575110984274</c:v>
                </c:pt>
                <c:pt idx="284">
                  <c:v>0.58245053802247426</c:v>
                </c:pt>
                <c:pt idx="285">
                  <c:v>0.56875747074234129</c:v>
                </c:pt>
                <c:pt idx="286">
                  <c:v>0.57240306075174119</c:v>
                </c:pt>
                <c:pt idx="287">
                  <c:v>0.60576662074469012</c:v>
                </c:pt>
                <c:pt idx="288">
                  <c:v>0.64203920901734535</c:v>
                </c:pt>
                <c:pt idx="289">
                  <c:v>0.64326948546525597</c:v>
                </c:pt>
                <c:pt idx="290">
                  <c:v>0.68425403027567555</c:v>
                </c:pt>
                <c:pt idx="291">
                  <c:v>0.62405535663054701</c:v>
                </c:pt>
                <c:pt idx="292">
                  <c:v>0.52906635936378399</c:v>
                </c:pt>
                <c:pt idx="293">
                  <c:v>0.51497112037230497</c:v>
                </c:pt>
                <c:pt idx="294">
                  <c:v>0.51430940068163111</c:v>
                </c:pt>
                <c:pt idx="295">
                  <c:v>0.57987202078318745</c:v>
                </c:pt>
                <c:pt idx="296">
                  <c:v>0.51056310845940778</c:v>
                </c:pt>
                <c:pt idx="297">
                  <c:v>0.57318529037269528</c:v>
                </c:pt>
                <c:pt idx="298">
                  <c:v>0.57716636207628147</c:v>
                </c:pt>
                <c:pt idx="299">
                  <c:v>0.59872996279052515</c:v>
                </c:pt>
                <c:pt idx="300">
                  <c:v>0.56786209543261068</c:v>
                </c:pt>
                <c:pt idx="301">
                  <c:v>0.64989820217389827</c:v>
                </c:pt>
                <c:pt idx="302">
                  <c:v>0.6635447498422572</c:v>
                </c:pt>
                <c:pt idx="303">
                  <c:v>0.62078818688692106</c:v>
                </c:pt>
                <c:pt idx="304">
                  <c:v>0.62276879471054769</c:v>
                </c:pt>
                <c:pt idx="305">
                  <c:v>0.61908363249865617</c:v>
                </c:pt>
                <c:pt idx="306">
                  <c:v>0.66809822419848741</c:v>
                </c:pt>
                <c:pt idx="307">
                  <c:v>0.66659686320129274</c:v>
                </c:pt>
              </c:numCache>
            </c:numRef>
          </c:val>
          <c:smooth val="0"/>
          <c:extLst xmlns:c15="http://schemas.microsoft.com/office/drawing/2012/chart">
            <c:ext xmlns:c16="http://schemas.microsoft.com/office/drawing/2014/chart" uri="{C3380CC4-5D6E-409C-BE32-E72D297353CC}">
              <c16:uniqueId val="{00000000-0A49-4AA8-9D88-AA2806E25E6E}"/>
            </c:ext>
          </c:extLst>
        </c:ser>
        <c:ser>
          <c:idx val="3"/>
          <c:order val="1"/>
          <c:tx>
            <c:v>5-Year</c:v>
          </c:tx>
          <c:spPr>
            <a:ln w="12700" cap="rnd">
              <a:solidFill>
                <a:srgbClr val="000000">
                  <a:lumMod val="75000"/>
                  <a:lumOff val="25000"/>
                </a:srgbClr>
              </a:solidFill>
              <a:round/>
            </a:ln>
            <a:effectLst/>
          </c:spPr>
          <c:marker>
            <c:symbol val="none"/>
          </c:marker>
          <c:cat>
            <c:numRef>
              <c:f>'Chrt PGBetas - Electric'!$C$7:$KX$7</c:f>
              <c:numCache>
                <c:formatCode>mm/dd/yyyy</c:formatCode>
                <c:ptCount val="308"/>
                <c:pt idx="0">
                  <c:v>43130</c:v>
                </c:pt>
                <c:pt idx="1">
                  <c:v>43158</c:v>
                </c:pt>
                <c:pt idx="2">
                  <c:v>43186</c:v>
                </c:pt>
                <c:pt idx="3">
                  <c:v>43214</c:v>
                </c:pt>
                <c:pt idx="4">
                  <c:v>43249</c:v>
                </c:pt>
                <c:pt idx="5">
                  <c:v>43277</c:v>
                </c:pt>
                <c:pt idx="6">
                  <c:v>43312</c:v>
                </c:pt>
                <c:pt idx="7">
                  <c:v>43340</c:v>
                </c:pt>
                <c:pt idx="8">
                  <c:v>43368</c:v>
                </c:pt>
                <c:pt idx="9">
                  <c:v>43403</c:v>
                </c:pt>
                <c:pt idx="10">
                  <c:v>43431</c:v>
                </c:pt>
                <c:pt idx="11">
                  <c:v>43459</c:v>
                </c:pt>
                <c:pt idx="12">
                  <c:v>43494</c:v>
                </c:pt>
                <c:pt idx="13">
                  <c:v>43522</c:v>
                </c:pt>
                <c:pt idx="14">
                  <c:v>43550</c:v>
                </c:pt>
                <c:pt idx="15">
                  <c:v>43585</c:v>
                </c:pt>
                <c:pt idx="16">
                  <c:v>43613</c:v>
                </c:pt>
                <c:pt idx="17">
                  <c:v>43641</c:v>
                </c:pt>
                <c:pt idx="18">
                  <c:v>43676</c:v>
                </c:pt>
                <c:pt idx="19">
                  <c:v>43704</c:v>
                </c:pt>
                <c:pt idx="20">
                  <c:v>43732</c:v>
                </c:pt>
                <c:pt idx="21">
                  <c:v>43739</c:v>
                </c:pt>
                <c:pt idx="22">
                  <c:v>43746</c:v>
                </c:pt>
                <c:pt idx="23">
                  <c:v>43753</c:v>
                </c:pt>
                <c:pt idx="24">
                  <c:v>43760</c:v>
                </c:pt>
                <c:pt idx="25">
                  <c:v>43767</c:v>
                </c:pt>
                <c:pt idx="26">
                  <c:v>43774</c:v>
                </c:pt>
                <c:pt idx="27">
                  <c:v>43781</c:v>
                </c:pt>
                <c:pt idx="28">
                  <c:v>43788</c:v>
                </c:pt>
                <c:pt idx="29">
                  <c:v>43795</c:v>
                </c:pt>
                <c:pt idx="30">
                  <c:v>43802</c:v>
                </c:pt>
                <c:pt idx="31">
                  <c:v>43809</c:v>
                </c:pt>
                <c:pt idx="32">
                  <c:v>43816</c:v>
                </c:pt>
                <c:pt idx="33">
                  <c:v>43823</c:v>
                </c:pt>
                <c:pt idx="34">
                  <c:v>43830</c:v>
                </c:pt>
                <c:pt idx="35">
                  <c:v>43837</c:v>
                </c:pt>
                <c:pt idx="36">
                  <c:v>43844</c:v>
                </c:pt>
                <c:pt idx="37">
                  <c:v>43851</c:v>
                </c:pt>
                <c:pt idx="38">
                  <c:v>43858</c:v>
                </c:pt>
                <c:pt idx="39">
                  <c:v>43865</c:v>
                </c:pt>
                <c:pt idx="40">
                  <c:v>43872</c:v>
                </c:pt>
                <c:pt idx="41">
                  <c:v>43879</c:v>
                </c:pt>
                <c:pt idx="42">
                  <c:v>43886</c:v>
                </c:pt>
                <c:pt idx="43">
                  <c:v>43893</c:v>
                </c:pt>
                <c:pt idx="44">
                  <c:v>43900</c:v>
                </c:pt>
                <c:pt idx="45">
                  <c:v>43907</c:v>
                </c:pt>
                <c:pt idx="46">
                  <c:v>43914</c:v>
                </c:pt>
                <c:pt idx="47">
                  <c:v>43921</c:v>
                </c:pt>
                <c:pt idx="48">
                  <c:v>43928</c:v>
                </c:pt>
                <c:pt idx="49">
                  <c:v>43935</c:v>
                </c:pt>
                <c:pt idx="50">
                  <c:v>43942</c:v>
                </c:pt>
                <c:pt idx="51">
                  <c:v>43949</c:v>
                </c:pt>
                <c:pt idx="52">
                  <c:v>43956</c:v>
                </c:pt>
                <c:pt idx="53">
                  <c:v>43963</c:v>
                </c:pt>
                <c:pt idx="54">
                  <c:v>43970</c:v>
                </c:pt>
                <c:pt idx="55">
                  <c:v>43977</c:v>
                </c:pt>
                <c:pt idx="56">
                  <c:v>43984</c:v>
                </c:pt>
                <c:pt idx="57">
                  <c:v>43991</c:v>
                </c:pt>
                <c:pt idx="58">
                  <c:v>43998</c:v>
                </c:pt>
                <c:pt idx="59">
                  <c:v>44005</c:v>
                </c:pt>
                <c:pt idx="60">
                  <c:v>44012</c:v>
                </c:pt>
                <c:pt idx="61">
                  <c:v>44019</c:v>
                </c:pt>
                <c:pt idx="62">
                  <c:v>44026</c:v>
                </c:pt>
                <c:pt idx="63">
                  <c:v>44033</c:v>
                </c:pt>
                <c:pt idx="64">
                  <c:v>44040</c:v>
                </c:pt>
                <c:pt idx="65">
                  <c:v>44047</c:v>
                </c:pt>
                <c:pt idx="66">
                  <c:v>44054</c:v>
                </c:pt>
                <c:pt idx="67">
                  <c:v>44061</c:v>
                </c:pt>
                <c:pt idx="68">
                  <c:v>44068</c:v>
                </c:pt>
                <c:pt idx="69">
                  <c:v>44075</c:v>
                </c:pt>
                <c:pt idx="70">
                  <c:v>44082</c:v>
                </c:pt>
                <c:pt idx="71">
                  <c:v>44089</c:v>
                </c:pt>
                <c:pt idx="72">
                  <c:v>44096</c:v>
                </c:pt>
                <c:pt idx="73">
                  <c:v>44103</c:v>
                </c:pt>
                <c:pt idx="74">
                  <c:v>44110</c:v>
                </c:pt>
                <c:pt idx="75">
                  <c:v>44117</c:v>
                </c:pt>
                <c:pt idx="76">
                  <c:v>44124</c:v>
                </c:pt>
                <c:pt idx="77">
                  <c:v>44131</c:v>
                </c:pt>
                <c:pt idx="78">
                  <c:v>44138</c:v>
                </c:pt>
                <c:pt idx="79">
                  <c:v>44145</c:v>
                </c:pt>
                <c:pt idx="80">
                  <c:v>44152</c:v>
                </c:pt>
                <c:pt idx="81">
                  <c:v>44159</c:v>
                </c:pt>
                <c:pt idx="82">
                  <c:v>44166</c:v>
                </c:pt>
                <c:pt idx="83">
                  <c:v>44173</c:v>
                </c:pt>
                <c:pt idx="84">
                  <c:v>44180</c:v>
                </c:pt>
                <c:pt idx="85">
                  <c:v>44187</c:v>
                </c:pt>
                <c:pt idx="86">
                  <c:v>44194</c:v>
                </c:pt>
                <c:pt idx="87">
                  <c:v>44201</c:v>
                </c:pt>
                <c:pt idx="88">
                  <c:v>44208</c:v>
                </c:pt>
                <c:pt idx="89">
                  <c:v>44215</c:v>
                </c:pt>
                <c:pt idx="90">
                  <c:v>44222</c:v>
                </c:pt>
                <c:pt idx="91">
                  <c:v>44229</c:v>
                </c:pt>
                <c:pt idx="92">
                  <c:v>44236</c:v>
                </c:pt>
                <c:pt idx="93">
                  <c:v>44243</c:v>
                </c:pt>
                <c:pt idx="94">
                  <c:v>44250</c:v>
                </c:pt>
                <c:pt idx="95">
                  <c:v>44257</c:v>
                </c:pt>
                <c:pt idx="96">
                  <c:v>44264</c:v>
                </c:pt>
                <c:pt idx="97">
                  <c:v>44271</c:v>
                </c:pt>
                <c:pt idx="98">
                  <c:v>44278</c:v>
                </c:pt>
                <c:pt idx="99">
                  <c:v>44285</c:v>
                </c:pt>
                <c:pt idx="100">
                  <c:v>44292</c:v>
                </c:pt>
                <c:pt idx="101">
                  <c:v>44299</c:v>
                </c:pt>
                <c:pt idx="102">
                  <c:v>44306</c:v>
                </c:pt>
                <c:pt idx="103">
                  <c:v>44313</c:v>
                </c:pt>
                <c:pt idx="104">
                  <c:v>44320</c:v>
                </c:pt>
                <c:pt idx="105">
                  <c:v>44327</c:v>
                </c:pt>
                <c:pt idx="106">
                  <c:v>44334</c:v>
                </c:pt>
                <c:pt idx="107">
                  <c:v>44341</c:v>
                </c:pt>
                <c:pt idx="108">
                  <c:v>44348</c:v>
                </c:pt>
                <c:pt idx="109">
                  <c:v>44355</c:v>
                </c:pt>
                <c:pt idx="110">
                  <c:v>44362</c:v>
                </c:pt>
                <c:pt idx="111">
                  <c:v>44369</c:v>
                </c:pt>
                <c:pt idx="112">
                  <c:v>44376</c:v>
                </c:pt>
                <c:pt idx="113">
                  <c:v>44383</c:v>
                </c:pt>
                <c:pt idx="114">
                  <c:v>44390</c:v>
                </c:pt>
                <c:pt idx="115">
                  <c:v>44397</c:v>
                </c:pt>
                <c:pt idx="116">
                  <c:v>44404</c:v>
                </c:pt>
                <c:pt idx="117">
                  <c:v>44411</c:v>
                </c:pt>
                <c:pt idx="118">
                  <c:v>44418</c:v>
                </c:pt>
                <c:pt idx="119">
                  <c:v>44425</c:v>
                </c:pt>
                <c:pt idx="120">
                  <c:v>44432</c:v>
                </c:pt>
                <c:pt idx="121">
                  <c:v>44439</c:v>
                </c:pt>
                <c:pt idx="122">
                  <c:v>44446</c:v>
                </c:pt>
                <c:pt idx="123">
                  <c:v>44453</c:v>
                </c:pt>
                <c:pt idx="124">
                  <c:v>44460</c:v>
                </c:pt>
                <c:pt idx="125">
                  <c:v>44467</c:v>
                </c:pt>
                <c:pt idx="126">
                  <c:v>44474</c:v>
                </c:pt>
                <c:pt idx="127">
                  <c:v>44481</c:v>
                </c:pt>
                <c:pt idx="128">
                  <c:v>44488</c:v>
                </c:pt>
                <c:pt idx="129">
                  <c:v>44495</c:v>
                </c:pt>
                <c:pt idx="130">
                  <c:v>44502</c:v>
                </c:pt>
                <c:pt idx="131">
                  <c:v>44509</c:v>
                </c:pt>
                <c:pt idx="132">
                  <c:v>44516</c:v>
                </c:pt>
                <c:pt idx="133">
                  <c:v>44523</c:v>
                </c:pt>
                <c:pt idx="134">
                  <c:v>44530</c:v>
                </c:pt>
                <c:pt idx="135">
                  <c:v>44537</c:v>
                </c:pt>
                <c:pt idx="136">
                  <c:v>44544</c:v>
                </c:pt>
                <c:pt idx="137">
                  <c:v>44551</c:v>
                </c:pt>
                <c:pt idx="138">
                  <c:v>44558</c:v>
                </c:pt>
                <c:pt idx="139">
                  <c:v>44565</c:v>
                </c:pt>
                <c:pt idx="140">
                  <c:v>44572</c:v>
                </c:pt>
                <c:pt idx="141">
                  <c:v>44579</c:v>
                </c:pt>
                <c:pt idx="142">
                  <c:v>44586</c:v>
                </c:pt>
                <c:pt idx="143">
                  <c:v>44593</c:v>
                </c:pt>
                <c:pt idx="144">
                  <c:v>44600</c:v>
                </c:pt>
                <c:pt idx="145">
                  <c:v>44607</c:v>
                </c:pt>
                <c:pt idx="146">
                  <c:v>44614</c:v>
                </c:pt>
                <c:pt idx="147">
                  <c:v>44621</c:v>
                </c:pt>
                <c:pt idx="148">
                  <c:v>44628</c:v>
                </c:pt>
                <c:pt idx="149">
                  <c:v>44635</c:v>
                </c:pt>
                <c:pt idx="150">
                  <c:v>44642</c:v>
                </c:pt>
                <c:pt idx="151">
                  <c:v>44649</c:v>
                </c:pt>
                <c:pt idx="152">
                  <c:v>44656</c:v>
                </c:pt>
                <c:pt idx="153">
                  <c:v>44663</c:v>
                </c:pt>
                <c:pt idx="154">
                  <c:v>44670</c:v>
                </c:pt>
                <c:pt idx="155">
                  <c:v>44677</c:v>
                </c:pt>
                <c:pt idx="156">
                  <c:v>44684</c:v>
                </c:pt>
                <c:pt idx="157">
                  <c:v>44691</c:v>
                </c:pt>
                <c:pt idx="158">
                  <c:v>44698</c:v>
                </c:pt>
                <c:pt idx="159">
                  <c:v>44705</c:v>
                </c:pt>
                <c:pt idx="160">
                  <c:v>44712</c:v>
                </c:pt>
                <c:pt idx="161">
                  <c:v>44719</c:v>
                </c:pt>
                <c:pt idx="162">
                  <c:v>44726</c:v>
                </c:pt>
                <c:pt idx="163">
                  <c:v>44733</c:v>
                </c:pt>
                <c:pt idx="164">
                  <c:v>44740</c:v>
                </c:pt>
                <c:pt idx="165">
                  <c:v>44747</c:v>
                </c:pt>
                <c:pt idx="166">
                  <c:v>44754</c:v>
                </c:pt>
                <c:pt idx="167">
                  <c:v>44761</c:v>
                </c:pt>
                <c:pt idx="168">
                  <c:v>44768</c:v>
                </c:pt>
                <c:pt idx="169">
                  <c:v>44775</c:v>
                </c:pt>
                <c:pt idx="170">
                  <c:v>44782</c:v>
                </c:pt>
                <c:pt idx="171">
                  <c:v>44789</c:v>
                </c:pt>
                <c:pt idx="172">
                  <c:v>44796</c:v>
                </c:pt>
                <c:pt idx="173">
                  <c:v>44803</c:v>
                </c:pt>
                <c:pt idx="174">
                  <c:v>44810</c:v>
                </c:pt>
                <c:pt idx="175">
                  <c:v>44817</c:v>
                </c:pt>
                <c:pt idx="176">
                  <c:v>44824</c:v>
                </c:pt>
                <c:pt idx="177">
                  <c:v>44831</c:v>
                </c:pt>
                <c:pt idx="178">
                  <c:v>44838</c:v>
                </c:pt>
                <c:pt idx="179">
                  <c:v>44845</c:v>
                </c:pt>
                <c:pt idx="180">
                  <c:v>44852</c:v>
                </c:pt>
                <c:pt idx="181">
                  <c:v>44859</c:v>
                </c:pt>
                <c:pt idx="182">
                  <c:v>44866</c:v>
                </c:pt>
                <c:pt idx="183">
                  <c:v>44873</c:v>
                </c:pt>
                <c:pt idx="184">
                  <c:v>44880</c:v>
                </c:pt>
                <c:pt idx="185">
                  <c:v>44887</c:v>
                </c:pt>
                <c:pt idx="186">
                  <c:v>44894</c:v>
                </c:pt>
                <c:pt idx="187">
                  <c:v>44901</c:v>
                </c:pt>
                <c:pt idx="188">
                  <c:v>44908</c:v>
                </c:pt>
                <c:pt idx="189">
                  <c:v>44915</c:v>
                </c:pt>
                <c:pt idx="190">
                  <c:v>44922</c:v>
                </c:pt>
                <c:pt idx="191">
                  <c:v>44929</c:v>
                </c:pt>
                <c:pt idx="192">
                  <c:v>44936</c:v>
                </c:pt>
                <c:pt idx="193">
                  <c:v>44943</c:v>
                </c:pt>
                <c:pt idx="194">
                  <c:v>44950</c:v>
                </c:pt>
                <c:pt idx="195">
                  <c:v>44957</c:v>
                </c:pt>
                <c:pt idx="196">
                  <c:v>44964</c:v>
                </c:pt>
                <c:pt idx="197">
                  <c:v>44971</c:v>
                </c:pt>
                <c:pt idx="198">
                  <c:v>44978</c:v>
                </c:pt>
                <c:pt idx="199">
                  <c:v>44985</c:v>
                </c:pt>
                <c:pt idx="200">
                  <c:v>44992</c:v>
                </c:pt>
                <c:pt idx="201">
                  <c:v>44999</c:v>
                </c:pt>
                <c:pt idx="202">
                  <c:v>45006</c:v>
                </c:pt>
                <c:pt idx="203">
                  <c:v>45013</c:v>
                </c:pt>
                <c:pt idx="204">
                  <c:v>45020</c:v>
                </c:pt>
                <c:pt idx="205">
                  <c:v>45027</c:v>
                </c:pt>
                <c:pt idx="206">
                  <c:v>45034</c:v>
                </c:pt>
                <c:pt idx="207">
                  <c:v>45041</c:v>
                </c:pt>
                <c:pt idx="208">
                  <c:v>45048</c:v>
                </c:pt>
                <c:pt idx="209">
                  <c:v>45055</c:v>
                </c:pt>
                <c:pt idx="210">
                  <c:v>45062</c:v>
                </c:pt>
                <c:pt idx="211">
                  <c:v>45069</c:v>
                </c:pt>
                <c:pt idx="212">
                  <c:v>45076</c:v>
                </c:pt>
                <c:pt idx="213">
                  <c:v>45083</c:v>
                </c:pt>
                <c:pt idx="214">
                  <c:v>45090</c:v>
                </c:pt>
                <c:pt idx="215">
                  <c:v>45097</c:v>
                </c:pt>
                <c:pt idx="216">
                  <c:v>45104</c:v>
                </c:pt>
                <c:pt idx="217">
                  <c:v>45111</c:v>
                </c:pt>
                <c:pt idx="218">
                  <c:v>45118</c:v>
                </c:pt>
                <c:pt idx="219">
                  <c:v>45125</c:v>
                </c:pt>
                <c:pt idx="220">
                  <c:v>45132</c:v>
                </c:pt>
                <c:pt idx="221">
                  <c:v>45139</c:v>
                </c:pt>
                <c:pt idx="222">
                  <c:v>45146</c:v>
                </c:pt>
                <c:pt idx="223">
                  <c:v>45153</c:v>
                </c:pt>
                <c:pt idx="224">
                  <c:v>45160</c:v>
                </c:pt>
                <c:pt idx="225">
                  <c:v>45167</c:v>
                </c:pt>
                <c:pt idx="226">
                  <c:v>45174</c:v>
                </c:pt>
                <c:pt idx="227">
                  <c:v>45181</c:v>
                </c:pt>
                <c:pt idx="228">
                  <c:v>45188</c:v>
                </c:pt>
                <c:pt idx="229">
                  <c:v>45195</c:v>
                </c:pt>
                <c:pt idx="230">
                  <c:v>45202</c:v>
                </c:pt>
                <c:pt idx="231">
                  <c:v>45209</c:v>
                </c:pt>
                <c:pt idx="232">
                  <c:v>45216</c:v>
                </c:pt>
                <c:pt idx="233">
                  <c:v>45223</c:v>
                </c:pt>
                <c:pt idx="234">
                  <c:v>45230</c:v>
                </c:pt>
                <c:pt idx="235">
                  <c:v>45237</c:v>
                </c:pt>
                <c:pt idx="236">
                  <c:v>45244</c:v>
                </c:pt>
                <c:pt idx="237">
                  <c:v>45251</c:v>
                </c:pt>
                <c:pt idx="238">
                  <c:v>45258</c:v>
                </c:pt>
                <c:pt idx="239">
                  <c:v>45265</c:v>
                </c:pt>
                <c:pt idx="240">
                  <c:v>45272</c:v>
                </c:pt>
                <c:pt idx="241">
                  <c:v>45279</c:v>
                </c:pt>
                <c:pt idx="242">
                  <c:v>45286</c:v>
                </c:pt>
                <c:pt idx="243">
                  <c:v>45293</c:v>
                </c:pt>
                <c:pt idx="244">
                  <c:v>45300</c:v>
                </c:pt>
                <c:pt idx="245">
                  <c:v>45307</c:v>
                </c:pt>
                <c:pt idx="246">
                  <c:v>45314</c:v>
                </c:pt>
                <c:pt idx="247">
                  <c:v>45321</c:v>
                </c:pt>
                <c:pt idx="248">
                  <c:v>45328</c:v>
                </c:pt>
                <c:pt idx="249">
                  <c:v>45335</c:v>
                </c:pt>
                <c:pt idx="250">
                  <c:v>45342</c:v>
                </c:pt>
                <c:pt idx="251">
                  <c:v>45349</c:v>
                </c:pt>
                <c:pt idx="252">
                  <c:v>45356</c:v>
                </c:pt>
                <c:pt idx="253">
                  <c:v>45363</c:v>
                </c:pt>
                <c:pt idx="254">
                  <c:v>45370</c:v>
                </c:pt>
                <c:pt idx="255">
                  <c:v>45377</c:v>
                </c:pt>
                <c:pt idx="256">
                  <c:v>45384</c:v>
                </c:pt>
                <c:pt idx="257">
                  <c:v>45391</c:v>
                </c:pt>
                <c:pt idx="258">
                  <c:v>45398</c:v>
                </c:pt>
                <c:pt idx="259">
                  <c:v>45405</c:v>
                </c:pt>
                <c:pt idx="260">
                  <c:v>45412</c:v>
                </c:pt>
                <c:pt idx="261">
                  <c:v>45419</c:v>
                </c:pt>
                <c:pt idx="262">
                  <c:v>45426</c:v>
                </c:pt>
                <c:pt idx="263">
                  <c:v>45433</c:v>
                </c:pt>
                <c:pt idx="264">
                  <c:v>45440</c:v>
                </c:pt>
                <c:pt idx="265">
                  <c:v>45447</c:v>
                </c:pt>
                <c:pt idx="266">
                  <c:v>45454</c:v>
                </c:pt>
                <c:pt idx="267">
                  <c:v>45461</c:v>
                </c:pt>
                <c:pt idx="268">
                  <c:v>45468</c:v>
                </c:pt>
                <c:pt idx="269">
                  <c:v>45475</c:v>
                </c:pt>
                <c:pt idx="270">
                  <c:v>45482</c:v>
                </c:pt>
                <c:pt idx="271">
                  <c:v>45489</c:v>
                </c:pt>
                <c:pt idx="272">
                  <c:v>45496</c:v>
                </c:pt>
                <c:pt idx="273">
                  <c:v>45503</c:v>
                </c:pt>
                <c:pt idx="274">
                  <c:v>45510</c:v>
                </c:pt>
                <c:pt idx="275">
                  <c:v>45517</c:v>
                </c:pt>
                <c:pt idx="276">
                  <c:v>45524</c:v>
                </c:pt>
                <c:pt idx="277">
                  <c:v>45531</c:v>
                </c:pt>
                <c:pt idx="278">
                  <c:v>45538</c:v>
                </c:pt>
                <c:pt idx="279">
                  <c:v>45545</c:v>
                </c:pt>
                <c:pt idx="280">
                  <c:v>45552</c:v>
                </c:pt>
                <c:pt idx="281">
                  <c:v>45559</c:v>
                </c:pt>
                <c:pt idx="282">
                  <c:v>45566</c:v>
                </c:pt>
                <c:pt idx="283">
                  <c:v>45573</c:v>
                </c:pt>
                <c:pt idx="284">
                  <c:v>45580</c:v>
                </c:pt>
                <c:pt idx="285">
                  <c:v>45587</c:v>
                </c:pt>
                <c:pt idx="286">
                  <c:v>45594</c:v>
                </c:pt>
                <c:pt idx="287">
                  <c:v>45601</c:v>
                </c:pt>
                <c:pt idx="288">
                  <c:v>45608</c:v>
                </c:pt>
                <c:pt idx="289">
                  <c:v>45615</c:v>
                </c:pt>
                <c:pt idx="290">
                  <c:v>45622</c:v>
                </c:pt>
                <c:pt idx="291">
                  <c:v>45629</c:v>
                </c:pt>
                <c:pt idx="292">
                  <c:v>45636</c:v>
                </c:pt>
                <c:pt idx="293">
                  <c:v>45643</c:v>
                </c:pt>
                <c:pt idx="294">
                  <c:v>45650</c:v>
                </c:pt>
                <c:pt idx="295">
                  <c:v>45657</c:v>
                </c:pt>
                <c:pt idx="296">
                  <c:v>45664</c:v>
                </c:pt>
                <c:pt idx="297">
                  <c:v>45671</c:v>
                </c:pt>
                <c:pt idx="298">
                  <c:v>45678</c:v>
                </c:pt>
                <c:pt idx="299">
                  <c:v>45685</c:v>
                </c:pt>
                <c:pt idx="300">
                  <c:v>45692</c:v>
                </c:pt>
                <c:pt idx="301">
                  <c:v>45699</c:v>
                </c:pt>
                <c:pt idx="302">
                  <c:v>45706</c:v>
                </c:pt>
                <c:pt idx="303">
                  <c:v>45713</c:v>
                </c:pt>
                <c:pt idx="304">
                  <c:v>45720</c:v>
                </c:pt>
                <c:pt idx="305">
                  <c:v>45727</c:v>
                </c:pt>
                <c:pt idx="306">
                  <c:v>45734</c:v>
                </c:pt>
                <c:pt idx="307">
                  <c:v>45741</c:v>
                </c:pt>
              </c:numCache>
            </c:numRef>
          </c:cat>
          <c:val>
            <c:numRef>
              <c:f>'Chrt PGBetas - Electric'!$C$11:$FI$11</c:f>
              <c:numCache>
                <c:formatCode>0.0000</c:formatCode>
                <c:ptCount val="163"/>
                <c:pt idx="0">
                  <c:v>0.65197607406577829</c:v>
                </c:pt>
                <c:pt idx="1">
                  <c:v>0.66128074746203191</c:v>
                </c:pt>
                <c:pt idx="2">
                  <c:v>0.65286394915741375</c:v>
                </c:pt>
                <c:pt idx="3">
                  <c:v>0.64673910578605875</c:v>
                </c:pt>
                <c:pt idx="4">
                  <c:v>0.63743416759703087</c:v>
                </c:pt>
                <c:pt idx="5">
                  <c:v>0.6155076538986759</c:v>
                </c:pt>
                <c:pt idx="6">
                  <c:v>0.59909497794179334</c:v>
                </c:pt>
                <c:pt idx="7">
                  <c:v>0.59035678151487447</c:v>
                </c:pt>
                <c:pt idx="8">
                  <c:v>0.58257768605590388</c:v>
                </c:pt>
                <c:pt idx="9">
                  <c:v>0.5646477337162854</c:v>
                </c:pt>
                <c:pt idx="10">
                  <c:v>0.5597510430553212</c:v>
                </c:pt>
                <c:pt idx="11">
                  <c:v>0.56543827429898041</c:v>
                </c:pt>
                <c:pt idx="12">
                  <c:v>0.56592131459099404</c:v>
                </c:pt>
                <c:pt idx="13">
                  <c:v>0.56486983487703379</c:v>
                </c:pt>
                <c:pt idx="14">
                  <c:v>0.56679926421882387</c:v>
                </c:pt>
                <c:pt idx="15">
                  <c:v>0.56623893260480862</c:v>
                </c:pt>
                <c:pt idx="16">
                  <c:v>0.56110523381762056</c:v>
                </c:pt>
                <c:pt idx="17">
                  <c:v>0.56568535502217498</c:v>
                </c:pt>
                <c:pt idx="18">
                  <c:v>0.55889770171650854</c:v>
                </c:pt>
                <c:pt idx="19">
                  <c:v>0.55371781980672341</c:v>
                </c:pt>
                <c:pt idx="20">
                  <c:v>0.55133932684659548</c:v>
                </c:pt>
                <c:pt idx="21">
                  <c:v>0.55553270634650931</c:v>
                </c:pt>
                <c:pt idx="22">
                  <c:v>0.5590398229319169</c:v>
                </c:pt>
                <c:pt idx="23">
                  <c:v>0.55280821453685736</c:v>
                </c:pt>
                <c:pt idx="24">
                  <c:v>0.54836192886854995</c:v>
                </c:pt>
                <c:pt idx="25">
                  <c:v>0.54621967436493746</c:v>
                </c:pt>
                <c:pt idx="26">
                  <c:v>0.54573439475919294</c:v>
                </c:pt>
                <c:pt idx="27">
                  <c:v>0.54364647572101088</c:v>
                </c:pt>
                <c:pt idx="28">
                  <c:v>0.54436580297727477</c:v>
                </c:pt>
                <c:pt idx="29">
                  <c:v>0.54449478176264465</c:v>
                </c:pt>
                <c:pt idx="30">
                  <c:v>0.54375187549943316</c:v>
                </c:pt>
                <c:pt idx="31">
                  <c:v>0.53820138675760054</c:v>
                </c:pt>
                <c:pt idx="32">
                  <c:v>0.53660467770737341</c:v>
                </c:pt>
                <c:pt idx="33">
                  <c:v>0.53337385208030852</c:v>
                </c:pt>
                <c:pt idx="34">
                  <c:v>0.53316077438168152</c:v>
                </c:pt>
                <c:pt idx="35">
                  <c:v>0.53489486313153012</c:v>
                </c:pt>
                <c:pt idx="36">
                  <c:v>0.53397440527056406</c:v>
                </c:pt>
                <c:pt idx="37">
                  <c:v>0.53616556450013964</c:v>
                </c:pt>
                <c:pt idx="38">
                  <c:v>0.53985648627267924</c:v>
                </c:pt>
                <c:pt idx="39">
                  <c:v>0.54274475125466026</c:v>
                </c:pt>
                <c:pt idx="40">
                  <c:v>0.54018514634032311</c:v>
                </c:pt>
                <c:pt idx="41">
                  <c:v>0.54056085166918133</c:v>
                </c:pt>
                <c:pt idx="42">
                  <c:v>0.54025503478557579</c:v>
                </c:pt>
                <c:pt idx="43">
                  <c:v>0.57768136011012206</c:v>
                </c:pt>
                <c:pt idx="44">
                  <c:v>0.5775948226507619</c:v>
                </c:pt>
                <c:pt idx="45">
                  <c:v>0.67869550315760363</c:v>
                </c:pt>
                <c:pt idx="46">
                  <c:v>0.71873161751823789</c:v>
                </c:pt>
                <c:pt idx="47">
                  <c:v>0.75787303881859425</c:v>
                </c:pt>
                <c:pt idx="48">
                  <c:v>0.75851760195760443</c:v>
                </c:pt>
                <c:pt idx="49">
                  <c:v>0.77329972321095031</c:v>
                </c:pt>
                <c:pt idx="50">
                  <c:v>0.77218612842961276</c:v>
                </c:pt>
                <c:pt idx="51">
                  <c:v>0.77257002125950669</c:v>
                </c:pt>
                <c:pt idx="52">
                  <c:v>0.77092832696956859</c:v>
                </c:pt>
                <c:pt idx="53">
                  <c:v>0.77200887613252778</c:v>
                </c:pt>
                <c:pt idx="54">
                  <c:v>0.77293564619951816</c:v>
                </c:pt>
                <c:pt idx="55">
                  <c:v>0.77163262661640863</c:v>
                </c:pt>
                <c:pt idx="56">
                  <c:v>0.7757433810661396</c:v>
                </c:pt>
                <c:pt idx="57">
                  <c:v>0.77624268656439288</c:v>
                </c:pt>
                <c:pt idx="58">
                  <c:v>0.77995603586980589</c:v>
                </c:pt>
                <c:pt idx="59">
                  <c:v>0.77888034454099775</c:v>
                </c:pt>
                <c:pt idx="60">
                  <c:v>0.78109332463027703</c:v>
                </c:pt>
                <c:pt idx="61">
                  <c:v>0.78251383605219249</c:v>
                </c:pt>
                <c:pt idx="62">
                  <c:v>0.78177890696073449</c:v>
                </c:pt>
                <c:pt idx="63">
                  <c:v>0.78190827746609448</c:v>
                </c:pt>
                <c:pt idx="64">
                  <c:v>0.78277004176491438</c:v>
                </c:pt>
                <c:pt idx="65">
                  <c:v>0.78237506571248461</c:v>
                </c:pt>
                <c:pt idx="66">
                  <c:v>0.78174394989324103</c:v>
                </c:pt>
                <c:pt idx="67">
                  <c:v>0.78107328153920208</c:v>
                </c:pt>
                <c:pt idx="68">
                  <c:v>0.77923216933129558</c:v>
                </c:pt>
                <c:pt idx="69">
                  <c:v>0.77521613333931405</c:v>
                </c:pt>
                <c:pt idx="70">
                  <c:v>0.77229867994625412</c:v>
                </c:pt>
                <c:pt idx="71">
                  <c:v>0.77638888889672653</c:v>
                </c:pt>
                <c:pt idx="72">
                  <c:v>0.77798779247059835</c:v>
                </c:pt>
                <c:pt idx="73">
                  <c:v>0.77945689016654263</c:v>
                </c:pt>
                <c:pt idx="74">
                  <c:v>0.78089670764622643</c:v>
                </c:pt>
                <c:pt idx="75">
                  <c:v>0.78346882167203047</c:v>
                </c:pt>
                <c:pt idx="76">
                  <c:v>0.78560748531181601</c:v>
                </c:pt>
                <c:pt idx="77">
                  <c:v>0.7836622785471018</c:v>
                </c:pt>
                <c:pt idx="78">
                  <c:v>0.7847063402159915</c:v>
                </c:pt>
                <c:pt idx="79">
                  <c:v>0.78084859930764294</c:v>
                </c:pt>
                <c:pt idx="80">
                  <c:v>0.78216750832590665</c:v>
                </c:pt>
                <c:pt idx="81">
                  <c:v>0.78238306741210395</c:v>
                </c:pt>
                <c:pt idx="82">
                  <c:v>0.78209106479773616</c:v>
                </c:pt>
                <c:pt idx="83">
                  <c:v>0.78131787377960971</c:v>
                </c:pt>
                <c:pt idx="84">
                  <c:v>0.78084234333289704</c:v>
                </c:pt>
                <c:pt idx="85">
                  <c:v>0.78081563499973949</c:v>
                </c:pt>
                <c:pt idx="86">
                  <c:v>0.7870931675255366</c:v>
                </c:pt>
                <c:pt idx="87">
                  <c:v>0.79030983096822149</c:v>
                </c:pt>
                <c:pt idx="88">
                  <c:v>0.78900869622854808</c:v>
                </c:pt>
                <c:pt idx="89">
                  <c:v>0.78649524920019942</c:v>
                </c:pt>
                <c:pt idx="90">
                  <c:v>0.78894762152546005</c:v>
                </c:pt>
                <c:pt idx="91">
                  <c:v>0.79005277459556766</c:v>
                </c:pt>
                <c:pt idx="92">
                  <c:v>0.79069394474906629</c:v>
                </c:pt>
                <c:pt idx="93">
                  <c:v>0.79137246424377583</c:v>
                </c:pt>
                <c:pt idx="94">
                  <c:v>0.79281924137922644</c:v>
                </c:pt>
                <c:pt idx="95">
                  <c:v>0.79363795927107506</c:v>
                </c:pt>
                <c:pt idx="96">
                  <c:v>0.79183797899881414</c:v>
                </c:pt>
                <c:pt idx="97">
                  <c:v>0.79577547716283359</c:v>
                </c:pt>
                <c:pt idx="98">
                  <c:v>0.79503280337473214</c:v>
                </c:pt>
                <c:pt idx="99">
                  <c:v>0.79412376185834654</c:v>
                </c:pt>
                <c:pt idx="100">
                  <c:v>0.79408494945537711</c:v>
                </c:pt>
                <c:pt idx="101">
                  <c:v>0.79350569922444103</c:v>
                </c:pt>
                <c:pt idx="102">
                  <c:v>0.79563089948483268</c:v>
                </c:pt>
                <c:pt idx="103">
                  <c:v>0.79703896904269189</c:v>
                </c:pt>
                <c:pt idx="104">
                  <c:v>0.79660520461439355</c:v>
                </c:pt>
                <c:pt idx="105">
                  <c:v>0.79563433881178425</c:v>
                </c:pt>
                <c:pt idx="106">
                  <c:v>0.79526081055601061</c:v>
                </c:pt>
                <c:pt idx="107">
                  <c:v>0.79490704494543385</c:v>
                </c:pt>
                <c:pt idx="108">
                  <c:v>0.79520931080189738</c:v>
                </c:pt>
                <c:pt idx="109">
                  <c:v>0.79608470628147321</c:v>
                </c:pt>
                <c:pt idx="110">
                  <c:v>0.79915860170605291</c:v>
                </c:pt>
                <c:pt idx="111">
                  <c:v>0.79996237328891739</c:v>
                </c:pt>
                <c:pt idx="112">
                  <c:v>0.8002035199746923</c:v>
                </c:pt>
                <c:pt idx="113">
                  <c:v>0.8016928875960363</c:v>
                </c:pt>
                <c:pt idx="114">
                  <c:v>0.80189168406863887</c:v>
                </c:pt>
                <c:pt idx="115">
                  <c:v>0.80042814577564902</c:v>
                </c:pt>
                <c:pt idx="116">
                  <c:v>0.79993943176935889</c:v>
                </c:pt>
                <c:pt idx="117">
                  <c:v>0.80012244909565922</c:v>
                </c:pt>
                <c:pt idx="118">
                  <c:v>0.80027305948076854</c:v>
                </c:pt>
                <c:pt idx="119">
                  <c:v>0.80015502118517079</c:v>
                </c:pt>
                <c:pt idx="120">
                  <c:v>0.7992487392418155</c:v>
                </c:pt>
                <c:pt idx="121">
                  <c:v>0.79759911152369478</c:v>
                </c:pt>
                <c:pt idx="122">
                  <c:v>0.79741935647694651</c:v>
                </c:pt>
                <c:pt idx="123">
                  <c:v>0.7964669847644843</c:v>
                </c:pt>
                <c:pt idx="124">
                  <c:v>0.79731888536917239</c:v>
                </c:pt>
                <c:pt idx="125">
                  <c:v>0.79658439109928192</c:v>
                </c:pt>
                <c:pt idx="126">
                  <c:v>0.79663979966746701</c:v>
                </c:pt>
                <c:pt idx="127">
                  <c:v>0.79649693088971862</c:v>
                </c:pt>
                <c:pt idx="128">
                  <c:v>0.79704452389019531</c:v>
                </c:pt>
                <c:pt idx="129">
                  <c:v>0.797214004349728</c:v>
                </c:pt>
                <c:pt idx="130">
                  <c:v>0.80218131995367759</c:v>
                </c:pt>
                <c:pt idx="131">
                  <c:v>0.80114458128885169</c:v>
                </c:pt>
                <c:pt idx="132">
                  <c:v>0.80092413618131697</c:v>
                </c:pt>
                <c:pt idx="133">
                  <c:v>0.8006469663636524</c:v>
                </c:pt>
                <c:pt idx="134">
                  <c:v>0.79925210495409027</c:v>
                </c:pt>
                <c:pt idx="135">
                  <c:v>0.79959478833553554</c:v>
                </c:pt>
                <c:pt idx="136">
                  <c:v>0.80004320178680355</c:v>
                </c:pt>
                <c:pt idx="137">
                  <c:v>0.7991674109620569</c:v>
                </c:pt>
                <c:pt idx="138">
                  <c:v>0.79839027848432398</c:v>
                </c:pt>
                <c:pt idx="139">
                  <c:v>0.79873699746164661</c:v>
                </c:pt>
                <c:pt idx="140">
                  <c:v>0.797779887510917</c:v>
                </c:pt>
                <c:pt idx="141">
                  <c:v>0.7976769099154708</c:v>
                </c:pt>
                <c:pt idx="142">
                  <c:v>0.79270745671813647</c:v>
                </c:pt>
                <c:pt idx="143">
                  <c:v>0.79145375506517968</c:v>
                </c:pt>
                <c:pt idx="144">
                  <c:v>0.7913042722185607</c:v>
                </c:pt>
                <c:pt idx="145">
                  <c:v>0.79176508595514805</c:v>
                </c:pt>
                <c:pt idx="146">
                  <c:v>0.79065673141258708</c:v>
                </c:pt>
                <c:pt idx="147">
                  <c:v>0.78906257828494819</c:v>
                </c:pt>
                <c:pt idx="148">
                  <c:v>0.78445140882072151</c:v>
                </c:pt>
                <c:pt idx="149">
                  <c:v>0.78347237292517702</c:v>
                </c:pt>
                <c:pt idx="150">
                  <c:v>0.77720240672857599</c:v>
                </c:pt>
                <c:pt idx="151">
                  <c:v>0.77791262286018492</c:v>
                </c:pt>
                <c:pt idx="152">
                  <c:v>0.77812043816157983</c:v>
                </c:pt>
                <c:pt idx="153">
                  <c:v>0.7744670027952083</c:v>
                </c:pt>
                <c:pt idx="154">
                  <c:v>0.77447647813073583</c:v>
                </c:pt>
                <c:pt idx="155">
                  <c:v>0.77355069272148635</c:v>
                </c:pt>
                <c:pt idx="156">
                  <c:v>0.77635059739793377</c:v>
                </c:pt>
                <c:pt idx="157">
                  <c:v>0.77316891420670686</c:v>
                </c:pt>
                <c:pt idx="158">
                  <c:v>0.7671610075236418</c:v>
                </c:pt>
                <c:pt idx="159">
                  <c:v>0.7645961094932916</c:v>
                </c:pt>
                <c:pt idx="160">
                  <c:v>0.76360239481827363</c:v>
                </c:pt>
                <c:pt idx="161">
                  <c:v>0.76287075972640417</c:v>
                </c:pt>
                <c:pt idx="162">
                  <c:v>0.76902010833086487</c:v>
                </c:pt>
              </c:numCache>
            </c:numRef>
          </c:val>
          <c:smooth val="0"/>
          <c:extLst>
            <c:ext xmlns:c16="http://schemas.microsoft.com/office/drawing/2014/chart" uri="{C3380CC4-5D6E-409C-BE32-E72D297353CC}">
              <c16:uniqueId val="{00000001-0A49-4AA8-9D88-AA2806E25E6E}"/>
            </c:ext>
          </c:extLst>
        </c:ser>
        <c:ser>
          <c:idx val="1"/>
          <c:order val="2"/>
          <c:tx>
            <c:v>6-Month</c:v>
          </c:tx>
          <c:spPr>
            <a:ln w="12700" cap="rnd">
              <a:solidFill>
                <a:srgbClr val="0070C0"/>
              </a:solidFill>
              <a:round/>
            </a:ln>
            <a:effectLst/>
          </c:spPr>
          <c:marker>
            <c:symbol val="none"/>
          </c:marker>
          <c:cat>
            <c:numRef>
              <c:f>'Chrt PGBetas - Electric'!$C$7:$KX$7</c:f>
              <c:numCache>
                <c:formatCode>mm/dd/yyyy</c:formatCode>
                <c:ptCount val="308"/>
                <c:pt idx="0">
                  <c:v>43130</c:v>
                </c:pt>
                <c:pt idx="1">
                  <c:v>43158</c:v>
                </c:pt>
                <c:pt idx="2">
                  <c:v>43186</c:v>
                </c:pt>
                <c:pt idx="3">
                  <c:v>43214</c:v>
                </c:pt>
                <c:pt idx="4">
                  <c:v>43249</c:v>
                </c:pt>
                <c:pt idx="5">
                  <c:v>43277</c:v>
                </c:pt>
                <c:pt idx="6">
                  <c:v>43312</c:v>
                </c:pt>
                <c:pt idx="7">
                  <c:v>43340</c:v>
                </c:pt>
                <c:pt idx="8">
                  <c:v>43368</c:v>
                </c:pt>
                <c:pt idx="9">
                  <c:v>43403</c:v>
                </c:pt>
                <c:pt idx="10">
                  <c:v>43431</c:v>
                </c:pt>
                <c:pt idx="11">
                  <c:v>43459</c:v>
                </c:pt>
                <c:pt idx="12">
                  <c:v>43494</c:v>
                </c:pt>
                <c:pt idx="13">
                  <c:v>43522</c:v>
                </c:pt>
                <c:pt idx="14">
                  <c:v>43550</c:v>
                </c:pt>
                <c:pt idx="15">
                  <c:v>43585</c:v>
                </c:pt>
                <c:pt idx="16">
                  <c:v>43613</c:v>
                </c:pt>
                <c:pt idx="17">
                  <c:v>43641</c:v>
                </c:pt>
                <c:pt idx="18">
                  <c:v>43676</c:v>
                </c:pt>
                <c:pt idx="19">
                  <c:v>43704</c:v>
                </c:pt>
                <c:pt idx="20">
                  <c:v>43732</c:v>
                </c:pt>
                <c:pt idx="21">
                  <c:v>43739</c:v>
                </c:pt>
                <c:pt idx="22">
                  <c:v>43746</c:v>
                </c:pt>
                <c:pt idx="23">
                  <c:v>43753</c:v>
                </c:pt>
                <c:pt idx="24">
                  <c:v>43760</c:v>
                </c:pt>
                <c:pt idx="25">
                  <c:v>43767</c:v>
                </c:pt>
                <c:pt idx="26">
                  <c:v>43774</c:v>
                </c:pt>
                <c:pt idx="27">
                  <c:v>43781</c:v>
                </c:pt>
                <c:pt idx="28">
                  <c:v>43788</c:v>
                </c:pt>
                <c:pt idx="29">
                  <c:v>43795</c:v>
                </c:pt>
                <c:pt idx="30">
                  <c:v>43802</c:v>
                </c:pt>
                <c:pt idx="31">
                  <c:v>43809</c:v>
                </c:pt>
                <c:pt idx="32">
                  <c:v>43816</c:v>
                </c:pt>
                <c:pt idx="33">
                  <c:v>43823</c:v>
                </c:pt>
                <c:pt idx="34">
                  <c:v>43830</c:v>
                </c:pt>
                <c:pt idx="35">
                  <c:v>43837</c:v>
                </c:pt>
                <c:pt idx="36">
                  <c:v>43844</c:v>
                </c:pt>
                <c:pt idx="37">
                  <c:v>43851</c:v>
                </c:pt>
                <c:pt idx="38">
                  <c:v>43858</c:v>
                </c:pt>
                <c:pt idx="39">
                  <c:v>43865</c:v>
                </c:pt>
                <c:pt idx="40">
                  <c:v>43872</c:v>
                </c:pt>
                <c:pt idx="41">
                  <c:v>43879</c:v>
                </c:pt>
                <c:pt idx="42">
                  <c:v>43886</c:v>
                </c:pt>
                <c:pt idx="43">
                  <c:v>43893</c:v>
                </c:pt>
                <c:pt idx="44">
                  <c:v>43900</c:v>
                </c:pt>
                <c:pt idx="45">
                  <c:v>43907</c:v>
                </c:pt>
                <c:pt idx="46">
                  <c:v>43914</c:v>
                </c:pt>
                <c:pt idx="47">
                  <c:v>43921</c:v>
                </c:pt>
                <c:pt idx="48">
                  <c:v>43928</c:v>
                </c:pt>
                <c:pt idx="49">
                  <c:v>43935</c:v>
                </c:pt>
                <c:pt idx="50">
                  <c:v>43942</c:v>
                </c:pt>
                <c:pt idx="51">
                  <c:v>43949</c:v>
                </c:pt>
                <c:pt idx="52">
                  <c:v>43956</c:v>
                </c:pt>
                <c:pt idx="53">
                  <c:v>43963</c:v>
                </c:pt>
                <c:pt idx="54">
                  <c:v>43970</c:v>
                </c:pt>
                <c:pt idx="55">
                  <c:v>43977</c:v>
                </c:pt>
                <c:pt idx="56">
                  <c:v>43984</c:v>
                </c:pt>
                <c:pt idx="57">
                  <c:v>43991</c:v>
                </c:pt>
                <c:pt idx="58">
                  <c:v>43998</c:v>
                </c:pt>
                <c:pt idx="59">
                  <c:v>44005</c:v>
                </c:pt>
                <c:pt idx="60">
                  <c:v>44012</c:v>
                </c:pt>
                <c:pt idx="61">
                  <c:v>44019</c:v>
                </c:pt>
                <c:pt idx="62">
                  <c:v>44026</c:v>
                </c:pt>
                <c:pt idx="63">
                  <c:v>44033</c:v>
                </c:pt>
                <c:pt idx="64">
                  <c:v>44040</c:v>
                </c:pt>
                <c:pt idx="65">
                  <c:v>44047</c:v>
                </c:pt>
                <c:pt idx="66">
                  <c:v>44054</c:v>
                </c:pt>
                <c:pt idx="67">
                  <c:v>44061</c:v>
                </c:pt>
                <c:pt idx="68">
                  <c:v>44068</c:v>
                </c:pt>
                <c:pt idx="69">
                  <c:v>44075</c:v>
                </c:pt>
                <c:pt idx="70">
                  <c:v>44082</c:v>
                </c:pt>
                <c:pt idx="71">
                  <c:v>44089</c:v>
                </c:pt>
                <c:pt idx="72">
                  <c:v>44096</c:v>
                </c:pt>
                <c:pt idx="73">
                  <c:v>44103</c:v>
                </c:pt>
                <c:pt idx="74">
                  <c:v>44110</c:v>
                </c:pt>
                <c:pt idx="75">
                  <c:v>44117</c:v>
                </c:pt>
                <c:pt idx="76">
                  <c:v>44124</c:v>
                </c:pt>
                <c:pt idx="77">
                  <c:v>44131</c:v>
                </c:pt>
                <c:pt idx="78">
                  <c:v>44138</c:v>
                </c:pt>
                <c:pt idx="79">
                  <c:v>44145</c:v>
                </c:pt>
                <c:pt idx="80">
                  <c:v>44152</c:v>
                </c:pt>
                <c:pt idx="81">
                  <c:v>44159</c:v>
                </c:pt>
                <c:pt idx="82">
                  <c:v>44166</c:v>
                </c:pt>
                <c:pt idx="83">
                  <c:v>44173</c:v>
                </c:pt>
                <c:pt idx="84">
                  <c:v>44180</c:v>
                </c:pt>
                <c:pt idx="85">
                  <c:v>44187</c:v>
                </c:pt>
                <c:pt idx="86">
                  <c:v>44194</c:v>
                </c:pt>
                <c:pt idx="87">
                  <c:v>44201</c:v>
                </c:pt>
                <c:pt idx="88">
                  <c:v>44208</c:v>
                </c:pt>
                <c:pt idx="89">
                  <c:v>44215</c:v>
                </c:pt>
                <c:pt idx="90">
                  <c:v>44222</c:v>
                </c:pt>
                <c:pt idx="91">
                  <c:v>44229</c:v>
                </c:pt>
                <c:pt idx="92">
                  <c:v>44236</c:v>
                </c:pt>
                <c:pt idx="93">
                  <c:v>44243</c:v>
                </c:pt>
                <c:pt idx="94">
                  <c:v>44250</c:v>
                </c:pt>
                <c:pt idx="95">
                  <c:v>44257</c:v>
                </c:pt>
                <c:pt idx="96">
                  <c:v>44264</c:v>
                </c:pt>
                <c:pt idx="97">
                  <c:v>44271</c:v>
                </c:pt>
                <c:pt idx="98">
                  <c:v>44278</c:v>
                </c:pt>
                <c:pt idx="99">
                  <c:v>44285</c:v>
                </c:pt>
                <c:pt idx="100">
                  <c:v>44292</c:v>
                </c:pt>
                <c:pt idx="101">
                  <c:v>44299</c:v>
                </c:pt>
                <c:pt idx="102">
                  <c:v>44306</c:v>
                </c:pt>
                <c:pt idx="103">
                  <c:v>44313</c:v>
                </c:pt>
                <c:pt idx="104">
                  <c:v>44320</c:v>
                </c:pt>
                <c:pt idx="105">
                  <c:v>44327</c:v>
                </c:pt>
                <c:pt idx="106">
                  <c:v>44334</c:v>
                </c:pt>
                <c:pt idx="107">
                  <c:v>44341</c:v>
                </c:pt>
                <c:pt idx="108">
                  <c:v>44348</c:v>
                </c:pt>
                <c:pt idx="109">
                  <c:v>44355</c:v>
                </c:pt>
                <c:pt idx="110">
                  <c:v>44362</c:v>
                </c:pt>
                <c:pt idx="111">
                  <c:v>44369</c:v>
                </c:pt>
                <c:pt idx="112">
                  <c:v>44376</c:v>
                </c:pt>
                <c:pt idx="113">
                  <c:v>44383</c:v>
                </c:pt>
                <c:pt idx="114">
                  <c:v>44390</c:v>
                </c:pt>
                <c:pt idx="115">
                  <c:v>44397</c:v>
                </c:pt>
                <c:pt idx="116">
                  <c:v>44404</c:v>
                </c:pt>
                <c:pt idx="117">
                  <c:v>44411</c:v>
                </c:pt>
                <c:pt idx="118">
                  <c:v>44418</c:v>
                </c:pt>
                <c:pt idx="119">
                  <c:v>44425</c:v>
                </c:pt>
                <c:pt idx="120">
                  <c:v>44432</c:v>
                </c:pt>
                <c:pt idx="121">
                  <c:v>44439</c:v>
                </c:pt>
                <c:pt idx="122">
                  <c:v>44446</c:v>
                </c:pt>
                <c:pt idx="123">
                  <c:v>44453</c:v>
                </c:pt>
                <c:pt idx="124">
                  <c:v>44460</c:v>
                </c:pt>
                <c:pt idx="125">
                  <c:v>44467</c:v>
                </c:pt>
                <c:pt idx="126">
                  <c:v>44474</c:v>
                </c:pt>
                <c:pt idx="127">
                  <c:v>44481</c:v>
                </c:pt>
                <c:pt idx="128">
                  <c:v>44488</c:v>
                </c:pt>
                <c:pt idx="129">
                  <c:v>44495</c:v>
                </c:pt>
                <c:pt idx="130">
                  <c:v>44502</c:v>
                </c:pt>
                <c:pt idx="131">
                  <c:v>44509</c:v>
                </c:pt>
                <c:pt idx="132">
                  <c:v>44516</c:v>
                </c:pt>
                <c:pt idx="133">
                  <c:v>44523</c:v>
                </c:pt>
                <c:pt idx="134">
                  <c:v>44530</c:v>
                </c:pt>
                <c:pt idx="135">
                  <c:v>44537</c:v>
                </c:pt>
                <c:pt idx="136">
                  <c:v>44544</c:v>
                </c:pt>
                <c:pt idx="137">
                  <c:v>44551</c:v>
                </c:pt>
                <c:pt idx="138">
                  <c:v>44558</c:v>
                </c:pt>
                <c:pt idx="139">
                  <c:v>44565</c:v>
                </c:pt>
                <c:pt idx="140">
                  <c:v>44572</c:v>
                </c:pt>
                <c:pt idx="141">
                  <c:v>44579</c:v>
                </c:pt>
                <c:pt idx="142">
                  <c:v>44586</c:v>
                </c:pt>
                <c:pt idx="143">
                  <c:v>44593</c:v>
                </c:pt>
                <c:pt idx="144">
                  <c:v>44600</c:v>
                </c:pt>
                <c:pt idx="145">
                  <c:v>44607</c:v>
                </c:pt>
                <c:pt idx="146">
                  <c:v>44614</c:v>
                </c:pt>
                <c:pt idx="147">
                  <c:v>44621</c:v>
                </c:pt>
                <c:pt idx="148">
                  <c:v>44628</c:v>
                </c:pt>
                <c:pt idx="149">
                  <c:v>44635</c:v>
                </c:pt>
                <c:pt idx="150">
                  <c:v>44642</c:v>
                </c:pt>
                <c:pt idx="151">
                  <c:v>44649</c:v>
                </c:pt>
                <c:pt idx="152">
                  <c:v>44656</c:v>
                </c:pt>
                <c:pt idx="153">
                  <c:v>44663</c:v>
                </c:pt>
                <c:pt idx="154">
                  <c:v>44670</c:v>
                </c:pt>
                <c:pt idx="155">
                  <c:v>44677</c:v>
                </c:pt>
                <c:pt idx="156">
                  <c:v>44684</c:v>
                </c:pt>
                <c:pt idx="157">
                  <c:v>44691</c:v>
                </c:pt>
                <c:pt idx="158">
                  <c:v>44698</c:v>
                </c:pt>
                <c:pt idx="159">
                  <c:v>44705</c:v>
                </c:pt>
                <c:pt idx="160">
                  <c:v>44712</c:v>
                </c:pt>
                <c:pt idx="161">
                  <c:v>44719</c:v>
                </c:pt>
                <c:pt idx="162">
                  <c:v>44726</c:v>
                </c:pt>
                <c:pt idx="163">
                  <c:v>44733</c:v>
                </c:pt>
                <c:pt idx="164">
                  <c:v>44740</c:v>
                </c:pt>
                <c:pt idx="165">
                  <c:v>44747</c:v>
                </c:pt>
                <c:pt idx="166">
                  <c:v>44754</c:v>
                </c:pt>
                <c:pt idx="167">
                  <c:v>44761</c:v>
                </c:pt>
                <c:pt idx="168">
                  <c:v>44768</c:v>
                </c:pt>
                <c:pt idx="169">
                  <c:v>44775</c:v>
                </c:pt>
                <c:pt idx="170">
                  <c:v>44782</c:v>
                </c:pt>
                <c:pt idx="171">
                  <c:v>44789</c:v>
                </c:pt>
                <c:pt idx="172">
                  <c:v>44796</c:v>
                </c:pt>
                <c:pt idx="173">
                  <c:v>44803</c:v>
                </c:pt>
                <c:pt idx="174">
                  <c:v>44810</c:v>
                </c:pt>
                <c:pt idx="175">
                  <c:v>44817</c:v>
                </c:pt>
                <c:pt idx="176">
                  <c:v>44824</c:v>
                </c:pt>
                <c:pt idx="177">
                  <c:v>44831</c:v>
                </c:pt>
                <c:pt idx="178">
                  <c:v>44838</c:v>
                </c:pt>
                <c:pt idx="179">
                  <c:v>44845</c:v>
                </c:pt>
                <c:pt idx="180">
                  <c:v>44852</c:v>
                </c:pt>
                <c:pt idx="181">
                  <c:v>44859</c:v>
                </c:pt>
                <c:pt idx="182">
                  <c:v>44866</c:v>
                </c:pt>
                <c:pt idx="183">
                  <c:v>44873</c:v>
                </c:pt>
                <c:pt idx="184">
                  <c:v>44880</c:v>
                </c:pt>
                <c:pt idx="185">
                  <c:v>44887</c:v>
                </c:pt>
                <c:pt idx="186">
                  <c:v>44894</c:v>
                </c:pt>
                <c:pt idx="187">
                  <c:v>44901</c:v>
                </c:pt>
                <c:pt idx="188">
                  <c:v>44908</c:v>
                </c:pt>
                <c:pt idx="189">
                  <c:v>44915</c:v>
                </c:pt>
                <c:pt idx="190">
                  <c:v>44922</c:v>
                </c:pt>
                <c:pt idx="191">
                  <c:v>44929</c:v>
                </c:pt>
                <c:pt idx="192">
                  <c:v>44936</c:v>
                </c:pt>
                <c:pt idx="193">
                  <c:v>44943</c:v>
                </c:pt>
                <c:pt idx="194">
                  <c:v>44950</c:v>
                </c:pt>
                <c:pt idx="195">
                  <c:v>44957</c:v>
                </c:pt>
                <c:pt idx="196">
                  <c:v>44964</c:v>
                </c:pt>
                <c:pt idx="197">
                  <c:v>44971</c:v>
                </c:pt>
                <c:pt idx="198">
                  <c:v>44978</c:v>
                </c:pt>
                <c:pt idx="199">
                  <c:v>44985</c:v>
                </c:pt>
                <c:pt idx="200">
                  <c:v>44992</c:v>
                </c:pt>
                <c:pt idx="201">
                  <c:v>44999</c:v>
                </c:pt>
                <c:pt idx="202">
                  <c:v>45006</c:v>
                </c:pt>
                <c:pt idx="203">
                  <c:v>45013</c:v>
                </c:pt>
                <c:pt idx="204">
                  <c:v>45020</c:v>
                </c:pt>
                <c:pt idx="205">
                  <c:v>45027</c:v>
                </c:pt>
                <c:pt idx="206">
                  <c:v>45034</c:v>
                </c:pt>
                <c:pt idx="207">
                  <c:v>45041</c:v>
                </c:pt>
                <c:pt idx="208">
                  <c:v>45048</c:v>
                </c:pt>
                <c:pt idx="209">
                  <c:v>45055</c:v>
                </c:pt>
                <c:pt idx="210">
                  <c:v>45062</c:v>
                </c:pt>
                <c:pt idx="211">
                  <c:v>45069</c:v>
                </c:pt>
                <c:pt idx="212">
                  <c:v>45076</c:v>
                </c:pt>
                <c:pt idx="213">
                  <c:v>45083</c:v>
                </c:pt>
                <c:pt idx="214">
                  <c:v>45090</c:v>
                </c:pt>
                <c:pt idx="215">
                  <c:v>45097</c:v>
                </c:pt>
                <c:pt idx="216">
                  <c:v>45104</c:v>
                </c:pt>
                <c:pt idx="217">
                  <c:v>45111</c:v>
                </c:pt>
                <c:pt idx="218">
                  <c:v>45118</c:v>
                </c:pt>
                <c:pt idx="219">
                  <c:v>45125</c:v>
                </c:pt>
                <c:pt idx="220">
                  <c:v>45132</c:v>
                </c:pt>
                <c:pt idx="221">
                  <c:v>45139</c:v>
                </c:pt>
                <c:pt idx="222">
                  <c:v>45146</c:v>
                </c:pt>
                <c:pt idx="223">
                  <c:v>45153</c:v>
                </c:pt>
                <c:pt idx="224">
                  <c:v>45160</c:v>
                </c:pt>
                <c:pt idx="225">
                  <c:v>45167</c:v>
                </c:pt>
                <c:pt idx="226">
                  <c:v>45174</c:v>
                </c:pt>
                <c:pt idx="227">
                  <c:v>45181</c:v>
                </c:pt>
                <c:pt idx="228">
                  <c:v>45188</c:v>
                </c:pt>
                <c:pt idx="229">
                  <c:v>45195</c:v>
                </c:pt>
                <c:pt idx="230">
                  <c:v>45202</c:v>
                </c:pt>
                <c:pt idx="231">
                  <c:v>45209</c:v>
                </c:pt>
                <c:pt idx="232">
                  <c:v>45216</c:v>
                </c:pt>
                <c:pt idx="233">
                  <c:v>45223</c:v>
                </c:pt>
                <c:pt idx="234">
                  <c:v>45230</c:v>
                </c:pt>
                <c:pt idx="235">
                  <c:v>45237</c:v>
                </c:pt>
                <c:pt idx="236">
                  <c:v>45244</c:v>
                </c:pt>
                <c:pt idx="237">
                  <c:v>45251</c:v>
                </c:pt>
                <c:pt idx="238">
                  <c:v>45258</c:v>
                </c:pt>
                <c:pt idx="239">
                  <c:v>45265</c:v>
                </c:pt>
                <c:pt idx="240">
                  <c:v>45272</c:v>
                </c:pt>
                <c:pt idx="241">
                  <c:v>45279</c:v>
                </c:pt>
                <c:pt idx="242">
                  <c:v>45286</c:v>
                </c:pt>
                <c:pt idx="243">
                  <c:v>45293</c:v>
                </c:pt>
                <c:pt idx="244">
                  <c:v>45300</c:v>
                </c:pt>
                <c:pt idx="245">
                  <c:v>45307</c:v>
                </c:pt>
                <c:pt idx="246">
                  <c:v>45314</c:v>
                </c:pt>
                <c:pt idx="247">
                  <c:v>45321</c:v>
                </c:pt>
                <c:pt idx="248">
                  <c:v>45328</c:v>
                </c:pt>
                <c:pt idx="249">
                  <c:v>45335</c:v>
                </c:pt>
                <c:pt idx="250">
                  <c:v>45342</c:v>
                </c:pt>
                <c:pt idx="251">
                  <c:v>45349</c:v>
                </c:pt>
                <c:pt idx="252">
                  <c:v>45356</c:v>
                </c:pt>
                <c:pt idx="253">
                  <c:v>45363</c:v>
                </c:pt>
                <c:pt idx="254">
                  <c:v>45370</c:v>
                </c:pt>
                <c:pt idx="255">
                  <c:v>45377</c:v>
                </c:pt>
                <c:pt idx="256">
                  <c:v>45384</c:v>
                </c:pt>
                <c:pt idx="257">
                  <c:v>45391</c:v>
                </c:pt>
                <c:pt idx="258">
                  <c:v>45398</c:v>
                </c:pt>
                <c:pt idx="259">
                  <c:v>45405</c:v>
                </c:pt>
                <c:pt idx="260">
                  <c:v>45412</c:v>
                </c:pt>
                <c:pt idx="261">
                  <c:v>45419</c:v>
                </c:pt>
                <c:pt idx="262">
                  <c:v>45426</c:v>
                </c:pt>
                <c:pt idx="263">
                  <c:v>45433</c:v>
                </c:pt>
                <c:pt idx="264">
                  <c:v>45440</c:v>
                </c:pt>
                <c:pt idx="265">
                  <c:v>45447</c:v>
                </c:pt>
                <c:pt idx="266">
                  <c:v>45454</c:v>
                </c:pt>
                <c:pt idx="267">
                  <c:v>45461</c:v>
                </c:pt>
                <c:pt idx="268">
                  <c:v>45468</c:v>
                </c:pt>
                <c:pt idx="269">
                  <c:v>45475</c:v>
                </c:pt>
                <c:pt idx="270">
                  <c:v>45482</c:v>
                </c:pt>
                <c:pt idx="271">
                  <c:v>45489</c:v>
                </c:pt>
                <c:pt idx="272">
                  <c:v>45496</c:v>
                </c:pt>
                <c:pt idx="273">
                  <c:v>45503</c:v>
                </c:pt>
                <c:pt idx="274">
                  <c:v>45510</c:v>
                </c:pt>
                <c:pt idx="275">
                  <c:v>45517</c:v>
                </c:pt>
                <c:pt idx="276">
                  <c:v>45524</c:v>
                </c:pt>
                <c:pt idx="277">
                  <c:v>45531</c:v>
                </c:pt>
                <c:pt idx="278">
                  <c:v>45538</c:v>
                </c:pt>
                <c:pt idx="279">
                  <c:v>45545</c:v>
                </c:pt>
                <c:pt idx="280">
                  <c:v>45552</c:v>
                </c:pt>
                <c:pt idx="281">
                  <c:v>45559</c:v>
                </c:pt>
                <c:pt idx="282">
                  <c:v>45566</c:v>
                </c:pt>
                <c:pt idx="283">
                  <c:v>45573</c:v>
                </c:pt>
                <c:pt idx="284">
                  <c:v>45580</c:v>
                </c:pt>
                <c:pt idx="285">
                  <c:v>45587</c:v>
                </c:pt>
                <c:pt idx="286">
                  <c:v>45594</c:v>
                </c:pt>
                <c:pt idx="287">
                  <c:v>45601</c:v>
                </c:pt>
                <c:pt idx="288">
                  <c:v>45608</c:v>
                </c:pt>
                <c:pt idx="289">
                  <c:v>45615</c:v>
                </c:pt>
                <c:pt idx="290">
                  <c:v>45622</c:v>
                </c:pt>
                <c:pt idx="291">
                  <c:v>45629</c:v>
                </c:pt>
                <c:pt idx="292">
                  <c:v>45636</c:v>
                </c:pt>
                <c:pt idx="293">
                  <c:v>45643</c:v>
                </c:pt>
                <c:pt idx="294">
                  <c:v>45650</c:v>
                </c:pt>
                <c:pt idx="295">
                  <c:v>45657</c:v>
                </c:pt>
                <c:pt idx="296">
                  <c:v>45664</c:v>
                </c:pt>
                <c:pt idx="297">
                  <c:v>45671</c:v>
                </c:pt>
                <c:pt idx="298">
                  <c:v>45678</c:v>
                </c:pt>
                <c:pt idx="299">
                  <c:v>45685</c:v>
                </c:pt>
                <c:pt idx="300">
                  <c:v>45692</c:v>
                </c:pt>
                <c:pt idx="301">
                  <c:v>45699</c:v>
                </c:pt>
                <c:pt idx="302">
                  <c:v>45706</c:v>
                </c:pt>
                <c:pt idx="303">
                  <c:v>45713</c:v>
                </c:pt>
                <c:pt idx="304">
                  <c:v>45720</c:v>
                </c:pt>
                <c:pt idx="305">
                  <c:v>45727</c:v>
                </c:pt>
                <c:pt idx="306">
                  <c:v>45734</c:v>
                </c:pt>
                <c:pt idx="307">
                  <c:v>45741</c:v>
                </c:pt>
              </c:numCache>
            </c:numRef>
          </c:cat>
          <c:val>
            <c:numRef>
              <c:f>'Chrt PGBetas - Electric'!$C$9:$KX$9</c:f>
              <c:numCache>
                <c:formatCode>0.0000</c:formatCode>
                <c:ptCount val="308"/>
                <c:pt idx="0">
                  <c:v>8.8174125260446656E-2</c:v>
                </c:pt>
                <c:pt idx="1">
                  <c:v>0.64285931872165536</c:v>
                </c:pt>
                <c:pt idx="2">
                  <c:v>0.57644645054392041</c:v>
                </c:pt>
                <c:pt idx="3">
                  <c:v>0.54424016847464629</c:v>
                </c:pt>
                <c:pt idx="4">
                  <c:v>0.49524553586858616</c:v>
                </c:pt>
                <c:pt idx="5">
                  <c:v>0.45688085040586901</c:v>
                </c:pt>
                <c:pt idx="6">
                  <c:v>0.21406904071915786</c:v>
                </c:pt>
                <c:pt idx="7">
                  <c:v>8.2841878888528647E-2</c:v>
                </c:pt>
                <c:pt idx="8">
                  <c:v>-0.15961736264019763</c:v>
                </c:pt>
                <c:pt idx="9">
                  <c:v>0.13546495221283428</c:v>
                </c:pt>
                <c:pt idx="10">
                  <c:v>0.26736126012826866</c:v>
                </c:pt>
                <c:pt idx="11">
                  <c:v>0.47777589168706236</c:v>
                </c:pt>
                <c:pt idx="12">
                  <c:v>0.49878290185539725</c:v>
                </c:pt>
                <c:pt idx="13">
                  <c:v>0.52658794230971107</c:v>
                </c:pt>
                <c:pt idx="14">
                  <c:v>0.53379026503994387</c:v>
                </c:pt>
                <c:pt idx="15">
                  <c:v>0.55805882886289537</c:v>
                </c:pt>
                <c:pt idx="16">
                  <c:v>0.57506900020233986</c:v>
                </c:pt>
                <c:pt idx="17">
                  <c:v>0.5109568824265488</c:v>
                </c:pt>
                <c:pt idx="18">
                  <c:v>0.51264857837408673</c:v>
                </c:pt>
                <c:pt idx="19">
                  <c:v>0.52128899757831371</c:v>
                </c:pt>
                <c:pt idx="20">
                  <c:v>0.54397980572775984</c:v>
                </c:pt>
                <c:pt idx="21">
                  <c:v>0.53807855766015555</c:v>
                </c:pt>
                <c:pt idx="22">
                  <c:v>0.56171503790876476</c:v>
                </c:pt>
                <c:pt idx="23">
                  <c:v>0.53782098145147939</c:v>
                </c:pt>
                <c:pt idx="24">
                  <c:v>0.52092472000645185</c:v>
                </c:pt>
                <c:pt idx="25">
                  <c:v>0.50717230188388018</c:v>
                </c:pt>
                <c:pt idx="26">
                  <c:v>0.51985938256363973</c:v>
                </c:pt>
                <c:pt idx="27">
                  <c:v>0.51197449467619416</c:v>
                </c:pt>
                <c:pt idx="28">
                  <c:v>0.48122974031904192</c:v>
                </c:pt>
                <c:pt idx="29">
                  <c:v>0.43770674117850805</c:v>
                </c:pt>
                <c:pt idx="30">
                  <c:v>0.43214894986605645</c:v>
                </c:pt>
                <c:pt idx="31">
                  <c:v>0.41401173341049408</c:v>
                </c:pt>
                <c:pt idx="32">
                  <c:v>0.41177764696888691</c:v>
                </c:pt>
                <c:pt idx="33">
                  <c:v>0.42429403875285704</c:v>
                </c:pt>
                <c:pt idx="34">
                  <c:v>0.42227093392999826</c:v>
                </c:pt>
                <c:pt idx="35">
                  <c:v>0.4216470161058295</c:v>
                </c:pt>
                <c:pt idx="36">
                  <c:v>0.42809861246122372</c:v>
                </c:pt>
                <c:pt idx="37">
                  <c:v>0.46570012269112371</c:v>
                </c:pt>
                <c:pt idx="38">
                  <c:v>0.4194252730931986</c:v>
                </c:pt>
                <c:pt idx="39">
                  <c:v>0.38283413565748869</c:v>
                </c:pt>
                <c:pt idx="40">
                  <c:v>0.32123532488550516</c:v>
                </c:pt>
                <c:pt idx="41">
                  <c:v>0.3083720384875816</c:v>
                </c:pt>
                <c:pt idx="42">
                  <c:v>0.43451279971391521</c:v>
                </c:pt>
                <c:pt idx="43">
                  <c:v>0.76241451942662775</c:v>
                </c:pt>
                <c:pt idx="44">
                  <c:v>0.74159794654628619</c:v>
                </c:pt>
                <c:pt idx="45">
                  <c:v>0.95121157267842926</c:v>
                </c:pt>
                <c:pt idx="46">
                  <c:v>0.9890079619927642</c:v>
                </c:pt>
                <c:pt idx="47">
                  <c:v>1.0414343303689975</c:v>
                </c:pt>
                <c:pt idx="48">
                  <c:v>1.0480366825459031</c:v>
                </c:pt>
                <c:pt idx="49">
                  <c:v>1.0580724389761273</c:v>
                </c:pt>
                <c:pt idx="50">
                  <c:v>1.0560199542255351</c:v>
                </c:pt>
                <c:pt idx="51">
                  <c:v>1.0611121306618154</c:v>
                </c:pt>
                <c:pt idx="52">
                  <c:v>1.0523197108973432</c:v>
                </c:pt>
                <c:pt idx="53">
                  <c:v>1.0500807619907315</c:v>
                </c:pt>
                <c:pt idx="54">
                  <c:v>1.051312226921417</c:v>
                </c:pt>
                <c:pt idx="55">
                  <c:v>1.0501666452791971</c:v>
                </c:pt>
                <c:pt idx="56">
                  <c:v>1.0589493755368404</c:v>
                </c:pt>
                <c:pt idx="57">
                  <c:v>1.0523299545425382</c:v>
                </c:pt>
                <c:pt idx="58">
                  <c:v>1.0536361242825154</c:v>
                </c:pt>
                <c:pt idx="59">
                  <c:v>1.0485269858350701</c:v>
                </c:pt>
                <c:pt idx="60">
                  <c:v>1.0486261527366889</c:v>
                </c:pt>
                <c:pt idx="61">
                  <c:v>1.0466618769278673</c:v>
                </c:pt>
                <c:pt idx="62">
                  <c:v>1.0457571860531292</c:v>
                </c:pt>
                <c:pt idx="63">
                  <c:v>1.0515404718617056</c:v>
                </c:pt>
                <c:pt idx="64">
                  <c:v>1.0548652480597804</c:v>
                </c:pt>
                <c:pt idx="65">
                  <c:v>1.0553648852380055</c:v>
                </c:pt>
                <c:pt idx="66">
                  <c:v>1.0547745364075958</c:v>
                </c:pt>
                <c:pt idx="67">
                  <c:v>1.0884234777333808</c:v>
                </c:pt>
                <c:pt idx="68">
                  <c:v>1.0860142370906685</c:v>
                </c:pt>
                <c:pt idx="69">
                  <c:v>1.1356941621693604</c:v>
                </c:pt>
                <c:pt idx="70">
                  <c:v>1.1647966728799384</c:v>
                </c:pt>
                <c:pt idx="71">
                  <c:v>1.0859299003643663</c:v>
                </c:pt>
                <c:pt idx="72">
                  <c:v>0.9593431434351033</c:v>
                </c:pt>
                <c:pt idx="73">
                  <c:v>0.89003981081382255</c:v>
                </c:pt>
                <c:pt idx="74">
                  <c:v>0.87553048214372298</c:v>
                </c:pt>
                <c:pt idx="75">
                  <c:v>0.87342756231799834</c:v>
                </c:pt>
                <c:pt idx="76">
                  <c:v>0.87278196363268501</c:v>
                </c:pt>
                <c:pt idx="77">
                  <c:v>0.80831689778047577</c:v>
                </c:pt>
                <c:pt idx="78">
                  <c:v>0.79702565121224778</c:v>
                </c:pt>
                <c:pt idx="79">
                  <c:v>0.76548611678312728</c:v>
                </c:pt>
                <c:pt idx="80">
                  <c:v>0.75129766662956898</c:v>
                </c:pt>
                <c:pt idx="81">
                  <c:v>0.74610438982589655</c:v>
                </c:pt>
                <c:pt idx="82">
                  <c:v>0.72450396191821198</c:v>
                </c:pt>
                <c:pt idx="83">
                  <c:v>0.686883760053418</c:v>
                </c:pt>
                <c:pt idx="84">
                  <c:v>0.67057216508987427</c:v>
                </c:pt>
                <c:pt idx="85">
                  <c:v>0.66678230372388136</c:v>
                </c:pt>
                <c:pt idx="86">
                  <c:v>0.67323964504241207</c:v>
                </c:pt>
                <c:pt idx="87">
                  <c:v>0.6693528551961998</c:v>
                </c:pt>
                <c:pt idx="88">
                  <c:v>0.65609133171001155</c:v>
                </c:pt>
                <c:pt idx="89">
                  <c:v>0.6525578139973025</c:v>
                </c:pt>
                <c:pt idx="90">
                  <c:v>0.66038230139382104</c:v>
                </c:pt>
                <c:pt idx="91">
                  <c:v>0.65485278022994398</c:v>
                </c:pt>
                <c:pt idx="92">
                  <c:v>0.65397806285819504</c:v>
                </c:pt>
                <c:pt idx="93">
                  <c:v>0.67349475925666102</c:v>
                </c:pt>
                <c:pt idx="94">
                  <c:v>0.68386002423565595</c:v>
                </c:pt>
                <c:pt idx="95">
                  <c:v>0.72506933723449407</c:v>
                </c:pt>
                <c:pt idx="96">
                  <c:v>0.70716100120739367</c:v>
                </c:pt>
                <c:pt idx="97">
                  <c:v>0.73451942581424112</c:v>
                </c:pt>
                <c:pt idx="98">
                  <c:v>0.71619099085046356</c:v>
                </c:pt>
                <c:pt idx="99">
                  <c:v>0.68429757306123562</c:v>
                </c:pt>
                <c:pt idx="100">
                  <c:v>0.67893570676976067</c:v>
                </c:pt>
                <c:pt idx="101">
                  <c:v>0.69984449427237005</c:v>
                </c:pt>
                <c:pt idx="102">
                  <c:v>0.71186910949894233</c:v>
                </c:pt>
                <c:pt idx="103">
                  <c:v>0.7392780090937241</c:v>
                </c:pt>
                <c:pt idx="104">
                  <c:v>0.69523594545618528</c:v>
                </c:pt>
                <c:pt idx="105">
                  <c:v>0.67643369299934664</c:v>
                </c:pt>
                <c:pt idx="106">
                  <c:v>0.66014153134661624</c:v>
                </c:pt>
                <c:pt idx="107">
                  <c:v>0.67663557100420013</c:v>
                </c:pt>
                <c:pt idx="108">
                  <c:v>0.6700682408554266</c:v>
                </c:pt>
                <c:pt idx="109">
                  <c:v>0.66876385138208749</c:v>
                </c:pt>
                <c:pt idx="110">
                  <c:v>0.65569210675666745</c:v>
                </c:pt>
                <c:pt idx="111">
                  <c:v>0.68392032501647626</c:v>
                </c:pt>
                <c:pt idx="112">
                  <c:v>0.68372366509350457</c:v>
                </c:pt>
                <c:pt idx="113">
                  <c:v>0.69943165018322895</c:v>
                </c:pt>
                <c:pt idx="114">
                  <c:v>0.72661672404034849</c:v>
                </c:pt>
                <c:pt idx="115">
                  <c:v>0.69697790566478224</c:v>
                </c:pt>
                <c:pt idx="116">
                  <c:v>0.68088475847765162</c:v>
                </c:pt>
                <c:pt idx="117">
                  <c:v>0.70392549070742028</c:v>
                </c:pt>
                <c:pt idx="118">
                  <c:v>0.69468330799977118</c:v>
                </c:pt>
                <c:pt idx="119">
                  <c:v>0.64976804358350548</c:v>
                </c:pt>
                <c:pt idx="120">
                  <c:v>0.61638358066197663</c:v>
                </c:pt>
                <c:pt idx="121">
                  <c:v>0.54088135295493667</c:v>
                </c:pt>
                <c:pt idx="122">
                  <c:v>0.4894427552558312</c:v>
                </c:pt>
                <c:pt idx="123">
                  <c:v>0.54672287755229743</c:v>
                </c:pt>
                <c:pt idx="124">
                  <c:v>0.62757920070606399</c:v>
                </c:pt>
                <c:pt idx="125">
                  <c:v>0.64276356224602804</c:v>
                </c:pt>
                <c:pt idx="126">
                  <c:v>0.59566598944367921</c:v>
                </c:pt>
                <c:pt idx="127">
                  <c:v>0.59247978314592853</c:v>
                </c:pt>
                <c:pt idx="128">
                  <c:v>0.62814710306466992</c:v>
                </c:pt>
                <c:pt idx="129">
                  <c:v>0.65486840562988946</c:v>
                </c:pt>
                <c:pt idx="130">
                  <c:v>0.66295309418476434</c:v>
                </c:pt>
                <c:pt idx="131">
                  <c:v>0.64383735629911742</c:v>
                </c:pt>
                <c:pt idx="132">
                  <c:v>0.64831147934526934</c:v>
                </c:pt>
                <c:pt idx="133">
                  <c:v>0.64328998532570025</c:v>
                </c:pt>
                <c:pt idx="134">
                  <c:v>0.66179276176587443</c:v>
                </c:pt>
                <c:pt idx="135">
                  <c:v>0.667265508791971</c:v>
                </c:pt>
                <c:pt idx="136">
                  <c:v>0.69277563384276941</c:v>
                </c:pt>
                <c:pt idx="137">
                  <c:v>0.68166289554759973</c:v>
                </c:pt>
                <c:pt idx="138">
                  <c:v>0.66601581712264968</c:v>
                </c:pt>
                <c:pt idx="139">
                  <c:v>0.67949201271310988</c:v>
                </c:pt>
                <c:pt idx="140">
                  <c:v>0.69445854280870822</c:v>
                </c:pt>
                <c:pt idx="141">
                  <c:v>0.68930309110491872</c:v>
                </c:pt>
                <c:pt idx="142">
                  <c:v>0.64314150710483242</c:v>
                </c:pt>
                <c:pt idx="143">
                  <c:v>0.63564114328874433</c:v>
                </c:pt>
                <c:pt idx="144">
                  <c:v>0.64307008837482793</c:v>
                </c:pt>
                <c:pt idx="145">
                  <c:v>0.66660771963551857</c:v>
                </c:pt>
                <c:pt idx="146">
                  <c:v>0.66038329909800153</c:v>
                </c:pt>
                <c:pt idx="147">
                  <c:v>0.65088669462686399</c:v>
                </c:pt>
                <c:pt idx="148">
                  <c:v>0.61182221052295993</c:v>
                </c:pt>
                <c:pt idx="149">
                  <c:v>0.58318206199712264</c:v>
                </c:pt>
                <c:pt idx="150">
                  <c:v>0.53991450937139285</c:v>
                </c:pt>
                <c:pt idx="151">
                  <c:v>0.55104310882812035</c:v>
                </c:pt>
                <c:pt idx="152">
                  <c:v>0.55726510529192086</c:v>
                </c:pt>
                <c:pt idx="153">
                  <c:v>0.53713934806878982</c:v>
                </c:pt>
                <c:pt idx="154">
                  <c:v>0.53832936154515032</c:v>
                </c:pt>
                <c:pt idx="155">
                  <c:v>0.5577393467359294</c:v>
                </c:pt>
                <c:pt idx="156">
                  <c:v>0.60582751697777626</c:v>
                </c:pt>
                <c:pt idx="157">
                  <c:v>0.59166752670079947</c:v>
                </c:pt>
                <c:pt idx="158">
                  <c:v>0.57781064894552547</c:v>
                </c:pt>
                <c:pt idx="159">
                  <c:v>0.55767471774179234</c:v>
                </c:pt>
                <c:pt idx="160">
                  <c:v>0.54486739253007244</c:v>
                </c:pt>
                <c:pt idx="161">
                  <c:v>0.53761197032115149</c:v>
                </c:pt>
                <c:pt idx="162">
                  <c:v>0.62416570256449488</c:v>
                </c:pt>
                <c:pt idx="163">
                  <c:v>0.68378516913419785</c:v>
                </c:pt>
                <c:pt idx="164">
                  <c:v>0.71096206284703334</c:v>
                </c:pt>
                <c:pt idx="165">
                  <c:v>0.71387818478929665</c:v>
                </c:pt>
                <c:pt idx="166">
                  <c:v>0.70688552634429813</c:v>
                </c:pt>
                <c:pt idx="167">
                  <c:v>0.70510830847232109</c:v>
                </c:pt>
                <c:pt idx="168">
                  <c:v>0.68388718662669479</c:v>
                </c:pt>
                <c:pt idx="169">
                  <c:v>0.70529841328403364</c:v>
                </c:pt>
                <c:pt idx="170">
                  <c:v>0.70049359298018588</c:v>
                </c:pt>
                <c:pt idx="171">
                  <c:v>0.7105359438305392</c:v>
                </c:pt>
                <c:pt idx="172">
                  <c:v>0.70934152909962911</c:v>
                </c:pt>
                <c:pt idx="173">
                  <c:v>0.74201362026055373</c:v>
                </c:pt>
                <c:pt idx="174">
                  <c:v>0.75742623052740299</c:v>
                </c:pt>
                <c:pt idx="175">
                  <c:v>0.7854601688527767</c:v>
                </c:pt>
                <c:pt idx="176">
                  <c:v>0.78047678621904804</c:v>
                </c:pt>
                <c:pt idx="177">
                  <c:v>0.80176809592387088</c:v>
                </c:pt>
                <c:pt idx="178">
                  <c:v>0.81671531995758984</c:v>
                </c:pt>
                <c:pt idx="179">
                  <c:v>0.80924028633889844</c:v>
                </c:pt>
                <c:pt idx="180">
                  <c:v>0.81654853626066115</c:v>
                </c:pt>
                <c:pt idx="181">
                  <c:v>0.81372686962069285</c:v>
                </c:pt>
                <c:pt idx="182">
                  <c:v>0.87400768630953063</c:v>
                </c:pt>
                <c:pt idx="183">
                  <c:v>0.87084836242918751</c:v>
                </c:pt>
                <c:pt idx="184">
                  <c:v>0.87114922950236895</c:v>
                </c:pt>
                <c:pt idx="185">
                  <c:v>0.88317281905862566</c:v>
                </c:pt>
                <c:pt idx="186">
                  <c:v>0.88862556300496987</c:v>
                </c:pt>
                <c:pt idx="187">
                  <c:v>0.83961622235858835</c:v>
                </c:pt>
                <c:pt idx="188">
                  <c:v>0.80397348123155332</c:v>
                </c:pt>
                <c:pt idx="189">
                  <c:v>0.79680931001772359</c:v>
                </c:pt>
                <c:pt idx="190">
                  <c:v>0.81371804362751243</c:v>
                </c:pt>
                <c:pt idx="191">
                  <c:v>0.81435916433686883</c:v>
                </c:pt>
                <c:pt idx="192">
                  <c:v>0.85152935646484595</c:v>
                </c:pt>
                <c:pt idx="193">
                  <c:v>0.83101142071742951</c:v>
                </c:pt>
                <c:pt idx="194">
                  <c:v>0.82468813720280254</c:v>
                </c:pt>
                <c:pt idx="195">
                  <c:v>0.80928692847814654</c:v>
                </c:pt>
                <c:pt idx="196">
                  <c:v>0.79613732381295321</c:v>
                </c:pt>
                <c:pt idx="197">
                  <c:v>0.80921488953315135</c:v>
                </c:pt>
                <c:pt idx="198">
                  <c:v>0.81807390605848207</c:v>
                </c:pt>
                <c:pt idx="199">
                  <c:v>0.80473512792474677</c:v>
                </c:pt>
                <c:pt idx="200">
                  <c:v>0.80387962401687907</c:v>
                </c:pt>
                <c:pt idx="201">
                  <c:v>0.79998547297484413</c:v>
                </c:pt>
                <c:pt idx="202">
                  <c:v>0.72698396850860969</c:v>
                </c:pt>
                <c:pt idx="203">
                  <c:v>0.75633730497778495</c:v>
                </c:pt>
                <c:pt idx="204">
                  <c:v>0.70909601364567332</c:v>
                </c:pt>
                <c:pt idx="205">
                  <c:v>0.70663471568996505</c:v>
                </c:pt>
                <c:pt idx="206">
                  <c:v>0.6920877793958089</c:v>
                </c:pt>
                <c:pt idx="207">
                  <c:v>0.69069589197614523</c:v>
                </c:pt>
                <c:pt idx="208">
                  <c:v>0.68867619548472936</c:v>
                </c:pt>
                <c:pt idx="209">
                  <c:v>0.67143263778791695</c:v>
                </c:pt>
                <c:pt idx="210">
                  <c:v>0.66345508002108167</c:v>
                </c:pt>
                <c:pt idx="211">
                  <c:v>0.63098589747425382</c:v>
                </c:pt>
                <c:pt idx="212">
                  <c:v>0.65437914394843122</c:v>
                </c:pt>
                <c:pt idx="213">
                  <c:v>0.65803669055234093</c:v>
                </c:pt>
                <c:pt idx="214">
                  <c:v>0.68018253795749029</c:v>
                </c:pt>
                <c:pt idx="215">
                  <c:v>0.67883629728902806</c:v>
                </c:pt>
                <c:pt idx="216">
                  <c:v>0.67977005445140593</c:v>
                </c:pt>
                <c:pt idx="217">
                  <c:v>0.66716298716779987</c:v>
                </c:pt>
                <c:pt idx="218">
                  <c:v>0.65248563869408283</c:v>
                </c:pt>
                <c:pt idx="219">
                  <c:v>0.67678373058759744</c:v>
                </c:pt>
                <c:pt idx="220">
                  <c:v>0.67027662972944391</c:v>
                </c:pt>
                <c:pt idx="221">
                  <c:v>0.64344509623511015</c:v>
                </c:pt>
                <c:pt idx="222">
                  <c:v>0.69000250548003972</c:v>
                </c:pt>
                <c:pt idx="223">
                  <c:v>0.77640397977680375</c:v>
                </c:pt>
                <c:pt idx="224">
                  <c:v>0.81440182407248907</c:v>
                </c:pt>
                <c:pt idx="225">
                  <c:v>0.82615828923169954</c:v>
                </c:pt>
                <c:pt idx="226">
                  <c:v>0.89452090404659423</c:v>
                </c:pt>
                <c:pt idx="227">
                  <c:v>0.86382227985605753</c:v>
                </c:pt>
                <c:pt idx="228">
                  <c:v>0.79591348379110227</c:v>
                </c:pt>
                <c:pt idx="229">
                  <c:v>0.75065913412197127</c:v>
                </c:pt>
                <c:pt idx="230">
                  <c:v>0.8419235624533179</c:v>
                </c:pt>
                <c:pt idx="231">
                  <c:v>0.88122960539704631</c:v>
                </c:pt>
                <c:pt idx="232">
                  <c:v>0.95374089257227646</c:v>
                </c:pt>
                <c:pt idx="233">
                  <c:v>0.94746092827864969</c:v>
                </c:pt>
                <c:pt idx="234">
                  <c:v>0.86887483829668521</c:v>
                </c:pt>
                <c:pt idx="235">
                  <c:v>0.9219282560872285</c:v>
                </c:pt>
                <c:pt idx="236">
                  <c:v>0.896647573272771</c:v>
                </c:pt>
                <c:pt idx="237">
                  <c:v>0.92928515175082405</c:v>
                </c:pt>
                <c:pt idx="238">
                  <c:v>0.91452238873622482</c:v>
                </c:pt>
                <c:pt idx="239">
                  <c:v>0.93763145211189169</c:v>
                </c:pt>
                <c:pt idx="240">
                  <c:v>0.93466430953409563</c:v>
                </c:pt>
                <c:pt idx="241">
                  <c:v>0.92050593522795987</c:v>
                </c:pt>
                <c:pt idx="242">
                  <c:v>0.92599108221627646</c:v>
                </c:pt>
                <c:pt idx="243">
                  <c:v>0.91890947072287998</c:v>
                </c:pt>
                <c:pt idx="244">
                  <c:v>0.89295762522957589</c:v>
                </c:pt>
                <c:pt idx="245">
                  <c:v>0.87039746058062539</c:v>
                </c:pt>
                <c:pt idx="246">
                  <c:v>0.84004229971324273</c:v>
                </c:pt>
                <c:pt idx="247">
                  <c:v>0.80795875903622705</c:v>
                </c:pt>
                <c:pt idx="248">
                  <c:v>0.75692843776238261</c:v>
                </c:pt>
                <c:pt idx="249">
                  <c:v>0.73314819937596687</c:v>
                </c:pt>
                <c:pt idx="250">
                  <c:v>0.73546519545847566</c:v>
                </c:pt>
                <c:pt idx="251">
                  <c:v>0.72542860972730461</c:v>
                </c:pt>
                <c:pt idx="252">
                  <c:v>0.73117775845231869</c:v>
                </c:pt>
                <c:pt idx="253">
                  <c:v>0.75623980246470157</c:v>
                </c:pt>
                <c:pt idx="254">
                  <c:v>0.681689684775587</c:v>
                </c:pt>
                <c:pt idx="255">
                  <c:v>0.60672053541560422</c:v>
                </c:pt>
                <c:pt idx="256">
                  <c:v>0.56119283419599242</c:v>
                </c:pt>
                <c:pt idx="257">
                  <c:v>0.5591080392808192</c:v>
                </c:pt>
                <c:pt idx="258">
                  <c:v>0.62587883673020073</c:v>
                </c:pt>
                <c:pt idx="259">
                  <c:v>0.50293503126229477</c:v>
                </c:pt>
                <c:pt idx="260">
                  <c:v>0.45683012429545067</c:v>
                </c:pt>
                <c:pt idx="261">
                  <c:v>0.4330166595041432</c:v>
                </c:pt>
                <c:pt idx="262">
                  <c:v>0.44561656093086266</c:v>
                </c:pt>
                <c:pt idx="263">
                  <c:v>0.45820819677984848</c:v>
                </c:pt>
                <c:pt idx="264">
                  <c:v>0.49599384122565543</c:v>
                </c:pt>
                <c:pt idx="265">
                  <c:v>0.46783524082835926</c:v>
                </c:pt>
                <c:pt idx="266">
                  <c:v>0.44400034546546208</c:v>
                </c:pt>
                <c:pt idx="267">
                  <c:v>0.40702480573601457</c:v>
                </c:pt>
                <c:pt idx="268">
                  <c:v>0.45885867761706778</c:v>
                </c:pt>
                <c:pt idx="269">
                  <c:v>0.48580464059881734</c:v>
                </c:pt>
                <c:pt idx="270">
                  <c:v>0.46057108862796725</c:v>
                </c:pt>
                <c:pt idx="271">
                  <c:v>0.53544011069024888</c:v>
                </c:pt>
                <c:pt idx="272">
                  <c:v>0.45018119990104771</c:v>
                </c:pt>
                <c:pt idx="273">
                  <c:v>0.40943224240116405</c:v>
                </c:pt>
                <c:pt idx="274">
                  <c:v>0.40301601790538938</c:v>
                </c:pt>
                <c:pt idx="275">
                  <c:v>0.419916792493777</c:v>
                </c:pt>
                <c:pt idx="276">
                  <c:v>0.41482197996420583</c:v>
                </c:pt>
                <c:pt idx="277">
                  <c:v>0.41204651124110131</c:v>
                </c:pt>
                <c:pt idx="278">
                  <c:v>0.40536630332947843</c:v>
                </c:pt>
                <c:pt idx="279">
                  <c:v>0.39711308629056247</c:v>
                </c:pt>
                <c:pt idx="280">
                  <c:v>0.41073690538493468</c:v>
                </c:pt>
                <c:pt idx="281">
                  <c:v>0.39308131915595024</c:v>
                </c:pt>
                <c:pt idx="282">
                  <c:v>0.38009912081737296</c:v>
                </c:pt>
                <c:pt idx="283">
                  <c:v>0.33377313539730918</c:v>
                </c:pt>
                <c:pt idx="284">
                  <c:v>0.33395414368127835</c:v>
                </c:pt>
                <c:pt idx="285">
                  <c:v>0.33723115254387193</c:v>
                </c:pt>
                <c:pt idx="286">
                  <c:v>0.31468353853915176</c:v>
                </c:pt>
                <c:pt idx="287">
                  <c:v>0.33335965679217494</c:v>
                </c:pt>
                <c:pt idx="288">
                  <c:v>0.36001713043889289</c:v>
                </c:pt>
                <c:pt idx="289">
                  <c:v>0.34095555639967973</c:v>
                </c:pt>
                <c:pt idx="290">
                  <c:v>0.34633228021017398</c:v>
                </c:pt>
                <c:pt idx="291">
                  <c:v>0.36561869478394959</c:v>
                </c:pt>
                <c:pt idx="292">
                  <c:v>0.36994953036779449</c:v>
                </c:pt>
                <c:pt idx="293">
                  <c:v>0.38026284529501225</c:v>
                </c:pt>
                <c:pt idx="294">
                  <c:v>0.42290412600716232</c:v>
                </c:pt>
                <c:pt idx="295">
                  <c:v>0.42330016540993443</c:v>
                </c:pt>
                <c:pt idx="296">
                  <c:v>0.42841128061039824</c:v>
                </c:pt>
                <c:pt idx="297">
                  <c:v>0.48102784929770631</c:v>
                </c:pt>
                <c:pt idx="298">
                  <c:v>0.53812369025381235</c:v>
                </c:pt>
                <c:pt idx="299">
                  <c:v>0.55997586532846966</c:v>
                </c:pt>
                <c:pt idx="300">
                  <c:v>0.57739168436375499</c:v>
                </c:pt>
                <c:pt idx="301">
                  <c:v>0.58329076695035942</c:v>
                </c:pt>
                <c:pt idx="302">
                  <c:v>0.5857201742553344</c:v>
                </c:pt>
                <c:pt idx="303">
                  <c:v>0.59044833176020317</c:v>
                </c:pt>
                <c:pt idx="304">
                  <c:v>0.54301264907276825</c:v>
                </c:pt>
                <c:pt idx="305">
                  <c:v>0.53619827140767418</c:v>
                </c:pt>
                <c:pt idx="306">
                  <c:v>0.5162076616081136</c:v>
                </c:pt>
                <c:pt idx="307">
                  <c:v>0.50965151785372487</c:v>
                </c:pt>
              </c:numCache>
            </c:numRef>
          </c:val>
          <c:smooth val="0"/>
          <c:extLst xmlns:c15="http://schemas.microsoft.com/office/drawing/2012/chart">
            <c:ext xmlns:c16="http://schemas.microsoft.com/office/drawing/2014/chart" uri="{C3380CC4-5D6E-409C-BE32-E72D297353CC}">
              <c16:uniqueId val="{00000002-0A49-4AA8-9D88-AA2806E25E6E}"/>
            </c:ext>
          </c:extLst>
        </c:ser>
        <c:ser>
          <c:idx val="5"/>
          <c:order val="3"/>
          <c:tx>
            <c:v>1-Year</c:v>
          </c:tx>
          <c:spPr>
            <a:ln w="12700" cap="rnd">
              <a:solidFill>
                <a:srgbClr val="BD582C">
                  <a:lumMod val="40000"/>
                  <a:lumOff val="60000"/>
                </a:srgbClr>
              </a:solidFill>
              <a:round/>
            </a:ln>
            <a:effectLst/>
          </c:spPr>
          <c:marker>
            <c:symbol val="none"/>
          </c:marker>
          <c:cat>
            <c:numRef>
              <c:f>'Chrt PGBetas - Electric'!$C$7:$KX$7</c:f>
              <c:numCache>
                <c:formatCode>mm/dd/yyyy</c:formatCode>
                <c:ptCount val="308"/>
                <c:pt idx="0">
                  <c:v>43130</c:v>
                </c:pt>
                <c:pt idx="1">
                  <c:v>43158</c:v>
                </c:pt>
                <c:pt idx="2">
                  <c:v>43186</c:v>
                </c:pt>
                <c:pt idx="3">
                  <c:v>43214</c:v>
                </c:pt>
                <c:pt idx="4">
                  <c:v>43249</c:v>
                </c:pt>
                <c:pt idx="5">
                  <c:v>43277</c:v>
                </c:pt>
                <c:pt idx="6">
                  <c:v>43312</c:v>
                </c:pt>
                <c:pt idx="7">
                  <c:v>43340</c:v>
                </c:pt>
                <c:pt idx="8">
                  <c:v>43368</c:v>
                </c:pt>
                <c:pt idx="9">
                  <c:v>43403</c:v>
                </c:pt>
                <c:pt idx="10">
                  <c:v>43431</c:v>
                </c:pt>
                <c:pt idx="11">
                  <c:v>43459</c:v>
                </c:pt>
                <c:pt idx="12">
                  <c:v>43494</c:v>
                </c:pt>
                <c:pt idx="13">
                  <c:v>43522</c:v>
                </c:pt>
                <c:pt idx="14">
                  <c:v>43550</c:v>
                </c:pt>
                <c:pt idx="15">
                  <c:v>43585</c:v>
                </c:pt>
                <c:pt idx="16">
                  <c:v>43613</c:v>
                </c:pt>
                <c:pt idx="17">
                  <c:v>43641</c:v>
                </c:pt>
                <c:pt idx="18">
                  <c:v>43676</c:v>
                </c:pt>
                <c:pt idx="19">
                  <c:v>43704</c:v>
                </c:pt>
                <c:pt idx="20">
                  <c:v>43732</c:v>
                </c:pt>
                <c:pt idx="21">
                  <c:v>43739</c:v>
                </c:pt>
                <c:pt idx="22">
                  <c:v>43746</c:v>
                </c:pt>
                <c:pt idx="23">
                  <c:v>43753</c:v>
                </c:pt>
                <c:pt idx="24">
                  <c:v>43760</c:v>
                </c:pt>
                <c:pt idx="25">
                  <c:v>43767</c:v>
                </c:pt>
                <c:pt idx="26">
                  <c:v>43774</c:v>
                </c:pt>
                <c:pt idx="27">
                  <c:v>43781</c:v>
                </c:pt>
                <c:pt idx="28">
                  <c:v>43788</c:v>
                </c:pt>
                <c:pt idx="29">
                  <c:v>43795</c:v>
                </c:pt>
                <c:pt idx="30">
                  <c:v>43802</c:v>
                </c:pt>
                <c:pt idx="31">
                  <c:v>43809</c:v>
                </c:pt>
                <c:pt idx="32">
                  <c:v>43816</c:v>
                </c:pt>
                <c:pt idx="33">
                  <c:v>43823</c:v>
                </c:pt>
                <c:pt idx="34">
                  <c:v>43830</c:v>
                </c:pt>
                <c:pt idx="35">
                  <c:v>43837</c:v>
                </c:pt>
                <c:pt idx="36">
                  <c:v>43844</c:v>
                </c:pt>
                <c:pt idx="37">
                  <c:v>43851</c:v>
                </c:pt>
                <c:pt idx="38">
                  <c:v>43858</c:v>
                </c:pt>
                <c:pt idx="39">
                  <c:v>43865</c:v>
                </c:pt>
                <c:pt idx="40">
                  <c:v>43872</c:v>
                </c:pt>
                <c:pt idx="41">
                  <c:v>43879</c:v>
                </c:pt>
                <c:pt idx="42">
                  <c:v>43886</c:v>
                </c:pt>
                <c:pt idx="43">
                  <c:v>43893</c:v>
                </c:pt>
                <c:pt idx="44">
                  <c:v>43900</c:v>
                </c:pt>
                <c:pt idx="45">
                  <c:v>43907</c:v>
                </c:pt>
                <c:pt idx="46">
                  <c:v>43914</c:v>
                </c:pt>
                <c:pt idx="47">
                  <c:v>43921</c:v>
                </c:pt>
                <c:pt idx="48">
                  <c:v>43928</c:v>
                </c:pt>
                <c:pt idx="49">
                  <c:v>43935</c:v>
                </c:pt>
                <c:pt idx="50">
                  <c:v>43942</c:v>
                </c:pt>
                <c:pt idx="51">
                  <c:v>43949</c:v>
                </c:pt>
                <c:pt idx="52">
                  <c:v>43956</c:v>
                </c:pt>
                <c:pt idx="53">
                  <c:v>43963</c:v>
                </c:pt>
                <c:pt idx="54">
                  <c:v>43970</c:v>
                </c:pt>
                <c:pt idx="55">
                  <c:v>43977</c:v>
                </c:pt>
                <c:pt idx="56">
                  <c:v>43984</c:v>
                </c:pt>
                <c:pt idx="57">
                  <c:v>43991</c:v>
                </c:pt>
                <c:pt idx="58">
                  <c:v>43998</c:v>
                </c:pt>
                <c:pt idx="59">
                  <c:v>44005</c:v>
                </c:pt>
                <c:pt idx="60">
                  <c:v>44012</c:v>
                </c:pt>
                <c:pt idx="61">
                  <c:v>44019</c:v>
                </c:pt>
                <c:pt idx="62">
                  <c:v>44026</c:v>
                </c:pt>
                <c:pt idx="63">
                  <c:v>44033</c:v>
                </c:pt>
                <c:pt idx="64">
                  <c:v>44040</c:v>
                </c:pt>
                <c:pt idx="65">
                  <c:v>44047</c:v>
                </c:pt>
                <c:pt idx="66">
                  <c:v>44054</c:v>
                </c:pt>
                <c:pt idx="67">
                  <c:v>44061</c:v>
                </c:pt>
                <c:pt idx="68">
                  <c:v>44068</c:v>
                </c:pt>
                <c:pt idx="69">
                  <c:v>44075</c:v>
                </c:pt>
                <c:pt idx="70">
                  <c:v>44082</c:v>
                </c:pt>
                <c:pt idx="71">
                  <c:v>44089</c:v>
                </c:pt>
                <c:pt idx="72">
                  <c:v>44096</c:v>
                </c:pt>
                <c:pt idx="73">
                  <c:v>44103</c:v>
                </c:pt>
                <c:pt idx="74">
                  <c:v>44110</c:v>
                </c:pt>
                <c:pt idx="75">
                  <c:v>44117</c:v>
                </c:pt>
                <c:pt idx="76">
                  <c:v>44124</c:v>
                </c:pt>
                <c:pt idx="77">
                  <c:v>44131</c:v>
                </c:pt>
                <c:pt idx="78">
                  <c:v>44138</c:v>
                </c:pt>
                <c:pt idx="79">
                  <c:v>44145</c:v>
                </c:pt>
                <c:pt idx="80">
                  <c:v>44152</c:v>
                </c:pt>
                <c:pt idx="81">
                  <c:v>44159</c:v>
                </c:pt>
                <c:pt idx="82">
                  <c:v>44166</c:v>
                </c:pt>
                <c:pt idx="83">
                  <c:v>44173</c:v>
                </c:pt>
                <c:pt idx="84">
                  <c:v>44180</c:v>
                </c:pt>
                <c:pt idx="85">
                  <c:v>44187</c:v>
                </c:pt>
                <c:pt idx="86">
                  <c:v>44194</c:v>
                </c:pt>
                <c:pt idx="87">
                  <c:v>44201</c:v>
                </c:pt>
                <c:pt idx="88">
                  <c:v>44208</c:v>
                </c:pt>
                <c:pt idx="89">
                  <c:v>44215</c:v>
                </c:pt>
                <c:pt idx="90">
                  <c:v>44222</c:v>
                </c:pt>
                <c:pt idx="91">
                  <c:v>44229</c:v>
                </c:pt>
                <c:pt idx="92">
                  <c:v>44236</c:v>
                </c:pt>
                <c:pt idx="93">
                  <c:v>44243</c:v>
                </c:pt>
                <c:pt idx="94">
                  <c:v>44250</c:v>
                </c:pt>
                <c:pt idx="95">
                  <c:v>44257</c:v>
                </c:pt>
                <c:pt idx="96">
                  <c:v>44264</c:v>
                </c:pt>
                <c:pt idx="97">
                  <c:v>44271</c:v>
                </c:pt>
                <c:pt idx="98">
                  <c:v>44278</c:v>
                </c:pt>
                <c:pt idx="99">
                  <c:v>44285</c:v>
                </c:pt>
                <c:pt idx="100">
                  <c:v>44292</c:v>
                </c:pt>
                <c:pt idx="101">
                  <c:v>44299</c:v>
                </c:pt>
                <c:pt idx="102">
                  <c:v>44306</c:v>
                </c:pt>
                <c:pt idx="103">
                  <c:v>44313</c:v>
                </c:pt>
                <c:pt idx="104">
                  <c:v>44320</c:v>
                </c:pt>
                <c:pt idx="105">
                  <c:v>44327</c:v>
                </c:pt>
                <c:pt idx="106">
                  <c:v>44334</c:v>
                </c:pt>
                <c:pt idx="107">
                  <c:v>44341</c:v>
                </c:pt>
                <c:pt idx="108">
                  <c:v>44348</c:v>
                </c:pt>
                <c:pt idx="109">
                  <c:v>44355</c:v>
                </c:pt>
                <c:pt idx="110">
                  <c:v>44362</c:v>
                </c:pt>
                <c:pt idx="111">
                  <c:v>44369</c:v>
                </c:pt>
                <c:pt idx="112">
                  <c:v>44376</c:v>
                </c:pt>
                <c:pt idx="113">
                  <c:v>44383</c:v>
                </c:pt>
                <c:pt idx="114">
                  <c:v>44390</c:v>
                </c:pt>
                <c:pt idx="115">
                  <c:v>44397</c:v>
                </c:pt>
                <c:pt idx="116">
                  <c:v>44404</c:v>
                </c:pt>
                <c:pt idx="117">
                  <c:v>44411</c:v>
                </c:pt>
                <c:pt idx="118">
                  <c:v>44418</c:v>
                </c:pt>
                <c:pt idx="119">
                  <c:v>44425</c:v>
                </c:pt>
                <c:pt idx="120">
                  <c:v>44432</c:v>
                </c:pt>
                <c:pt idx="121">
                  <c:v>44439</c:v>
                </c:pt>
                <c:pt idx="122">
                  <c:v>44446</c:v>
                </c:pt>
                <c:pt idx="123">
                  <c:v>44453</c:v>
                </c:pt>
                <c:pt idx="124">
                  <c:v>44460</c:v>
                </c:pt>
                <c:pt idx="125">
                  <c:v>44467</c:v>
                </c:pt>
                <c:pt idx="126">
                  <c:v>44474</c:v>
                </c:pt>
                <c:pt idx="127">
                  <c:v>44481</c:v>
                </c:pt>
                <c:pt idx="128">
                  <c:v>44488</c:v>
                </c:pt>
                <c:pt idx="129">
                  <c:v>44495</c:v>
                </c:pt>
                <c:pt idx="130">
                  <c:v>44502</c:v>
                </c:pt>
                <c:pt idx="131">
                  <c:v>44509</c:v>
                </c:pt>
                <c:pt idx="132">
                  <c:v>44516</c:v>
                </c:pt>
                <c:pt idx="133">
                  <c:v>44523</c:v>
                </c:pt>
                <c:pt idx="134">
                  <c:v>44530</c:v>
                </c:pt>
                <c:pt idx="135">
                  <c:v>44537</c:v>
                </c:pt>
                <c:pt idx="136">
                  <c:v>44544</c:v>
                </c:pt>
                <c:pt idx="137">
                  <c:v>44551</c:v>
                </c:pt>
                <c:pt idx="138">
                  <c:v>44558</c:v>
                </c:pt>
                <c:pt idx="139">
                  <c:v>44565</c:v>
                </c:pt>
                <c:pt idx="140">
                  <c:v>44572</c:v>
                </c:pt>
                <c:pt idx="141">
                  <c:v>44579</c:v>
                </c:pt>
                <c:pt idx="142">
                  <c:v>44586</c:v>
                </c:pt>
                <c:pt idx="143">
                  <c:v>44593</c:v>
                </c:pt>
                <c:pt idx="144">
                  <c:v>44600</c:v>
                </c:pt>
                <c:pt idx="145">
                  <c:v>44607</c:v>
                </c:pt>
                <c:pt idx="146">
                  <c:v>44614</c:v>
                </c:pt>
                <c:pt idx="147">
                  <c:v>44621</c:v>
                </c:pt>
                <c:pt idx="148">
                  <c:v>44628</c:v>
                </c:pt>
                <c:pt idx="149">
                  <c:v>44635</c:v>
                </c:pt>
                <c:pt idx="150">
                  <c:v>44642</c:v>
                </c:pt>
                <c:pt idx="151">
                  <c:v>44649</c:v>
                </c:pt>
                <c:pt idx="152">
                  <c:v>44656</c:v>
                </c:pt>
                <c:pt idx="153">
                  <c:v>44663</c:v>
                </c:pt>
                <c:pt idx="154">
                  <c:v>44670</c:v>
                </c:pt>
                <c:pt idx="155">
                  <c:v>44677</c:v>
                </c:pt>
                <c:pt idx="156">
                  <c:v>44684</c:v>
                </c:pt>
                <c:pt idx="157">
                  <c:v>44691</c:v>
                </c:pt>
                <c:pt idx="158">
                  <c:v>44698</c:v>
                </c:pt>
                <c:pt idx="159">
                  <c:v>44705</c:v>
                </c:pt>
                <c:pt idx="160">
                  <c:v>44712</c:v>
                </c:pt>
                <c:pt idx="161">
                  <c:v>44719</c:v>
                </c:pt>
                <c:pt idx="162">
                  <c:v>44726</c:v>
                </c:pt>
                <c:pt idx="163">
                  <c:v>44733</c:v>
                </c:pt>
                <c:pt idx="164">
                  <c:v>44740</c:v>
                </c:pt>
                <c:pt idx="165">
                  <c:v>44747</c:v>
                </c:pt>
                <c:pt idx="166">
                  <c:v>44754</c:v>
                </c:pt>
                <c:pt idx="167">
                  <c:v>44761</c:v>
                </c:pt>
                <c:pt idx="168">
                  <c:v>44768</c:v>
                </c:pt>
                <c:pt idx="169">
                  <c:v>44775</c:v>
                </c:pt>
                <c:pt idx="170">
                  <c:v>44782</c:v>
                </c:pt>
                <c:pt idx="171">
                  <c:v>44789</c:v>
                </c:pt>
                <c:pt idx="172">
                  <c:v>44796</c:v>
                </c:pt>
                <c:pt idx="173">
                  <c:v>44803</c:v>
                </c:pt>
                <c:pt idx="174">
                  <c:v>44810</c:v>
                </c:pt>
                <c:pt idx="175">
                  <c:v>44817</c:v>
                </c:pt>
                <c:pt idx="176">
                  <c:v>44824</c:v>
                </c:pt>
                <c:pt idx="177">
                  <c:v>44831</c:v>
                </c:pt>
                <c:pt idx="178">
                  <c:v>44838</c:v>
                </c:pt>
                <c:pt idx="179">
                  <c:v>44845</c:v>
                </c:pt>
                <c:pt idx="180">
                  <c:v>44852</c:v>
                </c:pt>
                <c:pt idx="181">
                  <c:v>44859</c:v>
                </c:pt>
                <c:pt idx="182">
                  <c:v>44866</c:v>
                </c:pt>
                <c:pt idx="183">
                  <c:v>44873</c:v>
                </c:pt>
                <c:pt idx="184">
                  <c:v>44880</c:v>
                </c:pt>
                <c:pt idx="185">
                  <c:v>44887</c:v>
                </c:pt>
                <c:pt idx="186">
                  <c:v>44894</c:v>
                </c:pt>
                <c:pt idx="187">
                  <c:v>44901</c:v>
                </c:pt>
                <c:pt idx="188">
                  <c:v>44908</c:v>
                </c:pt>
                <c:pt idx="189">
                  <c:v>44915</c:v>
                </c:pt>
                <c:pt idx="190">
                  <c:v>44922</c:v>
                </c:pt>
                <c:pt idx="191">
                  <c:v>44929</c:v>
                </c:pt>
                <c:pt idx="192">
                  <c:v>44936</c:v>
                </c:pt>
                <c:pt idx="193">
                  <c:v>44943</c:v>
                </c:pt>
                <c:pt idx="194">
                  <c:v>44950</c:v>
                </c:pt>
                <c:pt idx="195">
                  <c:v>44957</c:v>
                </c:pt>
                <c:pt idx="196">
                  <c:v>44964</c:v>
                </c:pt>
                <c:pt idx="197">
                  <c:v>44971</c:v>
                </c:pt>
                <c:pt idx="198">
                  <c:v>44978</c:v>
                </c:pt>
                <c:pt idx="199">
                  <c:v>44985</c:v>
                </c:pt>
                <c:pt idx="200">
                  <c:v>44992</c:v>
                </c:pt>
                <c:pt idx="201">
                  <c:v>44999</c:v>
                </c:pt>
                <c:pt idx="202">
                  <c:v>45006</c:v>
                </c:pt>
                <c:pt idx="203">
                  <c:v>45013</c:v>
                </c:pt>
                <c:pt idx="204">
                  <c:v>45020</c:v>
                </c:pt>
                <c:pt idx="205">
                  <c:v>45027</c:v>
                </c:pt>
                <c:pt idx="206">
                  <c:v>45034</c:v>
                </c:pt>
                <c:pt idx="207">
                  <c:v>45041</c:v>
                </c:pt>
                <c:pt idx="208">
                  <c:v>45048</c:v>
                </c:pt>
                <c:pt idx="209">
                  <c:v>45055</c:v>
                </c:pt>
                <c:pt idx="210">
                  <c:v>45062</c:v>
                </c:pt>
                <c:pt idx="211">
                  <c:v>45069</c:v>
                </c:pt>
                <c:pt idx="212">
                  <c:v>45076</c:v>
                </c:pt>
                <c:pt idx="213">
                  <c:v>45083</c:v>
                </c:pt>
                <c:pt idx="214">
                  <c:v>45090</c:v>
                </c:pt>
                <c:pt idx="215">
                  <c:v>45097</c:v>
                </c:pt>
                <c:pt idx="216">
                  <c:v>45104</c:v>
                </c:pt>
                <c:pt idx="217">
                  <c:v>45111</c:v>
                </c:pt>
                <c:pt idx="218">
                  <c:v>45118</c:v>
                </c:pt>
                <c:pt idx="219">
                  <c:v>45125</c:v>
                </c:pt>
                <c:pt idx="220">
                  <c:v>45132</c:v>
                </c:pt>
                <c:pt idx="221">
                  <c:v>45139</c:v>
                </c:pt>
                <c:pt idx="222">
                  <c:v>45146</c:v>
                </c:pt>
                <c:pt idx="223">
                  <c:v>45153</c:v>
                </c:pt>
                <c:pt idx="224">
                  <c:v>45160</c:v>
                </c:pt>
                <c:pt idx="225">
                  <c:v>45167</c:v>
                </c:pt>
                <c:pt idx="226">
                  <c:v>45174</c:v>
                </c:pt>
                <c:pt idx="227">
                  <c:v>45181</c:v>
                </c:pt>
                <c:pt idx="228">
                  <c:v>45188</c:v>
                </c:pt>
                <c:pt idx="229">
                  <c:v>45195</c:v>
                </c:pt>
                <c:pt idx="230">
                  <c:v>45202</c:v>
                </c:pt>
                <c:pt idx="231">
                  <c:v>45209</c:v>
                </c:pt>
                <c:pt idx="232">
                  <c:v>45216</c:v>
                </c:pt>
                <c:pt idx="233">
                  <c:v>45223</c:v>
                </c:pt>
                <c:pt idx="234">
                  <c:v>45230</c:v>
                </c:pt>
                <c:pt idx="235">
                  <c:v>45237</c:v>
                </c:pt>
                <c:pt idx="236">
                  <c:v>45244</c:v>
                </c:pt>
                <c:pt idx="237">
                  <c:v>45251</c:v>
                </c:pt>
                <c:pt idx="238">
                  <c:v>45258</c:v>
                </c:pt>
                <c:pt idx="239">
                  <c:v>45265</c:v>
                </c:pt>
                <c:pt idx="240">
                  <c:v>45272</c:v>
                </c:pt>
                <c:pt idx="241">
                  <c:v>45279</c:v>
                </c:pt>
                <c:pt idx="242">
                  <c:v>45286</c:v>
                </c:pt>
                <c:pt idx="243">
                  <c:v>45293</c:v>
                </c:pt>
                <c:pt idx="244">
                  <c:v>45300</c:v>
                </c:pt>
                <c:pt idx="245">
                  <c:v>45307</c:v>
                </c:pt>
                <c:pt idx="246">
                  <c:v>45314</c:v>
                </c:pt>
                <c:pt idx="247">
                  <c:v>45321</c:v>
                </c:pt>
                <c:pt idx="248">
                  <c:v>45328</c:v>
                </c:pt>
                <c:pt idx="249">
                  <c:v>45335</c:v>
                </c:pt>
                <c:pt idx="250">
                  <c:v>45342</c:v>
                </c:pt>
                <c:pt idx="251">
                  <c:v>45349</c:v>
                </c:pt>
                <c:pt idx="252">
                  <c:v>45356</c:v>
                </c:pt>
                <c:pt idx="253">
                  <c:v>45363</c:v>
                </c:pt>
                <c:pt idx="254">
                  <c:v>45370</c:v>
                </c:pt>
                <c:pt idx="255">
                  <c:v>45377</c:v>
                </c:pt>
                <c:pt idx="256">
                  <c:v>45384</c:v>
                </c:pt>
                <c:pt idx="257">
                  <c:v>45391</c:v>
                </c:pt>
                <c:pt idx="258">
                  <c:v>45398</c:v>
                </c:pt>
                <c:pt idx="259">
                  <c:v>45405</c:v>
                </c:pt>
                <c:pt idx="260">
                  <c:v>45412</c:v>
                </c:pt>
                <c:pt idx="261">
                  <c:v>45419</c:v>
                </c:pt>
                <c:pt idx="262">
                  <c:v>45426</c:v>
                </c:pt>
                <c:pt idx="263">
                  <c:v>45433</c:v>
                </c:pt>
                <c:pt idx="264">
                  <c:v>45440</c:v>
                </c:pt>
                <c:pt idx="265">
                  <c:v>45447</c:v>
                </c:pt>
                <c:pt idx="266">
                  <c:v>45454</c:v>
                </c:pt>
                <c:pt idx="267">
                  <c:v>45461</c:v>
                </c:pt>
                <c:pt idx="268">
                  <c:v>45468</c:v>
                </c:pt>
                <c:pt idx="269">
                  <c:v>45475</c:v>
                </c:pt>
                <c:pt idx="270">
                  <c:v>45482</c:v>
                </c:pt>
                <c:pt idx="271">
                  <c:v>45489</c:v>
                </c:pt>
                <c:pt idx="272">
                  <c:v>45496</c:v>
                </c:pt>
                <c:pt idx="273">
                  <c:v>45503</c:v>
                </c:pt>
                <c:pt idx="274">
                  <c:v>45510</c:v>
                </c:pt>
                <c:pt idx="275">
                  <c:v>45517</c:v>
                </c:pt>
                <c:pt idx="276">
                  <c:v>45524</c:v>
                </c:pt>
                <c:pt idx="277">
                  <c:v>45531</c:v>
                </c:pt>
                <c:pt idx="278">
                  <c:v>45538</c:v>
                </c:pt>
                <c:pt idx="279">
                  <c:v>45545</c:v>
                </c:pt>
                <c:pt idx="280">
                  <c:v>45552</c:v>
                </c:pt>
                <c:pt idx="281">
                  <c:v>45559</c:v>
                </c:pt>
                <c:pt idx="282">
                  <c:v>45566</c:v>
                </c:pt>
                <c:pt idx="283">
                  <c:v>45573</c:v>
                </c:pt>
                <c:pt idx="284">
                  <c:v>45580</c:v>
                </c:pt>
                <c:pt idx="285">
                  <c:v>45587</c:v>
                </c:pt>
                <c:pt idx="286">
                  <c:v>45594</c:v>
                </c:pt>
                <c:pt idx="287">
                  <c:v>45601</c:v>
                </c:pt>
                <c:pt idx="288">
                  <c:v>45608</c:v>
                </c:pt>
                <c:pt idx="289">
                  <c:v>45615</c:v>
                </c:pt>
                <c:pt idx="290">
                  <c:v>45622</c:v>
                </c:pt>
                <c:pt idx="291">
                  <c:v>45629</c:v>
                </c:pt>
                <c:pt idx="292">
                  <c:v>45636</c:v>
                </c:pt>
                <c:pt idx="293">
                  <c:v>45643</c:v>
                </c:pt>
                <c:pt idx="294">
                  <c:v>45650</c:v>
                </c:pt>
                <c:pt idx="295">
                  <c:v>45657</c:v>
                </c:pt>
                <c:pt idx="296">
                  <c:v>45664</c:v>
                </c:pt>
                <c:pt idx="297">
                  <c:v>45671</c:v>
                </c:pt>
                <c:pt idx="298">
                  <c:v>45678</c:v>
                </c:pt>
                <c:pt idx="299">
                  <c:v>45685</c:v>
                </c:pt>
                <c:pt idx="300">
                  <c:v>45692</c:v>
                </c:pt>
                <c:pt idx="301">
                  <c:v>45699</c:v>
                </c:pt>
                <c:pt idx="302">
                  <c:v>45706</c:v>
                </c:pt>
                <c:pt idx="303">
                  <c:v>45713</c:v>
                </c:pt>
                <c:pt idx="304">
                  <c:v>45720</c:v>
                </c:pt>
                <c:pt idx="305">
                  <c:v>45727</c:v>
                </c:pt>
                <c:pt idx="306">
                  <c:v>45734</c:v>
                </c:pt>
                <c:pt idx="307">
                  <c:v>45741</c:v>
                </c:pt>
              </c:numCache>
            </c:numRef>
          </c:cat>
          <c:val>
            <c:numRef>
              <c:f>'Chrt PGBetas - Electric'!$C$14:$KX$14</c:f>
              <c:numCache>
                <c:formatCode>0.0000</c:formatCode>
                <c:ptCount val="308"/>
                <c:pt idx="0">
                  <c:v>0.36395474928036875</c:v>
                </c:pt>
                <c:pt idx="1">
                  <c:v>0.60732924410055722</c:v>
                </c:pt>
                <c:pt idx="2">
                  <c:v>0.57965762422645239</c:v>
                </c:pt>
                <c:pt idx="3">
                  <c:v>0.56167313895110615</c:v>
                </c:pt>
                <c:pt idx="4">
                  <c:v>0.50544016276912485</c:v>
                </c:pt>
                <c:pt idx="5">
                  <c:v>0.42436155368127548</c:v>
                </c:pt>
                <c:pt idx="6">
                  <c:v>0.39411056383964288</c:v>
                </c:pt>
                <c:pt idx="7">
                  <c:v>0.39809909936933602</c:v>
                </c:pt>
                <c:pt idx="8">
                  <c:v>0.38477432944465806</c:v>
                </c:pt>
                <c:pt idx="9">
                  <c:v>0.36979030533661761</c:v>
                </c:pt>
                <c:pt idx="10">
                  <c:v>0.36813814647295118</c:v>
                </c:pt>
                <c:pt idx="11">
                  <c:v>0.46271839139799947</c:v>
                </c:pt>
                <c:pt idx="12">
                  <c:v>0.41885636366597884</c:v>
                </c:pt>
                <c:pt idx="13">
                  <c:v>0.41073385485469821</c:v>
                </c:pt>
                <c:pt idx="14">
                  <c:v>0.41817183919827366</c:v>
                </c:pt>
                <c:pt idx="15">
                  <c:v>0.42292840567921175</c:v>
                </c:pt>
                <c:pt idx="16">
                  <c:v>0.44743051070221884</c:v>
                </c:pt>
                <c:pt idx="17">
                  <c:v>0.49841934003107125</c:v>
                </c:pt>
                <c:pt idx="18">
                  <c:v>0.51177063458464678</c:v>
                </c:pt>
                <c:pt idx="19">
                  <c:v>0.5229895822860543</c:v>
                </c:pt>
                <c:pt idx="20">
                  <c:v>0.52305748124697682</c:v>
                </c:pt>
                <c:pt idx="21">
                  <c:v>0.53660223867043055</c:v>
                </c:pt>
                <c:pt idx="22">
                  <c:v>0.53782093673527842</c:v>
                </c:pt>
                <c:pt idx="23">
                  <c:v>0.5426275873146007</c:v>
                </c:pt>
                <c:pt idx="24">
                  <c:v>0.54778972828779737</c:v>
                </c:pt>
                <c:pt idx="25">
                  <c:v>0.54123503930711447</c:v>
                </c:pt>
                <c:pt idx="26">
                  <c:v>0.5493560539182013</c:v>
                </c:pt>
                <c:pt idx="27">
                  <c:v>0.54510432796455743</c:v>
                </c:pt>
                <c:pt idx="28">
                  <c:v>0.54484932976432132</c:v>
                </c:pt>
                <c:pt idx="29">
                  <c:v>0.55180059586858787</c:v>
                </c:pt>
                <c:pt idx="30">
                  <c:v>0.56980392968869831</c:v>
                </c:pt>
                <c:pt idx="31">
                  <c:v>0.5192196622327816</c:v>
                </c:pt>
                <c:pt idx="32">
                  <c:v>0.48978175893151465</c:v>
                </c:pt>
                <c:pt idx="33">
                  <c:v>0.49115383929667444</c:v>
                </c:pt>
                <c:pt idx="34">
                  <c:v>0.48194507411519982</c:v>
                </c:pt>
                <c:pt idx="35">
                  <c:v>0.48944905522487542</c:v>
                </c:pt>
                <c:pt idx="36">
                  <c:v>0.48425921901098978</c:v>
                </c:pt>
                <c:pt idx="37">
                  <c:v>0.49589204809955295</c:v>
                </c:pt>
                <c:pt idx="38">
                  <c:v>0.47184914066475048</c:v>
                </c:pt>
                <c:pt idx="39">
                  <c:v>0.46477488498494068</c:v>
                </c:pt>
                <c:pt idx="40">
                  <c:v>0.45014800976287056</c:v>
                </c:pt>
                <c:pt idx="41">
                  <c:v>0.4525084964784496</c:v>
                </c:pt>
                <c:pt idx="42">
                  <c:v>0.48976622115754204</c:v>
                </c:pt>
                <c:pt idx="43">
                  <c:v>0.66956838770995752</c:v>
                </c:pt>
                <c:pt idx="44">
                  <c:v>0.67106344359051073</c:v>
                </c:pt>
                <c:pt idx="45">
                  <c:v>0.88176736389291244</c:v>
                </c:pt>
                <c:pt idx="46">
                  <c:v>0.93914836019197601</c:v>
                </c:pt>
                <c:pt idx="47">
                  <c:v>0.98787535480713529</c:v>
                </c:pt>
                <c:pt idx="48">
                  <c:v>0.98700137101038843</c:v>
                </c:pt>
                <c:pt idx="49">
                  <c:v>0.99950995350122163</c:v>
                </c:pt>
                <c:pt idx="50">
                  <c:v>0.9954796825845923</c:v>
                </c:pt>
                <c:pt idx="51">
                  <c:v>0.99695866999256877</c:v>
                </c:pt>
                <c:pt idx="52">
                  <c:v>0.99607981218526709</c:v>
                </c:pt>
                <c:pt idx="53">
                  <c:v>0.99823740701126396</c:v>
                </c:pt>
                <c:pt idx="54">
                  <c:v>1.0011678197928879</c:v>
                </c:pt>
                <c:pt idx="55">
                  <c:v>0.99836117961948523</c:v>
                </c:pt>
                <c:pt idx="56">
                  <c:v>1.0100876449388831</c:v>
                </c:pt>
                <c:pt idx="57">
                  <c:v>1.0071899277912155</c:v>
                </c:pt>
                <c:pt idx="58">
                  <c:v>1.0091247461345492</c:v>
                </c:pt>
                <c:pt idx="59">
                  <c:v>1.0064796483493055</c:v>
                </c:pt>
                <c:pt idx="60">
                  <c:v>1.006553477691402</c:v>
                </c:pt>
                <c:pt idx="61">
                  <c:v>1.0072705902637973</c:v>
                </c:pt>
                <c:pt idx="62">
                  <c:v>1.0068518855362383</c:v>
                </c:pt>
                <c:pt idx="63">
                  <c:v>1.0108869553215014</c:v>
                </c:pt>
                <c:pt idx="64">
                  <c:v>1.0225516716680036</c:v>
                </c:pt>
                <c:pt idx="65">
                  <c:v>1.0238610798379579</c:v>
                </c:pt>
                <c:pt idx="66">
                  <c:v>1.0211280493785533</c:v>
                </c:pt>
                <c:pt idx="67">
                  <c:v>1.0222554452750794</c:v>
                </c:pt>
                <c:pt idx="68">
                  <c:v>1.0215897741140147</c:v>
                </c:pt>
                <c:pt idx="69">
                  <c:v>1.0162006755983486</c:v>
                </c:pt>
                <c:pt idx="70">
                  <c:v>1.0076479747234015</c:v>
                </c:pt>
                <c:pt idx="71">
                  <c:v>1.0047664400780887</c:v>
                </c:pt>
                <c:pt idx="72">
                  <c:v>1.0059327566866836</c:v>
                </c:pt>
                <c:pt idx="73">
                  <c:v>1.0050033499928215</c:v>
                </c:pt>
                <c:pt idx="74">
                  <c:v>1.0115536900100286</c:v>
                </c:pt>
                <c:pt idx="75">
                  <c:v>1.0131402297989858</c:v>
                </c:pt>
                <c:pt idx="76">
                  <c:v>1.0117471186600324</c:v>
                </c:pt>
                <c:pt idx="77">
                  <c:v>1.0105182016252008</c:v>
                </c:pt>
                <c:pt idx="78">
                  <c:v>1.0044901115655231</c:v>
                </c:pt>
                <c:pt idx="79">
                  <c:v>0.98963611125585493</c:v>
                </c:pt>
                <c:pt idx="80">
                  <c:v>0.99161956846987742</c:v>
                </c:pt>
                <c:pt idx="81">
                  <c:v>0.99343297174696277</c:v>
                </c:pt>
                <c:pt idx="82">
                  <c:v>0.9927558923090114</c:v>
                </c:pt>
                <c:pt idx="83">
                  <c:v>0.9892748421223031</c:v>
                </c:pt>
                <c:pt idx="84">
                  <c:v>0.98910314099069396</c:v>
                </c:pt>
                <c:pt idx="85">
                  <c:v>0.98873526643585008</c:v>
                </c:pt>
                <c:pt idx="86">
                  <c:v>0.98933833167440055</c:v>
                </c:pt>
                <c:pt idx="87">
                  <c:v>0.98825465554029912</c:v>
                </c:pt>
                <c:pt idx="88">
                  <c:v>0.98759813612087399</c:v>
                </c:pt>
                <c:pt idx="89">
                  <c:v>0.99005008120996074</c:v>
                </c:pt>
                <c:pt idx="90">
                  <c:v>0.99062844745760159</c:v>
                </c:pt>
                <c:pt idx="91">
                  <c:v>0.98865760100310196</c:v>
                </c:pt>
                <c:pt idx="92">
                  <c:v>0.98893033512143114</c:v>
                </c:pt>
                <c:pt idx="93">
                  <c:v>1.0075403465199853</c:v>
                </c:pt>
                <c:pt idx="94">
                  <c:v>1.0041740878095979</c:v>
                </c:pt>
                <c:pt idx="95">
                  <c:v>1.0167274739318142</c:v>
                </c:pt>
                <c:pt idx="96">
                  <c:v>0.98071104944154952</c:v>
                </c:pt>
                <c:pt idx="97">
                  <c:v>0.94935507118238815</c:v>
                </c:pt>
                <c:pt idx="98">
                  <c:v>0.85601406942623803</c:v>
                </c:pt>
                <c:pt idx="99">
                  <c:v>0.81111048466017888</c:v>
                </c:pt>
                <c:pt idx="100">
                  <c:v>0.79419323642949669</c:v>
                </c:pt>
                <c:pt idx="101">
                  <c:v>0.78240522409472524</c:v>
                </c:pt>
                <c:pt idx="102">
                  <c:v>0.78871873550708749</c:v>
                </c:pt>
                <c:pt idx="103">
                  <c:v>0.76625436060318008</c:v>
                </c:pt>
                <c:pt idx="104">
                  <c:v>0.75951213657300465</c:v>
                </c:pt>
                <c:pt idx="105">
                  <c:v>0.75528849830529765</c:v>
                </c:pt>
                <c:pt idx="106">
                  <c:v>0.73445979999710653</c:v>
                </c:pt>
                <c:pt idx="107">
                  <c:v>0.72311958431587509</c:v>
                </c:pt>
                <c:pt idx="108">
                  <c:v>0.70521862176745154</c:v>
                </c:pt>
                <c:pt idx="109">
                  <c:v>0.6803233467463462</c:v>
                </c:pt>
                <c:pt idx="110">
                  <c:v>0.66839501035534699</c:v>
                </c:pt>
                <c:pt idx="111">
                  <c:v>0.67412244410364752</c:v>
                </c:pt>
                <c:pt idx="112">
                  <c:v>0.67360536030269658</c:v>
                </c:pt>
                <c:pt idx="113">
                  <c:v>0.66775751210545775</c:v>
                </c:pt>
                <c:pt idx="114">
                  <c:v>0.66526768861876995</c:v>
                </c:pt>
                <c:pt idx="115">
                  <c:v>0.65739246660534445</c:v>
                </c:pt>
                <c:pt idx="116">
                  <c:v>0.66515909914592464</c:v>
                </c:pt>
                <c:pt idx="117">
                  <c:v>0.66266211920788842</c:v>
                </c:pt>
                <c:pt idx="118">
                  <c:v>0.66364286608973611</c:v>
                </c:pt>
                <c:pt idx="119">
                  <c:v>0.68123372615274436</c:v>
                </c:pt>
                <c:pt idx="120">
                  <c:v>0.68404012522234403</c:v>
                </c:pt>
                <c:pt idx="121">
                  <c:v>0.69187167895350687</c:v>
                </c:pt>
                <c:pt idx="122">
                  <c:v>0.69411986527437786</c:v>
                </c:pt>
                <c:pt idx="123">
                  <c:v>0.68569787606117205</c:v>
                </c:pt>
                <c:pt idx="124">
                  <c:v>0.6925942136087212</c:v>
                </c:pt>
                <c:pt idx="125">
                  <c:v>0.67518356992917461</c:v>
                </c:pt>
                <c:pt idx="126">
                  <c:v>0.66561967088721685</c:v>
                </c:pt>
                <c:pt idx="127">
                  <c:v>0.67966697941774012</c:v>
                </c:pt>
                <c:pt idx="128">
                  <c:v>0.68466746008255075</c:v>
                </c:pt>
                <c:pt idx="129">
                  <c:v>0.70163179512584972</c:v>
                </c:pt>
                <c:pt idx="130">
                  <c:v>0.67445538260588622</c:v>
                </c:pt>
                <c:pt idx="131">
                  <c:v>0.66230982122169635</c:v>
                </c:pt>
                <c:pt idx="132">
                  <c:v>0.65047793915106444</c:v>
                </c:pt>
                <c:pt idx="133">
                  <c:v>0.65873127627247408</c:v>
                </c:pt>
                <c:pt idx="134">
                  <c:v>0.66917677098369899</c:v>
                </c:pt>
                <c:pt idx="135">
                  <c:v>0.68225130053982197</c:v>
                </c:pt>
                <c:pt idx="136">
                  <c:v>0.68871918535498799</c:v>
                </c:pt>
                <c:pt idx="137">
                  <c:v>0.67426051097394857</c:v>
                </c:pt>
                <c:pt idx="138">
                  <c:v>0.67263371123928806</c:v>
                </c:pt>
                <c:pt idx="139">
                  <c:v>0.68605047568174271</c:v>
                </c:pt>
                <c:pt idx="140">
                  <c:v>0.69225435935305302</c:v>
                </c:pt>
                <c:pt idx="141">
                  <c:v>0.69138185360025728</c:v>
                </c:pt>
                <c:pt idx="142">
                  <c:v>0.66248831913455153</c:v>
                </c:pt>
                <c:pt idx="143">
                  <c:v>0.66615432749373582</c:v>
                </c:pt>
                <c:pt idx="144">
                  <c:v>0.66465515947071441</c:v>
                </c:pt>
                <c:pt idx="145">
                  <c:v>0.66453695259635515</c:v>
                </c:pt>
                <c:pt idx="146">
                  <c:v>0.66127842008839177</c:v>
                </c:pt>
                <c:pt idx="147">
                  <c:v>0.64407182975844812</c:v>
                </c:pt>
                <c:pt idx="148">
                  <c:v>0.59940275082694983</c:v>
                </c:pt>
                <c:pt idx="149">
                  <c:v>0.58896786751316044</c:v>
                </c:pt>
                <c:pt idx="150">
                  <c:v>0.55824310302612079</c:v>
                </c:pt>
                <c:pt idx="151">
                  <c:v>0.56681943623693409</c:v>
                </c:pt>
                <c:pt idx="152">
                  <c:v>0.56620213844661738</c:v>
                </c:pt>
                <c:pt idx="153">
                  <c:v>0.54415714712144103</c:v>
                </c:pt>
                <c:pt idx="154">
                  <c:v>0.54946967624852228</c:v>
                </c:pt>
                <c:pt idx="155">
                  <c:v>0.55878275255993914</c:v>
                </c:pt>
                <c:pt idx="156">
                  <c:v>0.59117950052589086</c:v>
                </c:pt>
                <c:pt idx="157">
                  <c:v>0.57593919217617484</c:v>
                </c:pt>
                <c:pt idx="158">
                  <c:v>0.56804859772915728</c:v>
                </c:pt>
                <c:pt idx="159">
                  <c:v>0.56035657636676628</c:v>
                </c:pt>
                <c:pt idx="160">
                  <c:v>0.56417710433041568</c:v>
                </c:pt>
                <c:pt idx="161">
                  <c:v>0.55744393038594509</c:v>
                </c:pt>
                <c:pt idx="162">
                  <c:v>0.62433378948972462</c:v>
                </c:pt>
                <c:pt idx="163">
                  <c:v>0.67598207362763696</c:v>
                </c:pt>
                <c:pt idx="164">
                  <c:v>0.69513059885310857</c:v>
                </c:pt>
                <c:pt idx="165">
                  <c:v>0.69393441313342774</c:v>
                </c:pt>
                <c:pt idx="166">
                  <c:v>0.68918570317239058</c:v>
                </c:pt>
                <c:pt idx="167">
                  <c:v>0.68623589114189243</c:v>
                </c:pt>
                <c:pt idx="168">
                  <c:v>0.66956872907642673</c:v>
                </c:pt>
                <c:pt idx="169">
                  <c:v>0.68364438954623297</c:v>
                </c:pt>
                <c:pt idx="170">
                  <c:v>0.686091572695255</c:v>
                </c:pt>
                <c:pt idx="171">
                  <c:v>0.69610577013766062</c:v>
                </c:pt>
                <c:pt idx="172">
                  <c:v>0.69724881130816196</c:v>
                </c:pt>
                <c:pt idx="173">
                  <c:v>0.69935914403910326</c:v>
                </c:pt>
                <c:pt idx="174">
                  <c:v>0.69853904007853562</c:v>
                </c:pt>
                <c:pt idx="175">
                  <c:v>0.69713010361809458</c:v>
                </c:pt>
                <c:pt idx="176">
                  <c:v>0.7029426750417338</c:v>
                </c:pt>
                <c:pt idx="177">
                  <c:v>0.71932882710883495</c:v>
                </c:pt>
                <c:pt idx="178">
                  <c:v>0.72930746320077466</c:v>
                </c:pt>
                <c:pt idx="179">
                  <c:v>0.73008845799163613</c:v>
                </c:pt>
                <c:pt idx="180">
                  <c:v>0.73710336066215698</c:v>
                </c:pt>
                <c:pt idx="181">
                  <c:v>0.73677825619533699</c:v>
                </c:pt>
                <c:pt idx="182">
                  <c:v>0.74662389087064973</c:v>
                </c:pt>
                <c:pt idx="183">
                  <c:v>0.74545215369607309</c:v>
                </c:pt>
                <c:pt idx="184">
                  <c:v>0.74182214167285998</c:v>
                </c:pt>
                <c:pt idx="185">
                  <c:v>0.7400640359841576</c:v>
                </c:pt>
                <c:pt idx="186">
                  <c:v>0.73846737311388688</c:v>
                </c:pt>
                <c:pt idx="187">
                  <c:v>0.73909775077461337</c:v>
                </c:pt>
                <c:pt idx="188">
                  <c:v>0.7377364380955217</c:v>
                </c:pt>
                <c:pt idx="189">
                  <c:v>0.74045426733076602</c:v>
                </c:pt>
                <c:pt idx="190">
                  <c:v>0.74102589482116588</c:v>
                </c:pt>
                <c:pt idx="191">
                  <c:v>0.74131335979553314</c:v>
                </c:pt>
                <c:pt idx="192">
                  <c:v>0.7486754845768071</c:v>
                </c:pt>
                <c:pt idx="193">
                  <c:v>0.74897175104794611</c:v>
                </c:pt>
                <c:pt idx="194">
                  <c:v>0.75316257642013074</c:v>
                </c:pt>
                <c:pt idx="195">
                  <c:v>0.74881241192789738</c:v>
                </c:pt>
                <c:pt idx="196">
                  <c:v>0.74332353966871878</c:v>
                </c:pt>
                <c:pt idx="197">
                  <c:v>0.75081831679681654</c:v>
                </c:pt>
                <c:pt idx="198">
                  <c:v>0.74661137257869936</c:v>
                </c:pt>
                <c:pt idx="199">
                  <c:v>0.76368016324364918</c:v>
                </c:pt>
                <c:pt idx="200">
                  <c:v>0.77177556112108414</c:v>
                </c:pt>
                <c:pt idx="201">
                  <c:v>0.7827844926375801</c:v>
                </c:pt>
                <c:pt idx="202">
                  <c:v>0.77778004573675052</c:v>
                </c:pt>
                <c:pt idx="203">
                  <c:v>0.78011701654750665</c:v>
                </c:pt>
                <c:pt idx="204">
                  <c:v>0.79326809818824451</c:v>
                </c:pt>
                <c:pt idx="205">
                  <c:v>0.79672086127784814</c:v>
                </c:pt>
                <c:pt idx="206">
                  <c:v>0.79231049241282547</c:v>
                </c:pt>
                <c:pt idx="207">
                  <c:v>0.78932853028134087</c:v>
                </c:pt>
                <c:pt idx="208">
                  <c:v>0.81998967534923439</c:v>
                </c:pt>
                <c:pt idx="209">
                  <c:v>0.82163901285776919</c:v>
                </c:pt>
                <c:pt idx="210">
                  <c:v>0.82824556898073609</c:v>
                </c:pt>
                <c:pt idx="211">
                  <c:v>0.82878113921476748</c:v>
                </c:pt>
                <c:pt idx="212">
                  <c:v>0.82873076936497514</c:v>
                </c:pt>
                <c:pt idx="213">
                  <c:v>0.77976665035475778</c:v>
                </c:pt>
                <c:pt idx="214">
                  <c:v>0.7650593932459343</c:v>
                </c:pt>
                <c:pt idx="215">
                  <c:v>0.75756499790968024</c:v>
                </c:pt>
                <c:pt idx="216">
                  <c:v>0.77195884937233972</c:v>
                </c:pt>
                <c:pt idx="217">
                  <c:v>0.77380530246370061</c:v>
                </c:pt>
                <c:pt idx="218">
                  <c:v>0.79671023298157917</c:v>
                </c:pt>
                <c:pt idx="219">
                  <c:v>0.78714006809836279</c:v>
                </c:pt>
                <c:pt idx="220">
                  <c:v>0.77874769484470974</c:v>
                </c:pt>
                <c:pt idx="221">
                  <c:v>0.77337428514412876</c:v>
                </c:pt>
                <c:pt idx="222">
                  <c:v>0.77606576151860907</c:v>
                </c:pt>
                <c:pt idx="223">
                  <c:v>0.78668622352254169</c:v>
                </c:pt>
                <c:pt idx="224">
                  <c:v>0.80941433437957422</c:v>
                </c:pt>
                <c:pt idx="225">
                  <c:v>0.80590262469991836</c:v>
                </c:pt>
                <c:pt idx="226">
                  <c:v>0.80247394224047364</c:v>
                </c:pt>
                <c:pt idx="227">
                  <c:v>0.80926454472609688</c:v>
                </c:pt>
                <c:pt idx="228">
                  <c:v>0.75282851650788651</c:v>
                </c:pt>
                <c:pt idx="229">
                  <c:v>0.77467145879935939</c:v>
                </c:pt>
                <c:pt idx="230">
                  <c:v>0.76485548026670525</c:v>
                </c:pt>
                <c:pt idx="231">
                  <c:v>0.76948709483641997</c:v>
                </c:pt>
                <c:pt idx="232">
                  <c:v>0.77104355474755204</c:v>
                </c:pt>
                <c:pt idx="233">
                  <c:v>0.78315216176279034</c:v>
                </c:pt>
                <c:pt idx="234">
                  <c:v>0.7665886896094366</c:v>
                </c:pt>
                <c:pt idx="235">
                  <c:v>0.78051346786440601</c:v>
                </c:pt>
                <c:pt idx="236">
                  <c:v>0.7630668461300969</c:v>
                </c:pt>
                <c:pt idx="237">
                  <c:v>0.77671981390909317</c:v>
                </c:pt>
                <c:pt idx="238">
                  <c:v>0.79558154952911786</c:v>
                </c:pt>
                <c:pt idx="239">
                  <c:v>0.79847566215762533</c:v>
                </c:pt>
                <c:pt idx="240">
                  <c:v>0.81007131431289103</c:v>
                </c:pt>
                <c:pt idx="241">
                  <c:v>0.81296634575896431</c:v>
                </c:pt>
                <c:pt idx="242">
                  <c:v>0.81167626160534934</c:v>
                </c:pt>
                <c:pt idx="243">
                  <c:v>0.80883370543938171</c:v>
                </c:pt>
                <c:pt idx="244">
                  <c:v>0.78566083808049869</c:v>
                </c:pt>
                <c:pt idx="245">
                  <c:v>0.78573167006717648</c:v>
                </c:pt>
                <c:pt idx="246">
                  <c:v>0.77730750439507312</c:v>
                </c:pt>
                <c:pt idx="247">
                  <c:v>0.76276835945272048</c:v>
                </c:pt>
                <c:pt idx="248">
                  <c:v>0.75716911230274397</c:v>
                </c:pt>
                <c:pt idx="249">
                  <c:v>0.77194299035317859</c:v>
                </c:pt>
                <c:pt idx="250">
                  <c:v>0.76547716165671464</c:v>
                </c:pt>
                <c:pt idx="251">
                  <c:v>0.76334788512517959</c:v>
                </c:pt>
                <c:pt idx="252">
                  <c:v>0.78393231934882424</c:v>
                </c:pt>
                <c:pt idx="253">
                  <c:v>0.77777982822462888</c:v>
                </c:pt>
                <c:pt idx="254">
                  <c:v>0.76130793898418836</c:v>
                </c:pt>
                <c:pt idx="255">
                  <c:v>0.75261100913724144</c:v>
                </c:pt>
                <c:pt idx="256">
                  <c:v>0.75675928005912296</c:v>
                </c:pt>
                <c:pt idx="257">
                  <c:v>0.75773851683846838</c:v>
                </c:pt>
                <c:pt idx="258">
                  <c:v>0.78437168983898387</c:v>
                </c:pt>
                <c:pt idx="259">
                  <c:v>0.75069111661116872</c:v>
                </c:pt>
                <c:pt idx="260">
                  <c:v>0.75191190475927472</c:v>
                </c:pt>
                <c:pt idx="261">
                  <c:v>0.76446976271267564</c:v>
                </c:pt>
                <c:pt idx="262">
                  <c:v>0.77296776573952652</c:v>
                </c:pt>
                <c:pt idx="263">
                  <c:v>0.78151344321086824</c:v>
                </c:pt>
                <c:pt idx="264">
                  <c:v>0.77900808761402773</c:v>
                </c:pt>
                <c:pt idx="265">
                  <c:v>0.78617663255791426</c:v>
                </c:pt>
                <c:pt idx="266">
                  <c:v>0.77156256949072488</c:v>
                </c:pt>
                <c:pt idx="267">
                  <c:v>0.75591338899568317</c:v>
                </c:pt>
                <c:pt idx="268">
                  <c:v>0.75442803555238025</c:v>
                </c:pt>
                <c:pt idx="269">
                  <c:v>0.74861345090049014</c:v>
                </c:pt>
                <c:pt idx="270">
                  <c:v>0.74662618452898455</c:v>
                </c:pt>
                <c:pt idx="271">
                  <c:v>0.76076558376280679</c:v>
                </c:pt>
                <c:pt idx="272">
                  <c:v>0.71120109156316347</c:v>
                </c:pt>
                <c:pt idx="273">
                  <c:v>0.64933480261797516</c:v>
                </c:pt>
                <c:pt idx="274">
                  <c:v>0.58961912982607667</c:v>
                </c:pt>
                <c:pt idx="275">
                  <c:v>0.57383579075439739</c:v>
                </c:pt>
                <c:pt idx="276">
                  <c:v>0.5610378285666584</c:v>
                </c:pt>
                <c:pt idx="277">
                  <c:v>0.55600246963954669</c:v>
                </c:pt>
                <c:pt idx="278">
                  <c:v>0.55554670780707449</c:v>
                </c:pt>
                <c:pt idx="279">
                  <c:v>0.53758119573669261</c:v>
                </c:pt>
                <c:pt idx="280">
                  <c:v>0.4997170653106171</c:v>
                </c:pt>
                <c:pt idx="281">
                  <c:v>0.46934211953913468</c:v>
                </c:pt>
                <c:pt idx="282">
                  <c:v>0.45090052546757609</c:v>
                </c:pt>
                <c:pt idx="283">
                  <c:v>0.44554816078292903</c:v>
                </c:pt>
                <c:pt idx="284">
                  <c:v>0.42131849593057236</c:v>
                </c:pt>
                <c:pt idx="285">
                  <c:v>0.39669542360124521</c:v>
                </c:pt>
                <c:pt idx="286">
                  <c:v>0.38356297179409216</c:v>
                </c:pt>
                <c:pt idx="287">
                  <c:v>0.38766571531349725</c:v>
                </c:pt>
                <c:pt idx="288">
                  <c:v>0.39633948234636229</c:v>
                </c:pt>
                <c:pt idx="289">
                  <c:v>0.3889255033656806</c:v>
                </c:pt>
                <c:pt idx="290">
                  <c:v>0.39119757817987733</c:v>
                </c:pt>
                <c:pt idx="291">
                  <c:v>0.38354962346506299</c:v>
                </c:pt>
                <c:pt idx="292">
                  <c:v>0.37797168833926353</c:v>
                </c:pt>
                <c:pt idx="293">
                  <c:v>0.38427101707396816</c:v>
                </c:pt>
                <c:pt idx="294">
                  <c:v>0.42140007787714651</c:v>
                </c:pt>
                <c:pt idx="295">
                  <c:v>0.43451824779215298</c:v>
                </c:pt>
                <c:pt idx="296">
                  <c:v>0.43400502001754238</c:v>
                </c:pt>
                <c:pt idx="297">
                  <c:v>0.45928421923159213</c:v>
                </c:pt>
                <c:pt idx="298">
                  <c:v>0.47954432519538848</c:v>
                </c:pt>
                <c:pt idx="299">
                  <c:v>0.48516218519108151</c:v>
                </c:pt>
                <c:pt idx="300">
                  <c:v>0.48272471692659796</c:v>
                </c:pt>
                <c:pt idx="301">
                  <c:v>0.48615383906094412</c:v>
                </c:pt>
                <c:pt idx="302">
                  <c:v>0.49162980690095764</c:v>
                </c:pt>
                <c:pt idx="303">
                  <c:v>0.47099913411760991</c:v>
                </c:pt>
                <c:pt idx="304">
                  <c:v>0.46152240529502808</c:v>
                </c:pt>
                <c:pt idx="305">
                  <c:v>0.47302384994748653</c:v>
                </c:pt>
                <c:pt idx="306">
                  <c:v>0.46340204847129118</c:v>
                </c:pt>
                <c:pt idx="307">
                  <c:v>0.45512006171212133</c:v>
                </c:pt>
              </c:numCache>
            </c:numRef>
          </c:val>
          <c:smooth val="0"/>
          <c:extLst xmlns:c15="http://schemas.microsoft.com/office/drawing/2012/chart">
            <c:ext xmlns:c16="http://schemas.microsoft.com/office/drawing/2014/chart" uri="{C3380CC4-5D6E-409C-BE32-E72D297353CC}">
              <c16:uniqueId val="{00000003-0A49-4AA8-9D88-AA2806E25E6E}"/>
            </c:ext>
          </c:extLst>
        </c:ser>
        <c:ser>
          <c:idx val="6"/>
          <c:order val="4"/>
          <c:tx>
            <c:v>1.25-Year</c:v>
          </c:tx>
          <c:spPr>
            <a:ln w="12700" cap="rnd">
              <a:solidFill>
                <a:srgbClr val="BD582C">
                  <a:lumMod val="75000"/>
                </a:srgbClr>
              </a:solidFill>
              <a:round/>
            </a:ln>
            <a:effectLst/>
          </c:spPr>
          <c:marker>
            <c:symbol val="none"/>
          </c:marker>
          <c:cat>
            <c:numRef>
              <c:f>'Chrt PGBetas - Electric'!$C$7:$KX$7</c:f>
              <c:numCache>
                <c:formatCode>mm/dd/yyyy</c:formatCode>
                <c:ptCount val="308"/>
                <c:pt idx="0">
                  <c:v>43130</c:v>
                </c:pt>
                <c:pt idx="1">
                  <c:v>43158</c:v>
                </c:pt>
                <c:pt idx="2">
                  <c:v>43186</c:v>
                </c:pt>
                <c:pt idx="3">
                  <c:v>43214</c:v>
                </c:pt>
                <c:pt idx="4">
                  <c:v>43249</c:v>
                </c:pt>
                <c:pt idx="5">
                  <c:v>43277</c:v>
                </c:pt>
                <c:pt idx="6">
                  <c:v>43312</c:v>
                </c:pt>
                <c:pt idx="7">
                  <c:v>43340</c:v>
                </c:pt>
                <c:pt idx="8">
                  <c:v>43368</c:v>
                </c:pt>
                <c:pt idx="9">
                  <c:v>43403</c:v>
                </c:pt>
                <c:pt idx="10">
                  <c:v>43431</c:v>
                </c:pt>
                <c:pt idx="11">
                  <c:v>43459</c:v>
                </c:pt>
                <c:pt idx="12">
                  <c:v>43494</c:v>
                </c:pt>
                <c:pt idx="13">
                  <c:v>43522</c:v>
                </c:pt>
                <c:pt idx="14">
                  <c:v>43550</c:v>
                </c:pt>
                <c:pt idx="15">
                  <c:v>43585</c:v>
                </c:pt>
                <c:pt idx="16">
                  <c:v>43613</c:v>
                </c:pt>
                <c:pt idx="17">
                  <c:v>43641</c:v>
                </c:pt>
                <c:pt idx="18">
                  <c:v>43676</c:v>
                </c:pt>
                <c:pt idx="19">
                  <c:v>43704</c:v>
                </c:pt>
                <c:pt idx="20">
                  <c:v>43732</c:v>
                </c:pt>
                <c:pt idx="21">
                  <c:v>43739</c:v>
                </c:pt>
                <c:pt idx="22">
                  <c:v>43746</c:v>
                </c:pt>
                <c:pt idx="23">
                  <c:v>43753</c:v>
                </c:pt>
                <c:pt idx="24">
                  <c:v>43760</c:v>
                </c:pt>
                <c:pt idx="25">
                  <c:v>43767</c:v>
                </c:pt>
                <c:pt idx="26">
                  <c:v>43774</c:v>
                </c:pt>
                <c:pt idx="27">
                  <c:v>43781</c:v>
                </c:pt>
                <c:pt idx="28">
                  <c:v>43788</c:v>
                </c:pt>
                <c:pt idx="29">
                  <c:v>43795</c:v>
                </c:pt>
                <c:pt idx="30">
                  <c:v>43802</c:v>
                </c:pt>
                <c:pt idx="31">
                  <c:v>43809</c:v>
                </c:pt>
                <c:pt idx="32">
                  <c:v>43816</c:v>
                </c:pt>
                <c:pt idx="33">
                  <c:v>43823</c:v>
                </c:pt>
                <c:pt idx="34">
                  <c:v>43830</c:v>
                </c:pt>
                <c:pt idx="35">
                  <c:v>43837</c:v>
                </c:pt>
                <c:pt idx="36">
                  <c:v>43844</c:v>
                </c:pt>
                <c:pt idx="37">
                  <c:v>43851</c:v>
                </c:pt>
                <c:pt idx="38">
                  <c:v>43858</c:v>
                </c:pt>
                <c:pt idx="39">
                  <c:v>43865</c:v>
                </c:pt>
                <c:pt idx="40">
                  <c:v>43872</c:v>
                </c:pt>
                <c:pt idx="41">
                  <c:v>43879</c:v>
                </c:pt>
                <c:pt idx="42">
                  <c:v>43886</c:v>
                </c:pt>
                <c:pt idx="43">
                  <c:v>43893</c:v>
                </c:pt>
                <c:pt idx="44">
                  <c:v>43900</c:v>
                </c:pt>
                <c:pt idx="45">
                  <c:v>43907</c:v>
                </c:pt>
                <c:pt idx="46">
                  <c:v>43914</c:v>
                </c:pt>
                <c:pt idx="47">
                  <c:v>43921</c:v>
                </c:pt>
                <c:pt idx="48">
                  <c:v>43928</c:v>
                </c:pt>
                <c:pt idx="49">
                  <c:v>43935</c:v>
                </c:pt>
                <c:pt idx="50">
                  <c:v>43942</c:v>
                </c:pt>
                <c:pt idx="51">
                  <c:v>43949</c:v>
                </c:pt>
                <c:pt idx="52">
                  <c:v>43956</c:v>
                </c:pt>
                <c:pt idx="53">
                  <c:v>43963</c:v>
                </c:pt>
                <c:pt idx="54">
                  <c:v>43970</c:v>
                </c:pt>
                <c:pt idx="55">
                  <c:v>43977</c:v>
                </c:pt>
                <c:pt idx="56">
                  <c:v>43984</c:v>
                </c:pt>
                <c:pt idx="57">
                  <c:v>43991</c:v>
                </c:pt>
                <c:pt idx="58">
                  <c:v>43998</c:v>
                </c:pt>
                <c:pt idx="59">
                  <c:v>44005</c:v>
                </c:pt>
                <c:pt idx="60">
                  <c:v>44012</c:v>
                </c:pt>
                <c:pt idx="61">
                  <c:v>44019</c:v>
                </c:pt>
                <c:pt idx="62">
                  <c:v>44026</c:v>
                </c:pt>
                <c:pt idx="63">
                  <c:v>44033</c:v>
                </c:pt>
                <c:pt idx="64">
                  <c:v>44040</c:v>
                </c:pt>
                <c:pt idx="65">
                  <c:v>44047</c:v>
                </c:pt>
                <c:pt idx="66">
                  <c:v>44054</c:v>
                </c:pt>
                <c:pt idx="67">
                  <c:v>44061</c:v>
                </c:pt>
                <c:pt idx="68">
                  <c:v>44068</c:v>
                </c:pt>
                <c:pt idx="69">
                  <c:v>44075</c:v>
                </c:pt>
                <c:pt idx="70">
                  <c:v>44082</c:v>
                </c:pt>
                <c:pt idx="71">
                  <c:v>44089</c:v>
                </c:pt>
                <c:pt idx="72">
                  <c:v>44096</c:v>
                </c:pt>
                <c:pt idx="73">
                  <c:v>44103</c:v>
                </c:pt>
                <c:pt idx="74">
                  <c:v>44110</c:v>
                </c:pt>
                <c:pt idx="75">
                  <c:v>44117</c:v>
                </c:pt>
                <c:pt idx="76">
                  <c:v>44124</c:v>
                </c:pt>
                <c:pt idx="77">
                  <c:v>44131</c:v>
                </c:pt>
                <c:pt idx="78">
                  <c:v>44138</c:v>
                </c:pt>
                <c:pt idx="79">
                  <c:v>44145</c:v>
                </c:pt>
                <c:pt idx="80">
                  <c:v>44152</c:v>
                </c:pt>
                <c:pt idx="81">
                  <c:v>44159</c:v>
                </c:pt>
                <c:pt idx="82">
                  <c:v>44166</c:v>
                </c:pt>
                <c:pt idx="83">
                  <c:v>44173</c:v>
                </c:pt>
                <c:pt idx="84">
                  <c:v>44180</c:v>
                </c:pt>
                <c:pt idx="85">
                  <c:v>44187</c:v>
                </c:pt>
                <c:pt idx="86">
                  <c:v>44194</c:v>
                </c:pt>
                <c:pt idx="87">
                  <c:v>44201</c:v>
                </c:pt>
                <c:pt idx="88">
                  <c:v>44208</c:v>
                </c:pt>
                <c:pt idx="89">
                  <c:v>44215</c:v>
                </c:pt>
                <c:pt idx="90">
                  <c:v>44222</c:v>
                </c:pt>
                <c:pt idx="91">
                  <c:v>44229</c:v>
                </c:pt>
                <c:pt idx="92">
                  <c:v>44236</c:v>
                </c:pt>
                <c:pt idx="93">
                  <c:v>44243</c:v>
                </c:pt>
                <c:pt idx="94">
                  <c:v>44250</c:v>
                </c:pt>
                <c:pt idx="95">
                  <c:v>44257</c:v>
                </c:pt>
                <c:pt idx="96">
                  <c:v>44264</c:v>
                </c:pt>
                <c:pt idx="97">
                  <c:v>44271</c:v>
                </c:pt>
                <c:pt idx="98">
                  <c:v>44278</c:v>
                </c:pt>
                <c:pt idx="99">
                  <c:v>44285</c:v>
                </c:pt>
                <c:pt idx="100">
                  <c:v>44292</c:v>
                </c:pt>
                <c:pt idx="101">
                  <c:v>44299</c:v>
                </c:pt>
                <c:pt idx="102">
                  <c:v>44306</c:v>
                </c:pt>
                <c:pt idx="103">
                  <c:v>44313</c:v>
                </c:pt>
                <c:pt idx="104">
                  <c:v>44320</c:v>
                </c:pt>
                <c:pt idx="105">
                  <c:v>44327</c:v>
                </c:pt>
                <c:pt idx="106">
                  <c:v>44334</c:v>
                </c:pt>
                <c:pt idx="107">
                  <c:v>44341</c:v>
                </c:pt>
                <c:pt idx="108">
                  <c:v>44348</c:v>
                </c:pt>
                <c:pt idx="109">
                  <c:v>44355</c:v>
                </c:pt>
                <c:pt idx="110">
                  <c:v>44362</c:v>
                </c:pt>
                <c:pt idx="111">
                  <c:v>44369</c:v>
                </c:pt>
                <c:pt idx="112">
                  <c:v>44376</c:v>
                </c:pt>
                <c:pt idx="113">
                  <c:v>44383</c:v>
                </c:pt>
                <c:pt idx="114">
                  <c:v>44390</c:v>
                </c:pt>
                <c:pt idx="115">
                  <c:v>44397</c:v>
                </c:pt>
                <c:pt idx="116">
                  <c:v>44404</c:v>
                </c:pt>
                <c:pt idx="117">
                  <c:v>44411</c:v>
                </c:pt>
                <c:pt idx="118">
                  <c:v>44418</c:v>
                </c:pt>
                <c:pt idx="119">
                  <c:v>44425</c:v>
                </c:pt>
                <c:pt idx="120">
                  <c:v>44432</c:v>
                </c:pt>
                <c:pt idx="121">
                  <c:v>44439</c:v>
                </c:pt>
                <c:pt idx="122">
                  <c:v>44446</c:v>
                </c:pt>
                <c:pt idx="123">
                  <c:v>44453</c:v>
                </c:pt>
                <c:pt idx="124">
                  <c:v>44460</c:v>
                </c:pt>
                <c:pt idx="125">
                  <c:v>44467</c:v>
                </c:pt>
                <c:pt idx="126">
                  <c:v>44474</c:v>
                </c:pt>
                <c:pt idx="127">
                  <c:v>44481</c:v>
                </c:pt>
                <c:pt idx="128">
                  <c:v>44488</c:v>
                </c:pt>
                <c:pt idx="129">
                  <c:v>44495</c:v>
                </c:pt>
                <c:pt idx="130">
                  <c:v>44502</c:v>
                </c:pt>
                <c:pt idx="131">
                  <c:v>44509</c:v>
                </c:pt>
                <c:pt idx="132">
                  <c:v>44516</c:v>
                </c:pt>
                <c:pt idx="133">
                  <c:v>44523</c:v>
                </c:pt>
                <c:pt idx="134">
                  <c:v>44530</c:v>
                </c:pt>
                <c:pt idx="135">
                  <c:v>44537</c:v>
                </c:pt>
                <c:pt idx="136">
                  <c:v>44544</c:v>
                </c:pt>
                <c:pt idx="137">
                  <c:v>44551</c:v>
                </c:pt>
                <c:pt idx="138">
                  <c:v>44558</c:v>
                </c:pt>
                <c:pt idx="139">
                  <c:v>44565</c:v>
                </c:pt>
                <c:pt idx="140">
                  <c:v>44572</c:v>
                </c:pt>
                <c:pt idx="141">
                  <c:v>44579</c:v>
                </c:pt>
                <c:pt idx="142">
                  <c:v>44586</c:v>
                </c:pt>
                <c:pt idx="143">
                  <c:v>44593</c:v>
                </c:pt>
                <c:pt idx="144">
                  <c:v>44600</c:v>
                </c:pt>
                <c:pt idx="145">
                  <c:v>44607</c:v>
                </c:pt>
                <c:pt idx="146">
                  <c:v>44614</c:v>
                </c:pt>
                <c:pt idx="147">
                  <c:v>44621</c:v>
                </c:pt>
                <c:pt idx="148">
                  <c:v>44628</c:v>
                </c:pt>
                <c:pt idx="149">
                  <c:v>44635</c:v>
                </c:pt>
                <c:pt idx="150">
                  <c:v>44642</c:v>
                </c:pt>
                <c:pt idx="151">
                  <c:v>44649</c:v>
                </c:pt>
                <c:pt idx="152">
                  <c:v>44656</c:v>
                </c:pt>
                <c:pt idx="153">
                  <c:v>44663</c:v>
                </c:pt>
                <c:pt idx="154">
                  <c:v>44670</c:v>
                </c:pt>
                <c:pt idx="155">
                  <c:v>44677</c:v>
                </c:pt>
                <c:pt idx="156">
                  <c:v>44684</c:v>
                </c:pt>
                <c:pt idx="157">
                  <c:v>44691</c:v>
                </c:pt>
                <c:pt idx="158">
                  <c:v>44698</c:v>
                </c:pt>
                <c:pt idx="159">
                  <c:v>44705</c:v>
                </c:pt>
                <c:pt idx="160">
                  <c:v>44712</c:v>
                </c:pt>
                <c:pt idx="161">
                  <c:v>44719</c:v>
                </c:pt>
                <c:pt idx="162">
                  <c:v>44726</c:v>
                </c:pt>
                <c:pt idx="163">
                  <c:v>44733</c:v>
                </c:pt>
                <c:pt idx="164">
                  <c:v>44740</c:v>
                </c:pt>
                <c:pt idx="165">
                  <c:v>44747</c:v>
                </c:pt>
                <c:pt idx="166">
                  <c:v>44754</c:v>
                </c:pt>
                <c:pt idx="167">
                  <c:v>44761</c:v>
                </c:pt>
                <c:pt idx="168">
                  <c:v>44768</c:v>
                </c:pt>
                <c:pt idx="169">
                  <c:v>44775</c:v>
                </c:pt>
                <c:pt idx="170">
                  <c:v>44782</c:v>
                </c:pt>
                <c:pt idx="171">
                  <c:v>44789</c:v>
                </c:pt>
                <c:pt idx="172">
                  <c:v>44796</c:v>
                </c:pt>
                <c:pt idx="173">
                  <c:v>44803</c:v>
                </c:pt>
                <c:pt idx="174">
                  <c:v>44810</c:v>
                </c:pt>
                <c:pt idx="175">
                  <c:v>44817</c:v>
                </c:pt>
                <c:pt idx="176">
                  <c:v>44824</c:v>
                </c:pt>
                <c:pt idx="177">
                  <c:v>44831</c:v>
                </c:pt>
                <c:pt idx="178">
                  <c:v>44838</c:v>
                </c:pt>
                <c:pt idx="179">
                  <c:v>44845</c:v>
                </c:pt>
                <c:pt idx="180">
                  <c:v>44852</c:v>
                </c:pt>
                <c:pt idx="181">
                  <c:v>44859</c:v>
                </c:pt>
                <c:pt idx="182">
                  <c:v>44866</c:v>
                </c:pt>
                <c:pt idx="183">
                  <c:v>44873</c:v>
                </c:pt>
                <c:pt idx="184">
                  <c:v>44880</c:v>
                </c:pt>
                <c:pt idx="185">
                  <c:v>44887</c:v>
                </c:pt>
                <c:pt idx="186">
                  <c:v>44894</c:v>
                </c:pt>
                <c:pt idx="187">
                  <c:v>44901</c:v>
                </c:pt>
                <c:pt idx="188">
                  <c:v>44908</c:v>
                </c:pt>
                <c:pt idx="189">
                  <c:v>44915</c:v>
                </c:pt>
                <c:pt idx="190">
                  <c:v>44922</c:v>
                </c:pt>
                <c:pt idx="191">
                  <c:v>44929</c:v>
                </c:pt>
                <c:pt idx="192">
                  <c:v>44936</c:v>
                </c:pt>
                <c:pt idx="193">
                  <c:v>44943</c:v>
                </c:pt>
                <c:pt idx="194">
                  <c:v>44950</c:v>
                </c:pt>
                <c:pt idx="195">
                  <c:v>44957</c:v>
                </c:pt>
                <c:pt idx="196">
                  <c:v>44964</c:v>
                </c:pt>
                <c:pt idx="197">
                  <c:v>44971</c:v>
                </c:pt>
                <c:pt idx="198">
                  <c:v>44978</c:v>
                </c:pt>
                <c:pt idx="199">
                  <c:v>44985</c:v>
                </c:pt>
                <c:pt idx="200">
                  <c:v>44992</c:v>
                </c:pt>
                <c:pt idx="201">
                  <c:v>44999</c:v>
                </c:pt>
                <c:pt idx="202">
                  <c:v>45006</c:v>
                </c:pt>
                <c:pt idx="203">
                  <c:v>45013</c:v>
                </c:pt>
                <c:pt idx="204">
                  <c:v>45020</c:v>
                </c:pt>
                <c:pt idx="205">
                  <c:v>45027</c:v>
                </c:pt>
                <c:pt idx="206">
                  <c:v>45034</c:v>
                </c:pt>
                <c:pt idx="207">
                  <c:v>45041</c:v>
                </c:pt>
                <c:pt idx="208">
                  <c:v>45048</c:v>
                </c:pt>
                <c:pt idx="209">
                  <c:v>45055</c:v>
                </c:pt>
                <c:pt idx="210">
                  <c:v>45062</c:v>
                </c:pt>
                <c:pt idx="211">
                  <c:v>45069</c:v>
                </c:pt>
                <c:pt idx="212">
                  <c:v>45076</c:v>
                </c:pt>
                <c:pt idx="213">
                  <c:v>45083</c:v>
                </c:pt>
                <c:pt idx="214">
                  <c:v>45090</c:v>
                </c:pt>
                <c:pt idx="215">
                  <c:v>45097</c:v>
                </c:pt>
                <c:pt idx="216">
                  <c:v>45104</c:v>
                </c:pt>
                <c:pt idx="217">
                  <c:v>45111</c:v>
                </c:pt>
                <c:pt idx="218">
                  <c:v>45118</c:v>
                </c:pt>
                <c:pt idx="219">
                  <c:v>45125</c:v>
                </c:pt>
                <c:pt idx="220">
                  <c:v>45132</c:v>
                </c:pt>
                <c:pt idx="221">
                  <c:v>45139</c:v>
                </c:pt>
                <c:pt idx="222">
                  <c:v>45146</c:v>
                </c:pt>
                <c:pt idx="223">
                  <c:v>45153</c:v>
                </c:pt>
                <c:pt idx="224">
                  <c:v>45160</c:v>
                </c:pt>
                <c:pt idx="225">
                  <c:v>45167</c:v>
                </c:pt>
                <c:pt idx="226">
                  <c:v>45174</c:v>
                </c:pt>
                <c:pt idx="227">
                  <c:v>45181</c:v>
                </c:pt>
                <c:pt idx="228">
                  <c:v>45188</c:v>
                </c:pt>
                <c:pt idx="229">
                  <c:v>45195</c:v>
                </c:pt>
                <c:pt idx="230">
                  <c:v>45202</c:v>
                </c:pt>
                <c:pt idx="231">
                  <c:v>45209</c:v>
                </c:pt>
                <c:pt idx="232">
                  <c:v>45216</c:v>
                </c:pt>
                <c:pt idx="233">
                  <c:v>45223</c:v>
                </c:pt>
                <c:pt idx="234">
                  <c:v>45230</c:v>
                </c:pt>
                <c:pt idx="235">
                  <c:v>45237</c:v>
                </c:pt>
                <c:pt idx="236">
                  <c:v>45244</c:v>
                </c:pt>
                <c:pt idx="237">
                  <c:v>45251</c:v>
                </c:pt>
                <c:pt idx="238">
                  <c:v>45258</c:v>
                </c:pt>
                <c:pt idx="239">
                  <c:v>45265</c:v>
                </c:pt>
                <c:pt idx="240">
                  <c:v>45272</c:v>
                </c:pt>
                <c:pt idx="241">
                  <c:v>45279</c:v>
                </c:pt>
                <c:pt idx="242">
                  <c:v>45286</c:v>
                </c:pt>
                <c:pt idx="243">
                  <c:v>45293</c:v>
                </c:pt>
                <c:pt idx="244">
                  <c:v>45300</c:v>
                </c:pt>
                <c:pt idx="245">
                  <c:v>45307</c:v>
                </c:pt>
                <c:pt idx="246">
                  <c:v>45314</c:v>
                </c:pt>
                <c:pt idx="247">
                  <c:v>45321</c:v>
                </c:pt>
                <c:pt idx="248">
                  <c:v>45328</c:v>
                </c:pt>
                <c:pt idx="249">
                  <c:v>45335</c:v>
                </c:pt>
                <c:pt idx="250">
                  <c:v>45342</c:v>
                </c:pt>
                <c:pt idx="251">
                  <c:v>45349</c:v>
                </c:pt>
                <c:pt idx="252">
                  <c:v>45356</c:v>
                </c:pt>
                <c:pt idx="253">
                  <c:v>45363</c:v>
                </c:pt>
                <c:pt idx="254">
                  <c:v>45370</c:v>
                </c:pt>
                <c:pt idx="255">
                  <c:v>45377</c:v>
                </c:pt>
                <c:pt idx="256">
                  <c:v>45384</c:v>
                </c:pt>
                <c:pt idx="257">
                  <c:v>45391</c:v>
                </c:pt>
                <c:pt idx="258">
                  <c:v>45398</c:v>
                </c:pt>
                <c:pt idx="259">
                  <c:v>45405</c:v>
                </c:pt>
                <c:pt idx="260">
                  <c:v>45412</c:v>
                </c:pt>
                <c:pt idx="261">
                  <c:v>45419</c:v>
                </c:pt>
                <c:pt idx="262">
                  <c:v>45426</c:v>
                </c:pt>
                <c:pt idx="263">
                  <c:v>45433</c:v>
                </c:pt>
                <c:pt idx="264">
                  <c:v>45440</c:v>
                </c:pt>
                <c:pt idx="265">
                  <c:v>45447</c:v>
                </c:pt>
                <c:pt idx="266">
                  <c:v>45454</c:v>
                </c:pt>
                <c:pt idx="267">
                  <c:v>45461</c:v>
                </c:pt>
                <c:pt idx="268">
                  <c:v>45468</c:v>
                </c:pt>
                <c:pt idx="269">
                  <c:v>45475</c:v>
                </c:pt>
                <c:pt idx="270">
                  <c:v>45482</c:v>
                </c:pt>
                <c:pt idx="271">
                  <c:v>45489</c:v>
                </c:pt>
                <c:pt idx="272">
                  <c:v>45496</c:v>
                </c:pt>
                <c:pt idx="273">
                  <c:v>45503</c:v>
                </c:pt>
                <c:pt idx="274">
                  <c:v>45510</c:v>
                </c:pt>
                <c:pt idx="275">
                  <c:v>45517</c:v>
                </c:pt>
                <c:pt idx="276">
                  <c:v>45524</c:v>
                </c:pt>
                <c:pt idx="277">
                  <c:v>45531</c:v>
                </c:pt>
                <c:pt idx="278">
                  <c:v>45538</c:v>
                </c:pt>
                <c:pt idx="279">
                  <c:v>45545</c:v>
                </c:pt>
                <c:pt idx="280">
                  <c:v>45552</c:v>
                </c:pt>
                <c:pt idx="281">
                  <c:v>45559</c:v>
                </c:pt>
                <c:pt idx="282">
                  <c:v>45566</c:v>
                </c:pt>
                <c:pt idx="283">
                  <c:v>45573</c:v>
                </c:pt>
                <c:pt idx="284">
                  <c:v>45580</c:v>
                </c:pt>
                <c:pt idx="285">
                  <c:v>45587</c:v>
                </c:pt>
                <c:pt idx="286">
                  <c:v>45594</c:v>
                </c:pt>
                <c:pt idx="287">
                  <c:v>45601</c:v>
                </c:pt>
                <c:pt idx="288">
                  <c:v>45608</c:v>
                </c:pt>
                <c:pt idx="289">
                  <c:v>45615</c:v>
                </c:pt>
                <c:pt idx="290">
                  <c:v>45622</c:v>
                </c:pt>
                <c:pt idx="291">
                  <c:v>45629</c:v>
                </c:pt>
                <c:pt idx="292">
                  <c:v>45636</c:v>
                </c:pt>
                <c:pt idx="293">
                  <c:v>45643</c:v>
                </c:pt>
                <c:pt idx="294">
                  <c:v>45650</c:v>
                </c:pt>
                <c:pt idx="295">
                  <c:v>45657</c:v>
                </c:pt>
                <c:pt idx="296">
                  <c:v>45664</c:v>
                </c:pt>
                <c:pt idx="297">
                  <c:v>45671</c:v>
                </c:pt>
                <c:pt idx="298">
                  <c:v>45678</c:v>
                </c:pt>
                <c:pt idx="299">
                  <c:v>45685</c:v>
                </c:pt>
                <c:pt idx="300">
                  <c:v>45692</c:v>
                </c:pt>
                <c:pt idx="301">
                  <c:v>45699</c:v>
                </c:pt>
                <c:pt idx="302">
                  <c:v>45706</c:v>
                </c:pt>
                <c:pt idx="303">
                  <c:v>45713</c:v>
                </c:pt>
                <c:pt idx="304">
                  <c:v>45720</c:v>
                </c:pt>
                <c:pt idx="305">
                  <c:v>45727</c:v>
                </c:pt>
                <c:pt idx="306">
                  <c:v>45734</c:v>
                </c:pt>
                <c:pt idx="307">
                  <c:v>45741</c:v>
                </c:pt>
              </c:numCache>
            </c:numRef>
          </c:cat>
          <c:val>
            <c:numRef>
              <c:f>'Chrt PGBetas - Electric'!$C$15:$KX$15</c:f>
              <c:numCache>
                <c:formatCode>0.0000</c:formatCode>
                <c:ptCount val="308"/>
                <c:pt idx="0">
                  <c:v>0.45163348671447828</c:v>
                </c:pt>
                <c:pt idx="1">
                  <c:v>0.63250474359462339</c:v>
                </c:pt>
                <c:pt idx="2">
                  <c:v>0.57478342322390175</c:v>
                </c:pt>
                <c:pt idx="3">
                  <c:v>0.55633095025507395</c:v>
                </c:pt>
                <c:pt idx="4">
                  <c:v>0.50301201860326594</c:v>
                </c:pt>
                <c:pt idx="5">
                  <c:v>0.44616963375581675</c:v>
                </c:pt>
                <c:pt idx="6">
                  <c:v>0.42182890850175292</c:v>
                </c:pt>
                <c:pt idx="7">
                  <c:v>0.40677307496052584</c:v>
                </c:pt>
                <c:pt idx="8">
                  <c:v>0.3818223259891837</c:v>
                </c:pt>
                <c:pt idx="9">
                  <c:v>0.36951332675634796</c:v>
                </c:pt>
                <c:pt idx="10">
                  <c:v>0.37198592830539634</c:v>
                </c:pt>
                <c:pt idx="11">
                  <c:v>0.44580567061955556</c:v>
                </c:pt>
                <c:pt idx="12">
                  <c:v>0.45161069564322825</c:v>
                </c:pt>
                <c:pt idx="13">
                  <c:v>0.46093383544947053</c:v>
                </c:pt>
                <c:pt idx="14">
                  <c:v>0.47654786779257319</c:v>
                </c:pt>
                <c:pt idx="15">
                  <c:v>0.41933311140256763</c:v>
                </c:pt>
                <c:pt idx="16">
                  <c:v>0.39817543343301498</c:v>
                </c:pt>
                <c:pt idx="17">
                  <c:v>0.4334024226771136</c:v>
                </c:pt>
                <c:pt idx="18">
                  <c:v>0.45079580317536766</c:v>
                </c:pt>
                <c:pt idx="19">
                  <c:v>0.48122843705757862</c:v>
                </c:pt>
                <c:pt idx="20">
                  <c:v>0.49703388040891849</c:v>
                </c:pt>
                <c:pt idx="21">
                  <c:v>0.50460572286394401</c:v>
                </c:pt>
                <c:pt idx="22">
                  <c:v>0.51104381191042103</c:v>
                </c:pt>
                <c:pt idx="23">
                  <c:v>0.50628424690053841</c:v>
                </c:pt>
                <c:pt idx="24">
                  <c:v>0.5024328226670155</c:v>
                </c:pt>
                <c:pt idx="25">
                  <c:v>0.49882183620725062</c:v>
                </c:pt>
                <c:pt idx="26">
                  <c:v>0.49635977453678543</c:v>
                </c:pt>
                <c:pt idx="27">
                  <c:v>0.48998581116075829</c:v>
                </c:pt>
                <c:pt idx="28">
                  <c:v>0.49537773444040195</c:v>
                </c:pt>
                <c:pt idx="29">
                  <c:v>0.49848044500652633</c:v>
                </c:pt>
                <c:pt idx="30">
                  <c:v>0.49907908654059407</c:v>
                </c:pt>
                <c:pt idx="31">
                  <c:v>0.50122297529452087</c:v>
                </c:pt>
                <c:pt idx="32">
                  <c:v>0.50388355024761078</c:v>
                </c:pt>
                <c:pt idx="33">
                  <c:v>0.50835605884526192</c:v>
                </c:pt>
                <c:pt idx="34">
                  <c:v>0.52332266569054908</c:v>
                </c:pt>
                <c:pt idx="35">
                  <c:v>0.51861164352869171</c:v>
                </c:pt>
                <c:pt idx="36">
                  <c:v>0.5310956589646989</c:v>
                </c:pt>
                <c:pt idx="37">
                  <c:v>0.54675718375805638</c:v>
                </c:pt>
                <c:pt idx="38">
                  <c:v>0.53672535242205321</c:v>
                </c:pt>
                <c:pt idx="39">
                  <c:v>0.5438868150534798</c:v>
                </c:pt>
                <c:pt idx="40">
                  <c:v>0.53841309304816365</c:v>
                </c:pt>
                <c:pt idx="41">
                  <c:v>0.5382793872642565</c:v>
                </c:pt>
                <c:pt idx="42">
                  <c:v>0.55580193943734146</c:v>
                </c:pt>
                <c:pt idx="43">
                  <c:v>0.67741365902426598</c:v>
                </c:pt>
                <c:pt idx="44">
                  <c:v>0.6639483441191576</c:v>
                </c:pt>
                <c:pt idx="45">
                  <c:v>0.8577005575091261</c:v>
                </c:pt>
                <c:pt idx="46">
                  <c:v>0.91389851375217768</c:v>
                </c:pt>
                <c:pt idx="47">
                  <c:v>0.96853825961327544</c:v>
                </c:pt>
                <c:pt idx="48">
                  <c:v>0.96930457104753787</c:v>
                </c:pt>
                <c:pt idx="49">
                  <c:v>0.98249843636915868</c:v>
                </c:pt>
                <c:pt idx="50">
                  <c:v>0.9803952728045302</c:v>
                </c:pt>
                <c:pt idx="51">
                  <c:v>0.98137356099325912</c:v>
                </c:pt>
                <c:pt idx="52">
                  <c:v>0.97593175384937547</c:v>
                </c:pt>
                <c:pt idx="53">
                  <c:v>0.97688205561641661</c:v>
                </c:pt>
                <c:pt idx="54">
                  <c:v>0.97771590175814849</c:v>
                </c:pt>
                <c:pt idx="55">
                  <c:v>0.97850421619018846</c:v>
                </c:pt>
                <c:pt idx="56">
                  <c:v>0.98510549935996139</c:v>
                </c:pt>
                <c:pt idx="57">
                  <c:v>0.98394888350439935</c:v>
                </c:pt>
                <c:pt idx="58">
                  <c:v>0.98859881959569784</c:v>
                </c:pt>
                <c:pt idx="59">
                  <c:v>0.99033079725545881</c:v>
                </c:pt>
                <c:pt idx="60">
                  <c:v>0.99095827785631307</c:v>
                </c:pt>
                <c:pt idx="61">
                  <c:v>0.99124787445937379</c:v>
                </c:pt>
                <c:pt idx="62">
                  <c:v>0.9898030953767607</c:v>
                </c:pt>
                <c:pt idx="63">
                  <c:v>0.9904522719526252</c:v>
                </c:pt>
                <c:pt idx="64">
                  <c:v>0.99262427323103986</c:v>
                </c:pt>
                <c:pt idx="65">
                  <c:v>0.9969123867124251</c:v>
                </c:pt>
                <c:pt idx="66">
                  <c:v>0.99532466061646874</c:v>
                </c:pt>
                <c:pt idx="67">
                  <c:v>0.99691487653357469</c:v>
                </c:pt>
                <c:pt idx="68">
                  <c:v>0.99471202949539872</c:v>
                </c:pt>
                <c:pt idx="69">
                  <c:v>0.99105479621249215</c:v>
                </c:pt>
                <c:pt idx="70">
                  <c:v>0.98306865675097432</c:v>
                </c:pt>
                <c:pt idx="71">
                  <c:v>0.97764800782290806</c:v>
                </c:pt>
                <c:pt idx="72">
                  <c:v>0.97750844497903044</c:v>
                </c:pt>
                <c:pt idx="73">
                  <c:v>0.97642404223919366</c:v>
                </c:pt>
                <c:pt idx="74">
                  <c:v>0.97907267954402377</c:v>
                </c:pt>
                <c:pt idx="75">
                  <c:v>0.98129621992333327</c:v>
                </c:pt>
                <c:pt idx="76">
                  <c:v>0.98175450981082646</c:v>
                </c:pt>
                <c:pt idx="77">
                  <c:v>0.98831032509957339</c:v>
                </c:pt>
                <c:pt idx="78">
                  <c:v>0.98500483274695327</c:v>
                </c:pt>
                <c:pt idx="79">
                  <c:v>0.97253987750490523</c:v>
                </c:pt>
                <c:pt idx="80">
                  <c:v>0.97566385261085897</c:v>
                </c:pt>
                <c:pt idx="81">
                  <c:v>0.97662710678568077</c:v>
                </c:pt>
                <c:pt idx="82">
                  <c:v>0.97780121838194334</c:v>
                </c:pt>
                <c:pt idx="83">
                  <c:v>0.97639459383822091</c:v>
                </c:pt>
                <c:pt idx="84">
                  <c:v>0.97886161028647656</c:v>
                </c:pt>
                <c:pt idx="85">
                  <c:v>0.98064524092250693</c:v>
                </c:pt>
                <c:pt idx="86">
                  <c:v>0.98179480616551196</c:v>
                </c:pt>
                <c:pt idx="87">
                  <c:v>0.98566962246599055</c:v>
                </c:pt>
                <c:pt idx="88">
                  <c:v>0.98337079025024132</c:v>
                </c:pt>
                <c:pt idx="89">
                  <c:v>0.98297425333041266</c:v>
                </c:pt>
                <c:pt idx="90">
                  <c:v>0.98353137202688679</c:v>
                </c:pt>
                <c:pt idx="91">
                  <c:v>0.98064512880541499</c:v>
                </c:pt>
                <c:pt idx="92">
                  <c:v>0.97742780680330865</c:v>
                </c:pt>
                <c:pt idx="93">
                  <c:v>0.97721929760733517</c:v>
                </c:pt>
                <c:pt idx="94">
                  <c:v>0.97810802806409947</c:v>
                </c:pt>
                <c:pt idx="95">
                  <c:v>0.97882559080881648</c:v>
                </c:pt>
                <c:pt idx="96">
                  <c:v>0.97369286104162833</c:v>
                </c:pt>
                <c:pt idx="97">
                  <c:v>0.9789706138609322</c:v>
                </c:pt>
                <c:pt idx="98">
                  <c:v>0.97801361793460495</c:v>
                </c:pt>
                <c:pt idx="99">
                  <c:v>0.97724050806987528</c:v>
                </c:pt>
                <c:pt idx="100">
                  <c:v>0.97456513872596873</c:v>
                </c:pt>
                <c:pt idx="101">
                  <c:v>0.97544688027804327</c:v>
                </c:pt>
                <c:pt idx="102">
                  <c:v>0.97985711786783414</c:v>
                </c:pt>
                <c:pt idx="103">
                  <c:v>0.98119099928475761</c:v>
                </c:pt>
                <c:pt idx="104">
                  <c:v>0.98166283710008762</c:v>
                </c:pt>
                <c:pt idx="105">
                  <c:v>0.98419010958800435</c:v>
                </c:pt>
                <c:pt idx="106">
                  <c:v>0.99787184118999406</c:v>
                </c:pt>
                <c:pt idx="107">
                  <c:v>0.99475561290961012</c:v>
                </c:pt>
                <c:pt idx="108">
                  <c:v>0.99934521360281492</c:v>
                </c:pt>
                <c:pt idx="109">
                  <c:v>0.96412120799070111</c:v>
                </c:pt>
                <c:pt idx="110">
                  <c:v>0.92330536247317796</c:v>
                </c:pt>
                <c:pt idx="111">
                  <c:v>0.84017163571156284</c:v>
                </c:pt>
                <c:pt idx="112">
                  <c:v>0.79999546838546021</c:v>
                </c:pt>
                <c:pt idx="113">
                  <c:v>0.78456475125789926</c:v>
                </c:pt>
                <c:pt idx="114">
                  <c:v>0.77452232971385326</c:v>
                </c:pt>
                <c:pt idx="115">
                  <c:v>0.77060146914136463</c:v>
                </c:pt>
                <c:pt idx="116">
                  <c:v>0.74868802694999792</c:v>
                </c:pt>
                <c:pt idx="117">
                  <c:v>0.7442490560504974</c:v>
                </c:pt>
                <c:pt idx="118">
                  <c:v>0.74108462648936702</c:v>
                </c:pt>
                <c:pt idx="119">
                  <c:v>0.72309224728402011</c:v>
                </c:pt>
                <c:pt idx="120">
                  <c:v>0.70837391637636848</c:v>
                </c:pt>
                <c:pt idx="121">
                  <c:v>0.68784446472799665</c:v>
                </c:pt>
                <c:pt idx="122">
                  <c:v>0.6651158649002431</c:v>
                </c:pt>
                <c:pt idx="123">
                  <c:v>0.65923347471927407</c:v>
                </c:pt>
                <c:pt idx="124">
                  <c:v>0.66858096491393737</c:v>
                </c:pt>
                <c:pt idx="125">
                  <c:v>0.67329899692136042</c:v>
                </c:pt>
                <c:pt idx="126">
                  <c:v>0.66399308766711007</c:v>
                </c:pt>
                <c:pt idx="127">
                  <c:v>0.66085577042471955</c:v>
                </c:pt>
                <c:pt idx="128">
                  <c:v>0.66393389329344765</c:v>
                </c:pt>
                <c:pt idx="129">
                  <c:v>0.6747939771388578</c:v>
                </c:pt>
                <c:pt idx="130">
                  <c:v>0.67204189441338569</c:v>
                </c:pt>
                <c:pt idx="131">
                  <c:v>0.66945455061530945</c:v>
                </c:pt>
                <c:pt idx="132">
                  <c:v>0.68228338813666189</c:v>
                </c:pt>
                <c:pt idx="133">
                  <c:v>0.6872322154335494</c:v>
                </c:pt>
                <c:pt idx="134">
                  <c:v>0.70623160944171626</c:v>
                </c:pt>
                <c:pt idx="135">
                  <c:v>0.71274745490996805</c:v>
                </c:pt>
                <c:pt idx="136">
                  <c:v>0.70818043121121355</c:v>
                </c:pt>
                <c:pt idx="137">
                  <c:v>0.69150599940644164</c:v>
                </c:pt>
                <c:pt idx="138">
                  <c:v>0.67065841607706045</c:v>
                </c:pt>
                <c:pt idx="139">
                  <c:v>0.6706885272853419</c:v>
                </c:pt>
                <c:pt idx="140">
                  <c:v>0.67746097818552864</c:v>
                </c:pt>
                <c:pt idx="141">
                  <c:v>0.67637955384257331</c:v>
                </c:pt>
                <c:pt idx="142">
                  <c:v>0.66155872583380804</c:v>
                </c:pt>
                <c:pt idx="143">
                  <c:v>0.64061493090228849</c:v>
                </c:pt>
                <c:pt idx="144">
                  <c:v>0.64086353413927166</c:v>
                </c:pt>
                <c:pt idx="145">
                  <c:v>0.64552687165655442</c:v>
                </c:pt>
                <c:pt idx="146">
                  <c:v>0.65185769521292947</c:v>
                </c:pt>
                <c:pt idx="147">
                  <c:v>0.6503349787562952</c:v>
                </c:pt>
                <c:pt idx="148">
                  <c:v>0.62341912496721485</c:v>
                </c:pt>
                <c:pt idx="149">
                  <c:v>0.61191777379147605</c:v>
                </c:pt>
                <c:pt idx="150">
                  <c:v>0.58405196207480126</c:v>
                </c:pt>
                <c:pt idx="151">
                  <c:v>0.5932256718877299</c:v>
                </c:pt>
                <c:pt idx="152">
                  <c:v>0.59966690577362469</c:v>
                </c:pt>
                <c:pt idx="153">
                  <c:v>0.58722279288511747</c:v>
                </c:pt>
                <c:pt idx="154">
                  <c:v>0.58530302768947051</c:v>
                </c:pt>
                <c:pt idx="155">
                  <c:v>0.58872838119301807</c:v>
                </c:pt>
                <c:pt idx="156">
                  <c:v>0.62132708249513868</c:v>
                </c:pt>
                <c:pt idx="157">
                  <c:v>0.60728796164984256</c:v>
                </c:pt>
                <c:pt idx="158">
                  <c:v>0.58886939508919367</c:v>
                </c:pt>
                <c:pt idx="159">
                  <c:v>0.57909331277147258</c:v>
                </c:pt>
                <c:pt idx="160">
                  <c:v>0.57065376509109056</c:v>
                </c:pt>
                <c:pt idx="161">
                  <c:v>0.56008314369806589</c:v>
                </c:pt>
                <c:pt idx="162">
                  <c:v>0.62095270033781236</c:v>
                </c:pt>
                <c:pt idx="163">
                  <c:v>0.66700169686420674</c:v>
                </c:pt>
                <c:pt idx="164">
                  <c:v>0.68780339468598772</c:v>
                </c:pt>
                <c:pt idx="165">
                  <c:v>0.68423586196820563</c:v>
                </c:pt>
                <c:pt idx="166">
                  <c:v>0.67550224681822335</c:v>
                </c:pt>
                <c:pt idx="167">
                  <c:v>0.67646147207457608</c:v>
                </c:pt>
                <c:pt idx="168">
                  <c:v>0.66249780884017062</c:v>
                </c:pt>
                <c:pt idx="169">
                  <c:v>0.67690925752970121</c:v>
                </c:pt>
                <c:pt idx="170">
                  <c:v>0.67874304848871359</c:v>
                </c:pt>
                <c:pt idx="171">
                  <c:v>0.68664144400032967</c:v>
                </c:pt>
                <c:pt idx="172">
                  <c:v>0.68768509015073997</c:v>
                </c:pt>
                <c:pt idx="173">
                  <c:v>0.69107747957058174</c:v>
                </c:pt>
                <c:pt idx="174">
                  <c:v>0.68847530583955552</c:v>
                </c:pt>
                <c:pt idx="175">
                  <c:v>0.69301970629128762</c:v>
                </c:pt>
                <c:pt idx="176">
                  <c:v>0.69968416058014982</c:v>
                </c:pt>
                <c:pt idx="177">
                  <c:v>0.71437129150031253</c:v>
                </c:pt>
                <c:pt idx="178">
                  <c:v>0.72319571934707483</c:v>
                </c:pt>
                <c:pt idx="179">
                  <c:v>0.72562866568718432</c:v>
                </c:pt>
                <c:pt idx="180">
                  <c:v>0.7323323694492625</c:v>
                </c:pt>
                <c:pt idx="181">
                  <c:v>0.73034945811910068</c:v>
                </c:pt>
                <c:pt idx="182">
                  <c:v>0.73671285602253966</c:v>
                </c:pt>
                <c:pt idx="183">
                  <c:v>0.73485579118970645</c:v>
                </c:pt>
                <c:pt idx="184">
                  <c:v>0.73631435868514195</c:v>
                </c:pt>
                <c:pt idx="185">
                  <c:v>0.73734263295258695</c:v>
                </c:pt>
                <c:pt idx="186">
                  <c:v>0.73807641280370717</c:v>
                </c:pt>
                <c:pt idx="187">
                  <c:v>0.73725086364162684</c:v>
                </c:pt>
                <c:pt idx="188">
                  <c:v>0.73191202883491346</c:v>
                </c:pt>
                <c:pt idx="189">
                  <c:v>0.73399201556950022</c:v>
                </c:pt>
                <c:pt idx="190">
                  <c:v>0.73518227391969126</c:v>
                </c:pt>
                <c:pt idx="191">
                  <c:v>0.73563592997613192</c:v>
                </c:pt>
                <c:pt idx="192">
                  <c:v>0.73781052150092474</c:v>
                </c:pt>
                <c:pt idx="193">
                  <c:v>0.73569106218859448</c:v>
                </c:pt>
                <c:pt idx="194">
                  <c:v>0.73845044753616307</c:v>
                </c:pt>
                <c:pt idx="195">
                  <c:v>0.73611313500684394</c:v>
                </c:pt>
                <c:pt idx="196">
                  <c:v>0.73449466417217379</c:v>
                </c:pt>
                <c:pt idx="197">
                  <c:v>0.73630014456002169</c:v>
                </c:pt>
                <c:pt idx="198">
                  <c:v>0.73203461636781519</c:v>
                </c:pt>
                <c:pt idx="199">
                  <c:v>0.72805434370107491</c:v>
                </c:pt>
                <c:pt idx="200">
                  <c:v>0.72769886397230432</c:v>
                </c:pt>
                <c:pt idx="201">
                  <c:v>0.728038378796798</c:v>
                </c:pt>
                <c:pt idx="202">
                  <c:v>0.72997799304367339</c:v>
                </c:pt>
                <c:pt idx="203">
                  <c:v>0.727462005441738</c:v>
                </c:pt>
                <c:pt idx="204">
                  <c:v>0.733549915448518</c:v>
                </c:pt>
                <c:pt idx="205">
                  <c:v>0.74293379604548915</c:v>
                </c:pt>
                <c:pt idx="206">
                  <c:v>0.74406917024885066</c:v>
                </c:pt>
                <c:pt idx="207">
                  <c:v>0.74449549175061724</c:v>
                </c:pt>
                <c:pt idx="208">
                  <c:v>0.74309838729303068</c:v>
                </c:pt>
                <c:pt idx="209">
                  <c:v>0.73959903459404719</c:v>
                </c:pt>
                <c:pt idx="210">
                  <c:v>0.7440664842541318</c:v>
                </c:pt>
                <c:pt idx="211">
                  <c:v>0.73582520594643852</c:v>
                </c:pt>
                <c:pt idx="212">
                  <c:v>0.75270334698033237</c:v>
                </c:pt>
                <c:pt idx="213">
                  <c:v>0.75955426669726267</c:v>
                </c:pt>
                <c:pt idx="214">
                  <c:v>0.77386884286650537</c:v>
                </c:pt>
                <c:pt idx="215">
                  <c:v>0.76475718292738248</c:v>
                </c:pt>
                <c:pt idx="216">
                  <c:v>0.77242877921995901</c:v>
                </c:pt>
                <c:pt idx="217">
                  <c:v>0.77789696799546282</c:v>
                </c:pt>
                <c:pt idx="218">
                  <c:v>0.7803997895546595</c:v>
                </c:pt>
                <c:pt idx="219">
                  <c:v>0.77844032108460781</c:v>
                </c:pt>
                <c:pt idx="220">
                  <c:v>0.77800083254631003</c:v>
                </c:pt>
                <c:pt idx="221">
                  <c:v>0.80866745720580668</c:v>
                </c:pt>
                <c:pt idx="222">
                  <c:v>0.81778761470307626</c:v>
                </c:pt>
                <c:pt idx="223">
                  <c:v>0.82715182188933101</c:v>
                </c:pt>
                <c:pt idx="224">
                  <c:v>0.84019354073802655</c:v>
                </c:pt>
                <c:pt idx="225">
                  <c:v>0.84096117896206402</c:v>
                </c:pt>
                <c:pt idx="226">
                  <c:v>0.79828337225443968</c:v>
                </c:pt>
                <c:pt idx="227">
                  <c:v>0.78010129980487675</c:v>
                </c:pt>
                <c:pt idx="228">
                  <c:v>0.77646319209781789</c:v>
                </c:pt>
                <c:pt idx="229">
                  <c:v>0.78658320029873208</c:v>
                </c:pt>
                <c:pt idx="230">
                  <c:v>0.80418148100205789</c:v>
                </c:pt>
                <c:pt idx="231">
                  <c:v>0.82926160595586929</c:v>
                </c:pt>
                <c:pt idx="232">
                  <c:v>0.82613184137495166</c:v>
                </c:pt>
                <c:pt idx="233">
                  <c:v>0.81874081050727732</c:v>
                </c:pt>
                <c:pt idx="234">
                  <c:v>0.80310452408539057</c:v>
                </c:pt>
                <c:pt idx="235">
                  <c:v>0.80672609312559918</c:v>
                </c:pt>
                <c:pt idx="236">
                  <c:v>0.80458492568651696</c:v>
                </c:pt>
                <c:pt idx="237">
                  <c:v>0.82267587367086414</c:v>
                </c:pt>
                <c:pt idx="238">
                  <c:v>0.82101884743141951</c:v>
                </c:pt>
                <c:pt idx="239">
                  <c:v>0.821659416879302</c:v>
                </c:pt>
                <c:pt idx="240">
                  <c:v>0.8289490510477393</c:v>
                </c:pt>
                <c:pt idx="241">
                  <c:v>0.78773970674621796</c:v>
                </c:pt>
                <c:pt idx="242">
                  <c:v>0.80619933623699391</c:v>
                </c:pt>
                <c:pt idx="243">
                  <c:v>0.77607719066433356</c:v>
                </c:pt>
                <c:pt idx="244">
                  <c:v>0.76210901714439216</c:v>
                </c:pt>
                <c:pt idx="245">
                  <c:v>0.74898617908980492</c:v>
                </c:pt>
                <c:pt idx="246">
                  <c:v>0.75178456400640381</c:v>
                </c:pt>
                <c:pt idx="247">
                  <c:v>0.74791789474204917</c:v>
                </c:pt>
                <c:pt idx="248">
                  <c:v>0.74053978342159665</c:v>
                </c:pt>
                <c:pt idx="249">
                  <c:v>0.72795930762437466</c:v>
                </c:pt>
                <c:pt idx="250">
                  <c:v>0.72714874233173044</c:v>
                </c:pt>
                <c:pt idx="251">
                  <c:v>0.73984829926005846</c:v>
                </c:pt>
                <c:pt idx="252">
                  <c:v>0.7398574116113833</c:v>
                </c:pt>
                <c:pt idx="253">
                  <c:v>0.74611476207849148</c:v>
                </c:pt>
                <c:pt idx="254">
                  <c:v>0.7518549246387739</c:v>
                </c:pt>
                <c:pt idx="255">
                  <c:v>0.74890692238841849</c:v>
                </c:pt>
                <c:pt idx="256">
                  <c:v>0.74442461467632359</c:v>
                </c:pt>
                <c:pt idx="257">
                  <c:v>0.73677620675846933</c:v>
                </c:pt>
                <c:pt idx="258">
                  <c:v>0.7557145855918419</c:v>
                </c:pt>
                <c:pt idx="259">
                  <c:v>0.72723824407195281</c:v>
                </c:pt>
                <c:pt idx="260">
                  <c:v>0.72165240117532059</c:v>
                </c:pt>
                <c:pt idx="261">
                  <c:v>0.7223846575202767</c:v>
                </c:pt>
                <c:pt idx="262">
                  <c:v>0.74841316386449241</c:v>
                </c:pt>
                <c:pt idx="263">
                  <c:v>0.74673497183003801</c:v>
                </c:pt>
                <c:pt idx="264">
                  <c:v>0.75291633772428534</c:v>
                </c:pt>
                <c:pt idx="265">
                  <c:v>0.76690985873717299</c:v>
                </c:pt>
                <c:pt idx="266">
                  <c:v>0.75762991354901332</c:v>
                </c:pt>
                <c:pt idx="267">
                  <c:v>0.73148096988892874</c:v>
                </c:pt>
                <c:pt idx="268">
                  <c:v>0.72246825348138399</c:v>
                </c:pt>
                <c:pt idx="269">
                  <c:v>0.72621194196922556</c:v>
                </c:pt>
                <c:pt idx="270">
                  <c:v>0.72663608354002862</c:v>
                </c:pt>
                <c:pt idx="271">
                  <c:v>0.74579861873215081</c:v>
                </c:pt>
                <c:pt idx="272">
                  <c:v>0.71859431672892971</c:v>
                </c:pt>
                <c:pt idx="273">
                  <c:v>0.67678538459512128</c:v>
                </c:pt>
                <c:pt idx="274">
                  <c:v>0.65958651479061325</c:v>
                </c:pt>
                <c:pt idx="275">
                  <c:v>0.64323528361827309</c:v>
                </c:pt>
                <c:pt idx="276">
                  <c:v>0.63095626293026674</c:v>
                </c:pt>
                <c:pt idx="277">
                  <c:v>0.62341944330151178</c:v>
                </c:pt>
                <c:pt idx="278">
                  <c:v>0.62460981198455534</c:v>
                </c:pt>
                <c:pt idx="279">
                  <c:v>0.59984555760090608</c:v>
                </c:pt>
                <c:pt idx="280">
                  <c:v>0.60347696726315236</c:v>
                </c:pt>
                <c:pt idx="281">
                  <c:v>0.60006936356110097</c:v>
                </c:pt>
                <c:pt idx="282">
                  <c:v>0.5940905888177449</c:v>
                </c:pt>
                <c:pt idx="283">
                  <c:v>0.59490792405015291</c:v>
                </c:pt>
                <c:pt idx="284">
                  <c:v>0.59176762178464093</c:v>
                </c:pt>
                <c:pt idx="285">
                  <c:v>0.58331704882468205</c:v>
                </c:pt>
                <c:pt idx="286">
                  <c:v>0.57247892224717056</c:v>
                </c:pt>
                <c:pt idx="287">
                  <c:v>0.55239724687664926</c:v>
                </c:pt>
                <c:pt idx="288">
                  <c:v>0.55201878699105622</c:v>
                </c:pt>
                <c:pt idx="289">
                  <c:v>0.54636986934338727</c:v>
                </c:pt>
                <c:pt idx="290">
                  <c:v>0.54242101116161423</c:v>
                </c:pt>
                <c:pt idx="291">
                  <c:v>0.54594539129755015</c:v>
                </c:pt>
                <c:pt idx="292">
                  <c:v>0.54268934716173689</c:v>
                </c:pt>
                <c:pt idx="293">
                  <c:v>0.51114658765669896</c:v>
                </c:pt>
                <c:pt idx="294">
                  <c:v>0.50351767691396931</c:v>
                </c:pt>
                <c:pt idx="295">
                  <c:v>0.49126433204060516</c:v>
                </c:pt>
                <c:pt idx="296">
                  <c:v>0.48625803001448897</c:v>
                </c:pt>
                <c:pt idx="297">
                  <c:v>0.4851532688623541</c:v>
                </c:pt>
                <c:pt idx="298">
                  <c:v>0.48252291836498717</c:v>
                </c:pt>
                <c:pt idx="299">
                  <c:v>0.46537867523546983</c:v>
                </c:pt>
                <c:pt idx="300">
                  <c:v>0.45430069727915001</c:v>
                </c:pt>
                <c:pt idx="301">
                  <c:v>0.44677535098802729</c:v>
                </c:pt>
                <c:pt idx="302">
                  <c:v>0.44660720975936091</c:v>
                </c:pt>
                <c:pt idx="303">
                  <c:v>0.43010378690220802</c:v>
                </c:pt>
                <c:pt idx="304">
                  <c:v>0.41632483692896149</c:v>
                </c:pt>
                <c:pt idx="305">
                  <c:v>0.42776874285205113</c:v>
                </c:pt>
                <c:pt idx="306">
                  <c:v>0.41874006585703255</c:v>
                </c:pt>
                <c:pt idx="307">
                  <c:v>0.42472130290404686</c:v>
                </c:pt>
              </c:numCache>
            </c:numRef>
          </c:val>
          <c:smooth val="0"/>
          <c:extLst xmlns:c15="http://schemas.microsoft.com/office/drawing/2012/chart">
            <c:ext xmlns:c16="http://schemas.microsoft.com/office/drawing/2014/chart" uri="{C3380CC4-5D6E-409C-BE32-E72D297353CC}">
              <c16:uniqueId val="{00000004-0A49-4AA8-9D88-AA2806E25E6E}"/>
            </c:ext>
          </c:extLst>
        </c:ser>
        <c:ser>
          <c:idx val="7"/>
          <c:order val="5"/>
          <c:tx>
            <c:v>1.5-Year</c:v>
          </c:tx>
          <c:spPr>
            <a:ln w="12700" cap="rnd">
              <a:solidFill>
                <a:srgbClr val="BD582C">
                  <a:lumMod val="50000"/>
                </a:srgbClr>
              </a:solidFill>
              <a:round/>
            </a:ln>
            <a:effectLst/>
          </c:spPr>
          <c:marker>
            <c:symbol val="none"/>
          </c:marker>
          <c:cat>
            <c:numRef>
              <c:f>'Chrt PGBetas - Electric'!$C$7:$KX$7</c:f>
              <c:numCache>
                <c:formatCode>mm/dd/yyyy</c:formatCode>
                <c:ptCount val="308"/>
                <c:pt idx="0">
                  <c:v>43130</c:v>
                </c:pt>
                <c:pt idx="1">
                  <c:v>43158</c:v>
                </c:pt>
                <c:pt idx="2">
                  <c:v>43186</c:v>
                </c:pt>
                <c:pt idx="3">
                  <c:v>43214</c:v>
                </c:pt>
                <c:pt idx="4">
                  <c:v>43249</c:v>
                </c:pt>
                <c:pt idx="5">
                  <c:v>43277</c:v>
                </c:pt>
                <c:pt idx="6">
                  <c:v>43312</c:v>
                </c:pt>
                <c:pt idx="7">
                  <c:v>43340</c:v>
                </c:pt>
                <c:pt idx="8">
                  <c:v>43368</c:v>
                </c:pt>
                <c:pt idx="9">
                  <c:v>43403</c:v>
                </c:pt>
                <c:pt idx="10">
                  <c:v>43431</c:v>
                </c:pt>
                <c:pt idx="11">
                  <c:v>43459</c:v>
                </c:pt>
                <c:pt idx="12">
                  <c:v>43494</c:v>
                </c:pt>
                <c:pt idx="13">
                  <c:v>43522</c:v>
                </c:pt>
                <c:pt idx="14">
                  <c:v>43550</c:v>
                </c:pt>
                <c:pt idx="15">
                  <c:v>43585</c:v>
                </c:pt>
                <c:pt idx="16">
                  <c:v>43613</c:v>
                </c:pt>
                <c:pt idx="17">
                  <c:v>43641</c:v>
                </c:pt>
                <c:pt idx="18">
                  <c:v>43676</c:v>
                </c:pt>
                <c:pt idx="19">
                  <c:v>43704</c:v>
                </c:pt>
                <c:pt idx="20">
                  <c:v>43732</c:v>
                </c:pt>
                <c:pt idx="21">
                  <c:v>43739</c:v>
                </c:pt>
                <c:pt idx="22">
                  <c:v>43746</c:v>
                </c:pt>
                <c:pt idx="23">
                  <c:v>43753</c:v>
                </c:pt>
                <c:pt idx="24">
                  <c:v>43760</c:v>
                </c:pt>
                <c:pt idx="25">
                  <c:v>43767</c:v>
                </c:pt>
                <c:pt idx="26">
                  <c:v>43774</c:v>
                </c:pt>
                <c:pt idx="27">
                  <c:v>43781</c:v>
                </c:pt>
                <c:pt idx="28">
                  <c:v>43788</c:v>
                </c:pt>
                <c:pt idx="29">
                  <c:v>43795</c:v>
                </c:pt>
                <c:pt idx="30">
                  <c:v>43802</c:v>
                </c:pt>
                <c:pt idx="31">
                  <c:v>43809</c:v>
                </c:pt>
                <c:pt idx="32">
                  <c:v>43816</c:v>
                </c:pt>
                <c:pt idx="33">
                  <c:v>43823</c:v>
                </c:pt>
                <c:pt idx="34">
                  <c:v>43830</c:v>
                </c:pt>
                <c:pt idx="35">
                  <c:v>43837</c:v>
                </c:pt>
                <c:pt idx="36">
                  <c:v>43844</c:v>
                </c:pt>
                <c:pt idx="37">
                  <c:v>43851</c:v>
                </c:pt>
                <c:pt idx="38">
                  <c:v>43858</c:v>
                </c:pt>
                <c:pt idx="39">
                  <c:v>43865</c:v>
                </c:pt>
                <c:pt idx="40">
                  <c:v>43872</c:v>
                </c:pt>
                <c:pt idx="41">
                  <c:v>43879</c:v>
                </c:pt>
                <c:pt idx="42">
                  <c:v>43886</c:v>
                </c:pt>
                <c:pt idx="43">
                  <c:v>43893</c:v>
                </c:pt>
                <c:pt idx="44">
                  <c:v>43900</c:v>
                </c:pt>
                <c:pt idx="45">
                  <c:v>43907</c:v>
                </c:pt>
                <c:pt idx="46">
                  <c:v>43914</c:v>
                </c:pt>
                <c:pt idx="47">
                  <c:v>43921</c:v>
                </c:pt>
                <c:pt idx="48">
                  <c:v>43928</c:v>
                </c:pt>
                <c:pt idx="49">
                  <c:v>43935</c:v>
                </c:pt>
                <c:pt idx="50">
                  <c:v>43942</c:v>
                </c:pt>
                <c:pt idx="51">
                  <c:v>43949</c:v>
                </c:pt>
                <c:pt idx="52">
                  <c:v>43956</c:v>
                </c:pt>
                <c:pt idx="53">
                  <c:v>43963</c:v>
                </c:pt>
                <c:pt idx="54">
                  <c:v>43970</c:v>
                </c:pt>
                <c:pt idx="55">
                  <c:v>43977</c:v>
                </c:pt>
                <c:pt idx="56">
                  <c:v>43984</c:v>
                </c:pt>
                <c:pt idx="57">
                  <c:v>43991</c:v>
                </c:pt>
                <c:pt idx="58">
                  <c:v>43998</c:v>
                </c:pt>
                <c:pt idx="59">
                  <c:v>44005</c:v>
                </c:pt>
                <c:pt idx="60">
                  <c:v>44012</c:v>
                </c:pt>
                <c:pt idx="61">
                  <c:v>44019</c:v>
                </c:pt>
                <c:pt idx="62">
                  <c:v>44026</c:v>
                </c:pt>
                <c:pt idx="63">
                  <c:v>44033</c:v>
                </c:pt>
                <c:pt idx="64">
                  <c:v>44040</c:v>
                </c:pt>
                <c:pt idx="65">
                  <c:v>44047</c:v>
                </c:pt>
                <c:pt idx="66">
                  <c:v>44054</c:v>
                </c:pt>
                <c:pt idx="67">
                  <c:v>44061</c:v>
                </c:pt>
                <c:pt idx="68">
                  <c:v>44068</c:v>
                </c:pt>
                <c:pt idx="69">
                  <c:v>44075</c:v>
                </c:pt>
                <c:pt idx="70">
                  <c:v>44082</c:v>
                </c:pt>
                <c:pt idx="71">
                  <c:v>44089</c:v>
                </c:pt>
                <c:pt idx="72">
                  <c:v>44096</c:v>
                </c:pt>
                <c:pt idx="73">
                  <c:v>44103</c:v>
                </c:pt>
                <c:pt idx="74">
                  <c:v>44110</c:v>
                </c:pt>
                <c:pt idx="75">
                  <c:v>44117</c:v>
                </c:pt>
                <c:pt idx="76">
                  <c:v>44124</c:v>
                </c:pt>
                <c:pt idx="77">
                  <c:v>44131</c:v>
                </c:pt>
                <c:pt idx="78">
                  <c:v>44138</c:v>
                </c:pt>
                <c:pt idx="79">
                  <c:v>44145</c:v>
                </c:pt>
                <c:pt idx="80">
                  <c:v>44152</c:v>
                </c:pt>
                <c:pt idx="81">
                  <c:v>44159</c:v>
                </c:pt>
                <c:pt idx="82">
                  <c:v>44166</c:v>
                </c:pt>
                <c:pt idx="83">
                  <c:v>44173</c:v>
                </c:pt>
                <c:pt idx="84">
                  <c:v>44180</c:v>
                </c:pt>
                <c:pt idx="85">
                  <c:v>44187</c:v>
                </c:pt>
                <c:pt idx="86">
                  <c:v>44194</c:v>
                </c:pt>
                <c:pt idx="87">
                  <c:v>44201</c:v>
                </c:pt>
                <c:pt idx="88">
                  <c:v>44208</c:v>
                </c:pt>
                <c:pt idx="89">
                  <c:v>44215</c:v>
                </c:pt>
                <c:pt idx="90">
                  <c:v>44222</c:v>
                </c:pt>
                <c:pt idx="91">
                  <c:v>44229</c:v>
                </c:pt>
                <c:pt idx="92">
                  <c:v>44236</c:v>
                </c:pt>
                <c:pt idx="93">
                  <c:v>44243</c:v>
                </c:pt>
                <c:pt idx="94">
                  <c:v>44250</c:v>
                </c:pt>
                <c:pt idx="95">
                  <c:v>44257</c:v>
                </c:pt>
                <c:pt idx="96">
                  <c:v>44264</c:v>
                </c:pt>
                <c:pt idx="97">
                  <c:v>44271</c:v>
                </c:pt>
                <c:pt idx="98">
                  <c:v>44278</c:v>
                </c:pt>
                <c:pt idx="99">
                  <c:v>44285</c:v>
                </c:pt>
                <c:pt idx="100">
                  <c:v>44292</c:v>
                </c:pt>
                <c:pt idx="101">
                  <c:v>44299</c:v>
                </c:pt>
                <c:pt idx="102">
                  <c:v>44306</c:v>
                </c:pt>
                <c:pt idx="103">
                  <c:v>44313</c:v>
                </c:pt>
                <c:pt idx="104">
                  <c:v>44320</c:v>
                </c:pt>
                <c:pt idx="105">
                  <c:v>44327</c:v>
                </c:pt>
                <c:pt idx="106">
                  <c:v>44334</c:v>
                </c:pt>
                <c:pt idx="107">
                  <c:v>44341</c:v>
                </c:pt>
                <c:pt idx="108">
                  <c:v>44348</c:v>
                </c:pt>
                <c:pt idx="109">
                  <c:v>44355</c:v>
                </c:pt>
                <c:pt idx="110">
                  <c:v>44362</c:v>
                </c:pt>
                <c:pt idx="111">
                  <c:v>44369</c:v>
                </c:pt>
                <c:pt idx="112">
                  <c:v>44376</c:v>
                </c:pt>
                <c:pt idx="113">
                  <c:v>44383</c:v>
                </c:pt>
                <c:pt idx="114">
                  <c:v>44390</c:v>
                </c:pt>
                <c:pt idx="115">
                  <c:v>44397</c:v>
                </c:pt>
                <c:pt idx="116">
                  <c:v>44404</c:v>
                </c:pt>
                <c:pt idx="117">
                  <c:v>44411</c:v>
                </c:pt>
                <c:pt idx="118">
                  <c:v>44418</c:v>
                </c:pt>
                <c:pt idx="119">
                  <c:v>44425</c:v>
                </c:pt>
                <c:pt idx="120">
                  <c:v>44432</c:v>
                </c:pt>
                <c:pt idx="121">
                  <c:v>44439</c:v>
                </c:pt>
                <c:pt idx="122">
                  <c:v>44446</c:v>
                </c:pt>
                <c:pt idx="123">
                  <c:v>44453</c:v>
                </c:pt>
                <c:pt idx="124">
                  <c:v>44460</c:v>
                </c:pt>
                <c:pt idx="125">
                  <c:v>44467</c:v>
                </c:pt>
                <c:pt idx="126">
                  <c:v>44474</c:v>
                </c:pt>
                <c:pt idx="127">
                  <c:v>44481</c:v>
                </c:pt>
                <c:pt idx="128">
                  <c:v>44488</c:v>
                </c:pt>
                <c:pt idx="129">
                  <c:v>44495</c:v>
                </c:pt>
                <c:pt idx="130">
                  <c:v>44502</c:v>
                </c:pt>
                <c:pt idx="131">
                  <c:v>44509</c:v>
                </c:pt>
                <c:pt idx="132">
                  <c:v>44516</c:v>
                </c:pt>
                <c:pt idx="133">
                  <c:v>44523</c:v>
                </c:pt>
                <c:pt idx="134">
                  <c:v>44530</c:v>
                </c:pt>
                <c:pt idx="135">
                  <c:v>44537</c:v>
                </c:pt>
                <c:pt idx="136">
                  <c:v>44544</c:v>
                </c:pt>
                <c:pt idx="137">
                  <c:v>44551</c:v>
                </c:pt>
                <c:pt idx="138">
                  <c:v>44558</c:v>
                </c:pt>
                <c:pt idx="139">
                  <c:v>44565</c:v>
                </c:pt>
                <c:pt idx="140">
                  <c:v>44572</c:v>
                </c:pt>
                <c:pt idx="141">
                  <c:v>44579</c:v>
                </c:pt>
                <c:pt idx="142">
                  <c:v>44586</c:v>
                </c:pt>
                <c:pt idx="143">
                  <c:v>44593</c:v>
                </c:pt>
                <c:pt idx="144">
                  <c:v>44600</c:v>
                </c:pt>
                <c:pt idx="145">
                  <c:v>44607</c:v>
                </c:pt>
                <c:pt idx="146">
                  <c:v>44614</c:v>
                </c:pt>
                <c:pt idx="147">
                  <c:v>44621</c:v>
                </c:pt>
                <c:pt idx="148">
                  <c:v>44628</c:v>
                </c:pt>
                <c:pt idx="149">
                  <c:v>44635</c:v>
                </c:pt>
                <c:pt idx="150">
                  <c:v>44642</c:v>
                </c:pt>
                <c:pt idx="151">
                  <c:v>44649</c:v>
                </c:pt>
                <c:pt idx="152">
                  <c:v>44656</c:v>
                </c:pt>
                <c:pt idx="153">
                  <c:v>44663</c:v>
                </c:pt>
                <c:pt idx="154">
                  <c:v>44670</c:v>
                </c:pt>
                <c:pt idx="155">
                  <c:v>44677</c:v>
                </c:pt>
                <c:pt idx="156">
                  <c:v>44684</c:v>
                </c:pt>
                <c:pt idx="157">
                  <c:v>44691</c:v>
                </c:pt>
                <c:pt idx="158">
                  <c:v>44698</c:v>
                </c:pt>
                <c:pt idx="159">
                  <c:v>44705</c:v>
                </c:pt>
                <c:pt idx="160">
                  <c:v>44712</c:v>
                </c:pt>
                <c:pt idx="161">
                  <c:v>44719</c:v>
                </c:pt>
                <c:pt idx="162">
                  <c:v>44726</c:v>
                </c:pt>
                <c:pt idx="163">
                  <c:v>44733</c:v>
                </c:pt>
                <c:pt idx="164">
                  <c:v>44740</c:v>
                </c:pt>
                <c:pt idx="165">
                  <c:v>44747</c:v>
                </c:pt>
                <c:pt idx="166">
                  <c:v>44754</c:v>
                </c:pt>
                <c:pt idx="167">
                  <c:v>44761</c:v>
                </c:pt>
                <c:pt idx="168">
                  <c:v>44768</c:v>
                </c:pt>
                <c:pt idx="169">
                  <c:v>44775</c:v>
                </c:pt>
                <c:pt idx="170">
                  <c:v>44782</c:v>
                </c:pt>
                <c:pt idx="171">
                  <c:v>44789</c:v>
                </c:pt>
                <c:pt idx="172">
                  <c:v>44796</c:v>
                </c:pt>
                <c:pt idx="173">
                  <c:v>44803</c:v>
                </c:pt>
                <c:pt idx="174">
                  <c:v>44810</c:v>
                </c:pt>
                <c:pt idx="175">
                  <c:v>44817</c:v>
                </c:pt>
                <c:pt idx="176">
                  <c:v>44824</c:v>
                </c:pt>
                <c:pt idx="177">
                  <c:v>44831</c:v>
                </c:pt>
                <c:pt idx="178">
                  <c:v>44838</c:v>
                </c:pt>
                <c:pt idx="179">
                  <c:v>44845</c:v>
                </c:pt>
                <c:pt idx="180">
                  <c:v>44852</c:v>
                </c:pt>
                <c:pt idx="181">
                  <c:v>44859</c:v>
                </c:pt>
                <c:pt idx="182">
                  <c:v>44866</c:v>
                </c:pt>
                <c:pt idx="183">
                  <c:v>44873</c:v>
                </c:pt>
                <c:pt idx="184">
                  <c:v>44880</c:v>
                </c:pt>
                <c:pt idx="185">
                  <c:v>44887</c:v>
                </c:pt>
                <c:pt idx="186">
                  <c:v>44894</c:v>
                </c:pt>
                <c:pt idx="187">
                  <c:v>44901</c:v>
                </c:pt>
                <c:pt idx="188">
                  <c:v>44908</c:v>
                </c:pt>
                <c:pt idx="189">
                  <c:v>44915</c:v>
                </c:pt>
                <c:pt idx="190">
                  <c:v>44922</c:v>
                </c:pt>
                <c:pt idx="191">
                  <c:v>44929</c:v>
                </c:pt>
                <c:pt idx="192">
                  <c:v>44936</c:v>
                </c:pt>
                <c:pt idx="193">
                  <c:v>44943</c:v>
                </c:pt>
                <c:pt idx="194">
                  <c:v>44950</c:v>
                </c:pt>
                <c:pt idx="195">
                  <c:v>44957</c:v>
                </c:pt>
                <c:pt idx="196">
                  <c:v>44964</c:v>
                </c:pt>
                <c:pt idx="197">
                  <c:v>44971</c:v>
                </c:pt>
                <c:pt idx="198">
                  <c:v>44978</c:v>
                </c:pt>
                <c:pt idx="199">
                  <c:v>44985</c:v>
                </c:pt>
                <c:pt idx="200">
                  <c:v>44992</c:v>
                </c:pt>
                <c:pt idx="201">
                  <c:v>44999</c:v>
                </c:pt>
                <c:pt idx="202">
                  <c:v>45006</c:v>
                </c:pt>
                <c:pt idx="203">
                  <c:v>45013</c:v>
                </c:pt>
                <c:pt idx="204">
                  <c:v>45020</c:v>
                </c:pt>
                <c:pt idx="205">
                  <c:v>45027</c:v>
                </c:pt>
                <c:pt idx="206">
                  <c:v>45034</c:v>
                </c:pt>
                <c:pt idx="207">
                  <c:v>45041</c:v>
                </c:pt>
                <c:pt idx="208">
                  <c:v>45048</c:v>
                </c:pt>
                <c:pt idx="209">
                  <c:v>45055</c:v>
                </c:pt>
                <c:pt idx="210">
                  <c:v>45062</c:v>
                </c:pt>
                <c:pt idx="211">
                  <c:v>45069</c:v>
                </c:pt>
                <c:pt idx="212">
                  <c:v>45076</c:v>
                </c:pt>
                <c:pt idx="213">
                  <c:v>45083</c:v>
                </c:pt>
                <c:pt idx="214">
                  <c:v>45090</c:v>
                </c:pt>
                <c:pt idx="215">
                  <c:v>45097</c:v>
                </c:pt>
                <c:pt idx="216">
                  <c:v>45104</c:v>
                </c:pt>
                <c:pt idx="217">
                  <c:v>45111</c:v>
                </c:pt>
                <c:pt idx="218">
                  <c:v>45118</c:v>
                </c:pt>
                <c:pt idx="219">
                  <c:v>45125</c:v>
                </c:pt>
                <c:pt idx="220">
                  <c:v>45132</c:v>
                </c:pt>
                <c:pt idx="221">
                  <c:v>45139</c:v>
                </c:pt>
                <c:pt idx="222">
                  <c:v>45146</c:v>
                </c:pt>
                <c:pt idx="223">
                  <c:v>45153</c:v>
                </c:pt>
                <c:pt idx="224">
                  <c:v>45160</c:v>
                </c:pt>
                <c:pt idx="225">
                  <c:v>45167</c:v>
                </c:pt>
                <c:pt idx="226">
                  <c:v>45174</c:v>
                </c:pt>
                <c:pt idx="227">
                  <c:v>45181</c:v>
                </c:pt>
                <c:pt idx="228">
                  <c:v>45188</c:v>
                </c:pt>
                <c:pt idx="229">
                  <c:v>45195</c:v>
                </c:pt>
                <c:pt idx="230">
                  <c:v>45202</c:v>
                </c:pt>
                <c:pt idx="231">
                  <c:v>45209</c:v>
                </c:pt>
                <c:pt idx="232">
                  <c:v>45216</c:v>
                </c:pt>
                <c:pt idx="233">
                  <c:v>45223</c:v>
                </c:pt>
                <c:pt idx="234">
                  <c:v>45230</c:v>
                </c:pt>
                <c:pt idx="235">
                  <c:v>45237</c:v>
                </c:pt>
                <c:pt idx="236">
                  <c:v>45244</c:v>
                </c:pt>
                <c:pt idx="237">
                  <c:v>45251</c:v>
                </c:pt>
                <c:pt idx="238">
                  <c:v>45258</c:v>
                </c:pt>
                <c:pt idx="239">
                  <c:v>45265</c:v>
                </c:pt>
                <c:pt idx="240">
                  <c:v>45272</c:v>
                </c:pt>
                <c:pt idx="241">
                  <c:v>45279</c:v>
                </c:pt>
                <c:pt idx="242">
                  <c:v>45286</c:v>
                </c:pt>
                <c:pt idx="243">
                  <c:v>45293</c:v>
                </c:pt>
                <c:pt idx="244">
                  <c:v>45300</c:v>
                </c:pt>
                <c:pt idx="245">
                  <c:v>45307</c:v>
                </c:pt>
                <c:pt idx="246">
                  <c:v>45314</c:v>
                </c:pt>
                <c:pt idx="247">
                  <c:v>45321</c:v>
                </c:pt>
                <c:pt idx="248">
                  <c:v>45328</c:v>
                </c:pt>
                <c:pt idx="249">
                  <c:v>45335</c:v>
                </c:pt>
                <c:pt idx="250">
                  <c:v>45342</c:v>
                </c:pt>
                <c:pt idx="251">
                  <c:v>45349</c:v>
                </c:pt>
                <c:pt idx="252">
                  <c:v>45356</c:v>
                </c:pt>
                <c:pt idx="253">
                  <c:v>45363</c:v>
                </c:pt>
                <c:pt idx="254">
                  <c:v>45370</c:v>
                </c:pt>
                <c:pt idx="255">
                  <c:v>45377</c:v>
                </c:pt>
                <c:pt idx="256">
                  <c:v>45384</c:v>
                </c:pt>
                <c:pt idx="257">
                  <c:v>45391</c:v>
                </c:pt>
                <c:pt idx="258">
                  <c:v>45398</c:v>
                </c:pt>
                <c:pt idx="259">
                  <c:v>45405</c:v>
                </c:pt>
                <c:pt idx="260">
                  <c:v>45412</c:v>
                </c:pt>
                <c:pt idx="261">
                  <c:v>45419</c:v>
                </c:pt>
                <c:pt idx="262">
                  <c:v>45426</c:v>
                </c:pt>
                <c:pt idx="263">
                  <c:v>45433</c:v>
                </c:pt>
                <c:pt idx="264">
                  <c:v>45440</c:v>
                </c:pt>
                <c:pt idx="265">
                  <c:v>45447</c:v>
                </c:pt>
                <c:pt idx="266">
                  <c:v>45454</c:v>
                </c:pt>
                <c:pt idx="267">
                  <c:v>45461</c:v>
                </c:pt>
                <c:pt idx="268">
                  <c:v>45468</c:v>
                </c:pt>
                <c:pt idx="269">
                  <c:v>45475</c:v>
                </c:pt>
                <c:pt idx="270">
                  <c:v>45482</c:v>
                </c:pt>
                <c:pt idx="271">
                  <c:v>45489</c:v>
                </c:pt>
                <c:pt idx="272">
                  <c:v>45496</c:v>
                </c:pt>
                <c:pt idx="273">
                  <c:v>45503</c:v>
                </c:pt>
                <c:pt idx="274">
                  <c:v>45510</c:v>
                </c:pt>
                <c:pt idx="275">
                  <c:v>45517</c:v>
                </c:pt>
                <c:pt idx="276">
                  <c:v>45524</c:v>
                </c:pt>
                <c:pt idx="277">
                  <c:v>45531</c:v>
                </c:pt>
                <c:pt idx="278">
                  <c:v>45538</c:v>
                </c:pt>
                <c:pt idx="279">
                  <c:v>45545</c:v>
                </c:pt>
                <c:pt idx="280">
                  <c:v>45552</c:v>
                </c:pt>
                <c:pt idx="281">
                  <c:v>45559</c:v>
                </c:pt>
                <c:pt idx="282">
                  <c:v>45566</c:v>
                </c:pt>
                <c:pt idx="283">
                  <c:v>45573</c:v>
                </c:pt>
                <c:pt idx="284">
                  <c:v>45580</c:v>
                </c:pt>
                <c:pt idx="285">
                  <c:v>45587</c:v>
                </c:pt>
                <c:pt idx="286">
                  <c:v>45594</c:v>
                </c:pt>
                <c:pt idx="287">
                  <c:v>45601</c:v>
                </c:pt>
                <c:pt idx="288">
                  <c:v>45608</c:v>
                </c:pt>
                <c:pt idx="289">
                  <c:v>45615</c:v>
                </c:pt>
                <c:pt idx="290">
                  <c:v>45622</c:v>
                </c:pt>
                <c:pt idx="291">
                  <c:v>45629</c:v>
                </c:pt>
                <c:pt idx="292">
                  <c:v>45636</c:v>
                </c:pt>
                <c:pt idx="293">
                  <c:v>45643</c:v>
                </c:pt>
                <c:pt idx="294">
                  <c:v>45650</c:v>
                </c:pt>
                <c:pt idx="295">
                  <c:v>45657</c:v>
                </c:pt>
                <c:pt idx="296">
                  <c:v>45664</c:v>
                </c:pt>
                <c:pt idx="297">
                  <c:v>45671</c:v>
                </c:pt>
                <c:pt idx="298">
                  <c:v>45678</c:v>
                </c:pt>
                <c:pt idx="299">
                  <c:v>45685</c:v>
                </c:pt>
                <c:pt idx="300">
                  <c:v>45692</c:v>
                </c:pt>
                <c:pt idx="301">
                  <c:v>45699</c:v>
                </c:pt>
                <c:pt idx="302">
                  <c:v>45706</c:v>
                </c:pt>
                <c:pt idx="303">
                  <c:v>45713</c:v>
                </c:pt>
                <c:pt idx="304">
                  <c:v>45720</c:v>
                </c:pt>
                <c:pt idx="305">
                  <c:v>45727</c:v>
                </c:pt>
                <c:pt idx="306">
                  <c:v>45734</c:v>
                </c:pt>
                <c:pt idx="307">
                  <c:v>45741</c:v>
                </c:pt>
              </c:numCache>
            </c:numRef>
          </c:cat>
          <c:val>
            <c:numRef>
              <c:f>'Chrt PGBetas - Electric'!$C$16:$KX$16</c:f>
              <c:numCache>
                <c:formatCode>0.0000</c:formatCode>
                <c:ptCount val="308"/>
                <c:pt idx="0">
                  <c:v>0.52974181985606494</c:v>
                </c:pt>
                <c:pt idx="1">
                  <c:v>0.62719544807684124</c:v>
                </c:pt>
                <c:pt idx="2">
                  <c:v>0.55183082972107844</c:v>
                </c:pt>
                <c:pt idx="3">
                  <c:v>0.54529605201906928</c:v>
                </c:pt>
                <c:pt idx="4">
                  <c:v>0.52765403012121537</c:v>
                </c:pt>
                <c:pt idx="5">
                  <c:v>0.44991638716136212</c:v>
                </c:pt>
                <c:pt idx="6">
                  <c:v>0.42543657041222233</c:v>
                </c:pt>
                <c:pt idx="7">
                  <c:v>0.40991107993746584</c:v>
                </c:pt>
                <c:pt idx="8">
                  <c:v>0.40380483165584213</c:v>
                </c:pt>
                <c:pt idx="9">
                  <c:v>0.39305779077409153</c:v>
                </c:pt>
                <c:pt idx="10">
                  <c:v>0.38031440369920383</c:v>
                </c:pt>
                <c:pt idx="11">
                  <c:v>0.44395308611942874</c:v>
                </c:pt>
                <c:pt idx="12">
                  <c:v>0.44969321533959522</c:v>
                </c:pt>
                <c:pt idx="13">
                  <c:v>0.46061344751028066</c:v>
                </c:pt>
                <c:pt idx="14">
                  <c:v>0.46204420204789554</c:v>
                </c:pt>
                <c:pt idx="15">
                  <c:v>0.45390321417948343</c:v>
                </c:pt>
                <c:pt idx="16">
                  <c:v>0.44784937779618289</c:v>
                </c:pt>
                <c:pt idx="17">
                  <c:v>0.48208037201423326</c:v>
                </c:pt>
                <c:pt idx="18">
                  <c:v>0.44245659953144645</c:v>
                </c:pt>
                <c:pt idx="19">
                  <c:v>0.4354477848633983</c:v>
                </c:pt>
                <c:pt idx="20">
                  <c:v>0.44058509419773878</c:v>
                </c:pt>
                <c:pt idx="21">
                  <c:v>0.44037505831874302</c:v>
                </c:pt>
                <c:pt idx="22">
                  <c:v>0.44440715243716516</c:v>
                </c:pt>
                <c:pt idx="23">
                  <c:v>0.44054641462457578</c:v>
                </c:pt>
                <c:pt idx="24">
                  <c:v>0.43874385725043086</c:v>
                </c:pt>
                <c:pt idx="25">
                  <c:v>0.4477149384541303</c:v>
                </c:pt>
                <c:pt idx="26">
                  <c:v>0.44731326439827002</c:v>
                </c:pt>
                <c:pt idx="27">
                  <c:v>0.44032085765569057</c:v>
                </c:pt>
                <c:pt idx="28">
                  <c:v>0.44527146683581598</c:v>
                </c:pt>
                <c:pt idx="29">
                  <c:v>0.46076834322798427</c:v>
                </c:pt>
                <c:pt idx="30">
                  <c:v>0.46374238955502328</c:v>
                </c:pt>
                <c:pt idx="31">
                  <c:v>0.46980979244437115</c:v>
                </c:pt>
                <c:pt idx="32">
                  <c:v>0.48436683322364082</c:v>
                </c:pt>
                <c:pt idx="33">
                  <c:v>0.48684936803484252</c:v>
                </c:pt>
                <c:pt idx="34">
                  <c:v>0.49465225716801736</c:v>
                </c:pt>
                <c:pt idx="35">
                  <c:v>0.49498144392572879</c:v>
                </c:pt>
                <c:pt idx="36">
                  <c:v>0.49621571911503171</c:v>
                </c:pt>
                <c:pt idx="37">
                  <c:v>0.5025474129420846</c:v>
                </c:pt>
                <c:pt idx="38">
                  <c:v>0.49700572790972203</c:v>
                </c:pt>
                <c:pt idx="39">
                  <c:v>0.49484726989406191</c:v>
                </c:pt>
                <c:pt idx="40">
                  <c:v>0.48965587869566218</c:v>
                </c:pt>
                <c:pt idx="41">
                  <c:v>0.49463601778339616</c:v>
                </c:pt>
                <c:pt idx="42">
                  <c:v>0.50855474025697145</c:v>
                </c:pt>
                <c:pt idx="43">
                  <c:v>0.60346337833339669</c:v>
                </c:pt>
                <c:pt idx="44">
                  <c:v>0.61008170065405598</c:v>
                </c:pt>
                <c:pt idx="45">
                  <c:v>0.78166311972469549</c:v>
                </c:pt>
                <c:pt idx="46">
                  <c:v>0.83324648988218575</c:v>
                </c:pt>
                <c:pt idx="47">
                  <c:v>0.89439450669365905</c:v>
                </c:pt>
                <c:pt idx="48">
                  <c:v>0.89555671531335534</c:v>
                </c:pt>
                <c:pt idx="49">
                  <c:v>0.91975670991037739</c:v>
                </c:pt>
                <c:pt idx="50">
                  <c:v>0.92363707392970873</c:v>
                </c:pt>
                <c:pt idx="51">
                  <c:v>0.9261752495635649</c:v>
                </c:pt>
                <c:pt idx="52">
                  <c:v>0.92750586625497866</c:v>
                </c:pt>
                <c:pt idx="53">
                  <c:v>0.93241243010666375</c:v>
                </c:pt>
                <c:pt idx="54">
                  <c:v>0.93678568604362289</c:v>
                </c:pt>
                <c:pt idx="55">
                  <c:v>0.94154154236250598</c:v>
                </c:pt>
                <c:pt idx="56">
                  <c:v>0.95604514931270101</c:v>
                </c:pt>
                <c:pt idx="57">
                  <c:v>0.96321293614678771</c:v>
                </c:pt>
                <c:pt idx="58">
                  <c:v>0.97073345645023956</c:v>
                </c:pt>
                <c:pt idx="59">
                  <c:v>0.97249350334583362</c:v>
                </c:pt>
                <c:pt idx="60">
                  <c:v>0.97750726091481477</c:v>
                </c:pt>
                <c:pt idx="61">
                  <c:v>0.97852218808213165</c:v>
                </c:pt>
                <c:pt idx="62">
                  <c:v>0.9774825142858925</c:v>
                </c:pt>
                <c:pt idx="63">
                  <c:v>0.97859145041613993</c:v>
                </c:pt>
                <c:pt idx="64">
                  <c:v>0.97921054985163203</c:v>
                </c:pt>
                <c:pt idx="65">
                  <c:v>0.97817865735667775</c:v>
                </c:pt>
                <c:pt idx="66">
                  <c:v>0.97501492182626692</c:v>
                </c:pt>
                <c:pt idx="67">
                  <c:v>0.9742519175532931</c:v>
                </c:pt>
                <c:pt idx="68">
                  <c:v>0.9754679438278312</c:v>
                </c:pt>
                <c:pt idx="69">
                  <c:v>0.96838910174969273</c:v>
                </c:pt>
                <c:pt idx="70">
                  <c:v>0.96235302480562324</c:v>
                </c:pt>
                <c:pt idx="71">
                  <c:v>0.95975819457958167</c:v>
                </c:pt>
                <c:pt idx="72">
                  <c:v>0.96335506714408303</c:v>
                </c:pt>
                <c:pt idx="73">
                  <c:v>0.96269660133444412</c:v>
                </c:pt>
                <c:pt idx="74">
                  <c:v>0.96481659073453485</c:v>
                </c:pt>
                <c:pt idx="75">
                  <c:v>0.9660510708879132</c:v>
                </c:pt>
                <c:pt idx="76">
                  <c:v>0.96378303581830616</c:v>
                </c:pt>
                <c:pt idx="77">
                  <c:v>0.96241163858148981</c:v>
                </c:pt>
                <c:pt idx="78">
                  <c:v>0.96298570593689148</c:v>
                </c:pt>
                <c:pt idx="79">
                  <c:v>0.95260204548685756</c:v>
                </c:pt>
                <c:pt idx="80">
                  <c:v>0.95574398441509745</c:v>
                </c:pt>
                <c:pt idx="81">
                  <c:v>0.95525512608206975</c:v>
                </c:pt>
                <c:pt idx="82">
                  <c:v>0.9575096269033454</c:v>
                </c:pt>
                <c:pt idx="83">
                  <c:v>0.95576473546036467</c:v>
                </c:pt>
                <c:pt idx="84">
                  <c:v>0.95508430972764125</c:v>
                </c:pt>
                <c:pt idx="85">
                  <c:v>0.95520643841738384</c:v>
                </c:pt>
                <c:pt idx="86">
                  <c:v>0.95567538936080132</c:v>
                </c:pt>
                <c:pt idx="87">
                  <c:v>0.95648005680820036</c:v>
                </c:pt>
                <c:pt idx="88">
                  <c:v>0.95465457200656145</c:v>
                </c:pt>
                <c:pt idx="89">
                  <c:v>0.9560017809089687</c:v>
                </c:pt>
                <c:pt idx="90">
                  <c:v>0.9640571164784012</c:v>
                </c:pt>
                <c:pt idx="91">
                  <c:v>0.96377331766898344</c:v>
                </c:pt>
                <c:pt idx="92">
                  <c:v>0.96155854635347382</c:v>
                </c:pt>
                <c:pt idx="93">
                  <c:v>0.96267983085933528</c:v>
                </c:pt>
                <c:pt idx="94">
                  <c:v>0.9622842602624162</c:v>
                </c:pt>
                <c:pt idx="95">
                  <c:v>0.96470558928248684</c:v>
                </c:pt>
                <c:pt idx="96">
                  <c:v>0.96160007346179099</c:v>
                </c:pt>
                <c:pt idx="97">
                  <c:v>0.96939618905863689</c:v>
                </c:pt>
                <c:pt idx="98">
                  <c:v>0.97020091822747623</c:v>
                </c:pt>
                <c:pt idx="99">
                  <c:v>0.96976489433601465</c:v>
                </c:pt>
                <c:pt idx="100">
                  <c:v>0.97187061748239345</c:v>
                </c:pt>
                <c:pt idx="101">
                  <c:v>0.97100933781568466</c:v>
                </c:pt>
                <c:pt idx="102">
                  <c:v>0.97262950420418648</c:v>
                </c:pt>
                <c:pt idx="103">
                  <c:v>0.9738740893092932</c:v>
                </c:pt>
                <c:pt idx="104">
                  <c:v>0.9730129752101655</c:v>
                </c:pt>
                <c:pt idx="105">
                  <c:v>0.97245826395920154</c:v>
                </c:pt>
                <c:pt idx="106">
                  <c:v>0.97103239214955517</c:v>
                </c:pt>
                <c:pt idx="107">
                  <c:v>0.97192097274483147</c:v>
                </c:pt>
                <c:pt idx="108">
                  <c:v>0.97147732815680776</c:v>
                </c:pt>
                <c:pt idx="109">
                  <c:v>0.96998810265076885</c:v>
                </c:pt>
                <c:pt idx="110">
                  <c:v>0.970361843548051</c:v>
                </c:pt>
                <c:pt idx="111">
                  <c:v>0.971465813552713</c:v>
                </c:pt>
                <c:pt idx="112">
                  <c:v>0.97024540715751462</c:v>
                </c:pt>
                <c:pt idx="113">
                  <c:v>0.96865511407537697</c:v>
                </c:pt>
                <c:pt idx="114">
                  <c:v>0.97076011387357619</c:v>
                </c:pt>
                <c:pt idx="115">
                  <c:v>0.97140024373039346</c:v>
                </c:pt>
                <c:pt idx="116">
                  <c:v>0.97178295882162602</c:v>
                </c:pt>
                <c:pt idx="117">
                  <c:v>0.97304048597018855</c:v>
                </c:pt>
                <c:pt idx="118">
                  <c:v>0.97606913442632326</c:v>
                </c:pt>
                <c:pt idx="119">
                  <c:v>0.99075940930238326</c:v>
                </c:pt>
                <c:pt idx="120">
                  <c:v>0.98602318884955531</c:v>
                </c:pt>
                <c:pt idx="121">
                  <c:v>0.9859768017390379</c:v>
                </c:pt>
                <c:pt idx="122">
                  <c:v>0.94604192609039417</c:v>
                </c:pt>
                <c:pt idx="123">
                  <c:v>0.90580267036238793</c:v>
                </c:pt>
                <c:pt idx="124">
                  <c:v>0.82568939115502848</c:v>
                </c:pt>
                <c:pt idx="125">
                  <c:v>0.78912075442325402</c:v>
                </c:pt>
                <c:pt idx="126">
                  <c:v>0.76835598851738951</c:v>
                </c:pt>
                <c:pt idx="127">
                  <c:v>0.75919218775768038</c:v>
                </c:pt>
                <c:pt idx="128">
                  <c:v>0.76410189433696496</c:v>
                </c:pt>
                <c:pt idx="129">
                  <c:v>0.74752558410372505</c:v>
                </c:pt>
                <c:pt idx="130">
                  <c:v>0.74398166894579143</c:v>
                </c:pt>
                <c:pt idx="131">
                  <c:v>0.73807127880671408</c:v>
                </c:pt>
                <c:pt idx="132">
                  <c:v>0.71972703533761417</c:v>
                </c:pt>
                <c:pt idx="133">
                  <c:v>0.70890368002772142</c:v>
                </c:pt>
                <c:pt idx="134">
                  <c:v>0.69776383727663616</c:v>
                </c:pt>
                <c:pt idx="135">
                  <c:v>0.6833164411763909</c:v>
                </c:pt>
                <c:pt idx="136">
                  <c:v>0.68034201375268977</c:v>
                </c:pt>
                <c:pt idx="137">
                  <c:v>0.67129253277422352</c:v>
                </c:pt>
                <c:pt idx="138">
                  <c:v>0.66986629027841782</c:v>
                </c:pt>
                <c:pt idx="139">
                  <c:v>0.66743391295818333</c:v>
                </c:pt>
                <c:pt idx="140">
                  <c:v>0.66228523728656452</c:v>
                </c:pt>
                <c:pt idx="141">
                  <c:v>0.66273505951447642</c:v>
                </c:pt>
                <c:pt idx="142">
                  <c:v>0.65681713265810449</c:v>
                </c:pt>
                <c:pt idx="143">
                  <c:v>0.65377802546853603</c:v>
                </c:pt>
                <c:pt idx="144">
                  <c:v>0.65607212410460436</c:v>
                </c:pt>
                <c:pt idx="145">
                  <c:v>0.67250079300699594</c:v>
                </c:pt>
                <c:pt idx="146">
                  <c:v>0.67583710281729159</c:v>
                </c:pt>
                <c:pt idx="147">
                  <c:v>0.68140289709626789</c:v>
                </c:pt>
                <c:pt idx="148">
                  <c:v>0.66173956873906192</c:v>
                </c:pt>
                <c:pt idx="149">
                  <c:v>0.64442909379753499</c:v>
                </c:pt>
                <c:pt idx="150">
                  <c:v>0.61614666959071351</c:v>
                </c:pt>
                <c:pt idx="151">
                  <c:v>0.60837372364793929</c:v>
                </c:pt>
                <c:pt idx="152">
                  <c:v>0.60693905457506825</c:v>
                </c:pt>
                <c:pt idx="153">
                  <c:v>0.59615095239617288</c:v>
                </c:pt>
                <c:pt idx="154">
                  <c:v>0.58999970299634519</c:v>
                </c:pt>
                <c:pt idx="155">
                  <c:v>0.59418912400665047</c:v>
                </c:pt>
                <c:pt idx="156">
                  <c:v>0.60507984224227984</c:v>
                </c:pt>
                <c:pt idx="157">
                  <c:v>0.59188486793123363</c:v>
                </c:pt>
                <c:pt idx="158">
                  <c:v>0.57850731595105109</c:v>
                </c:pt>
                <c:pt idx="159">
                  <c:v>0.57681056908289419</c:v>
                </c:pt>
                <c:pt idx="160">
                  <c:v>0.58022140256348342</c:v>
                </c:pt>
                <c:pt idx="161">
                  <c:v>0.57845694956453131</c:v>
                </c:pt>
                <c:pt idx="162">
                  <c:v>0.6302035188342725</c:v>
                </c:pt>
                <c:pt idx="163">
                  <c:v>0.6708979360452233</c:v>
                </c:pt>
                <c:pt idx="164">
                  <c:v>0.68940203133732769</c:v>
                </c:pt>
                <c:pt idx="165">
                  <c:v>0.69094404422860622</c:v>
                </c:pt>
                <c:pt idx="166">
                  <c:v>0.68817826584904307</c:v>
                </c:pt>
                <c:pt idx="167">
                  <c:v>0.68612615537428623</c:v>
                </c:pt>
                <c:pt idx="168">
                  <c:v>0.67290941292083728</c:v>
                </c:pt>
                <c:pt idx="169">
                  <c:v>0.68779663769506083</c:v>
                </c:pt>
                <c:pt idx="170">
                  <c:v>0.68931586815423129</c:v>
                </c:pt>
                <c:pt idx="171">
                  <c:v>0.69030907849278189</c:v>
                </c:pt>
                <c:pt idx="172">
                  <c:v>0.69014683467157933</c:v>
                </c:pt>
                <c:pt idx="173">
                  <c:v>0.68877034474912346</c:v>
                </c:pt>
                <c:pt idx="174">
                  <c:v>0.68439406615410436</c:v>
                </c:pt>
                <c:pt idx="175">
                  <c:v>0.68750436036550278</c:v>
                </c:pt>
                <c:pt idx="176">
                  <c:v>0.69151503862403585</c:v>
                </c:pt>
                <c:pt idx="177">
                  <c:v>0.70737824373112856</c:v>
                </c:pt>
                <c:pt idx="178">
                  <c:v>0.71536822906389708</c:v>
                </c:pt>
                <c:pt idx="179">
                  <c:v>0.71449396236935592</c:v>
                </c:pt>
                <c:pt idx="180">
                  <c:v>0.72402283920507093</c:v>
                </c:pt>
                <c:pt idx="181">
                  <c:v>0.72318373912685474</c:v>
                </c:pt>
                <c:pt idx="182">
                  <c:v>0.73065314776534818</c:v>
                </c:pt>
                <c:pt idx="183">
                  <c:v>0.72850647416470027</c:v>
                </c:pt>
                <c:pt idx="184">
                  <c:v>0.72882514501708784</c:v>
                </c:pt>
                <c:pt idx="185">
                  <c:v>0.72984834302697987</c:v>
                </c:pt>
                <c:pt idx="186">
                  <c:v>0.73107273278892437</c:v>
                </c:pt>
                <c:pt idx="187">
                  <c:v>0.72956029219273988</c:v>
                </c:pt>
                <c:pt idx="188">
                  <c:v>0.72828621872064647</c:v>
                </c:pt>
                <c:pt idx="189">
                  <c:v>0.73086512642549928</c:v>
                </c:pt>
                <c:pt idx="190">
                  <c:v>0.73109719722160915</c:v>
                </c:pt>
                <c:pt idx="191">
                  <c:v>0.73073975399287461</c:v>
                </c:pt>
                <c:pt idx="192">
                  <c:v>0.7335234937569699</c:v>
                </c:pt>
                <c:pt idx="193">
                  <c:v>0.73189364419862801</c:v>
                </c:pt>
                <c:pt idx="194">
                  <c:v>0.73294448207618279</c:v>
                </c:pt>
                <c:pt idx="195">
                  <c:v>0.72883494514400171</c:v>
                </c:pt>
                <c:pt idx="196">
                  <c:v>0.72761506194181835</c:v>
                </c:pt>
                <c:pt idx="197">
                  <c:v>0.73248836804523987</c:v>
                </c:pt>
                <c:pt idx="198">
                  <c:v>0.73073628097080223</c:v>
                </c:pt>
                <c:pt idx="199">
                  <c:v>0.72911973735861924</c:v>
                </c:pt>
                <c:pt idx="200">
                  <c:v>0.7276772850720955</c:v>
                </c:pt>
                <c:pt idx="201">
                  <c:v>0.72453586024963679</c:v>
                </c:pt>
                <c:pt idx="202">
                  <c:v>0.7260875253950686</c:v>
                </c:pt>
                <c:pt idx="203">
                  <c:v>0.72491211398651101</c:v>
                </c:pt>
                <c:pt idx="204">
                  <c:v>0.73018205072003139</c:v>
                </c:pt>
                <c:pt idx="205">
                  <c:v>0.73341219373877475</c:v>
                </c:pt>
                <c:pt idx="206">
                  <c:v>0.73175665223243103</c:v>
                </c:pt>
                <c:pt idx="207">
                  <c:v>0.73163912177502854</c:v>
                </c:pt>
                <c:pt idx="208">
                  <c:v>0.73171605024723518</c:v>
                </c:pt>
                <c:pt idx="209">
                  <c:v>0.73169940662004396</c:v>
                </c:pt>
                <c:pt idx="210">
                  <c:v>0.73137049740777493</c:v>
                </c:pt>
                <c:pt idx="211">
                  <c:v>0.72297768852333766</c:v>
                </c:pt>
                <c:pt idx="212">
                  <c:v>0.71873368198705379</c:v>
                </c:pt>
                <c:pt idx="213">
                  <c:v>0.71879219361622748</c:v>
                </c:pt>
                <c:pt idx="214">
                  <c:v>0.72240569360247164</c:v>
                </c:pt>
                <c:pt idx="215">
                  <c:v>0.71989031168184059</c:v>
                </c:pt>
                <c:pt idx="216">
                  <c:v>0.72159356480373349</c:v>
                </c:pt>
                <c:pt idx="217">
                  <c:v>0.72142368601892026</c:v>
                </c:pt>
                <c:pt idx="218">
                  <c:v>0.72983949307715301</c:v>
                </c:pt>
                <c:pt idx="219">
                  <c:v>0.73307394557690564</c:v>
                </c:pt>
                <c:pt idx="220">
                  <c:v>0.734763701984535</c:v>
                </c:pt>
                <c:pt idx="221">
                  <c:v>0.73364852712799455</c:v>
                </c:pt>
                <c:pt idx="222">
                  <c:v>0.73575225014876477</c:v>
                </c:pt>
                <c:pt idx="223">
                  <c:v>0.7433901388615124</c:v>
                </c:pt>
                <c:pt idx="224">
                  <c:v>0.74719528948860958</c:v>
                </c:pt>
                <c:pt idx="225">
                  <c:v>0.76444041007425678</c:v>
                </c:pt>
                <c:pt idx="226">
                  <c:v>0.7690777795810011</c:v>
                </c:pt>
                <c:pt idx="227">
                  <c:v>0.77911578150654726</c:v>
                </c:pt>
                <c:pt idx="228">
                  <c:v>0.77439091726154219</c:v>
                </c:pt>
                <c:pt idx="229">
                  <c:v>0.78053119897479739</c:v>
                </c:pt>
                <c:pt idx="230">
                  <c:v>0.79534418046252853</c:v>
                </c:pt>
                <c:pt idx="231">
                  <c:v>0.79940790438834897</c:v>
                </c:pt>
                <c:pt idx="232">
                  <c:v>0.80303842836973138</c:v>
                </c:pt>
                <c:pt idx="233">
                  <c:v>0.80359089487801316</c:v>
                </c:pt>
                <c:pt idx="234">
                  <c:v>0.82626876274543348</c:v>
                </c:pt>
                <c:pt idx="235">
                  <c:v>0.83355543101014018</c:v>
                </c:pt>
                <c:pt idx="236">
                  <c:v>0.83397664214973299</c:v>
                </c:pt>
                <c:pt idx="237">
                  <c:v>0.84462348360894501</c:v>
                </c:pt>
                <c:pt idx="238">
                  <c:v>0.84587340799454713</c:v>
                </c:pt>
                <c:pt idx="239">
                  <c:v>0.81313800947812254</c:v>
                </c:pt>
                <c:pt idx="240">
                  <c:v>0.79955282177837395</c:v>
                </c:pt>
                <c:pt idx="241">
                  <c:v>0.79619100190767855</c:v>
                </c:pt>
                <c:pt idx="242">
                  <c:v>0.80603034407494889</c:v>
                </c:pt>
                <c:pt idx="243">
                  <c:v>0.80807798778040363</c:v>
                </c:pt>
                <c:pt idx="244">
                  <c:v>0.81832544794994055</c:v>
                </c:pt>
                <c:pt idx="245">
                  <c:v>0.80599971128769088</c:v>
                </c:pt>
                <c:pt idx="246">
                  <c:v>0.79526924314374414</c:v>
                </c:pt>
                <c:pt idx="247">
                  <c:v>0.78819987225949673</c:v>
                </c:pt>
                <c:pt idx="248">
                  <c:v>0.78236017229189503</c:v>
                </c:pt>
                <c:pt idx="249">
                  <c:v>0.7810183460035004</c:v>
                </c:pt>
                <c:pt idx="250">
                  <c:v>0.78974376226316823</c:v>
                </c:pt>
                <c:pt idx="251">
                  <c:v>0.78534130497822818</c:v>
                </c:pt>
                <c:pt idx="252">
                  <c:v>0.78365918117882916</c:v>
                </c:pt>
                <c:pt idx="253">
                  <c:v>0.78846576670696455</c:v>
                </c:pt>
                <c:pt idx="254">
                  <c:v>0.74857689079515355</c:v>
                </c:pt>
                <c:pt idx="255">
                  <c:v>0.76362096281443392</c:v>
                </c:pt>
                <c:pt idx="256">
                  <c:v>0.73247007400188735</c:v>
                </c:pt>
                <c:pt idx="257">
                  <c:v>0.72831226894203904</c:v>
                </c:pt>
                <c:pt idx="258">
                  <c:v>0.72981503119110613</c:v>
                </c:pt>
                <c:pt idx="259">
                  <c:v>0.71790919487991256</c:v>
                </c:pt>
                <c:pt idx="260">
                  <c:v>0.71865386197911107</c:v>
                </c:pt>
                <c:pt idx="261">
                  <c:v>0.71558095924438958</c:v>
                </c:pt>
                <c:pt idx="262">
                  <c:v>0.7191294832187014</c:v>
                </c:pt>
                <c:pt idx="263">
                  <c:v>0.7215138919748294</c:v>
                </c:pt>
                <c:pt idx="264">
                  <c:v>0.73767223072477983</c:v>
                </c:pt>
                <c:pt idx="265">
                  <c:v>0.73755072301312163</c:v>
                </c:pt>
                <c:pt idx="266">
                  <c:v>0.73636736069522568</c:v>
                </c:pt>
                <c:pt idx="267">
                  <c:v>0.73137052536174108</c:v>
                </c:pt>
                <c:pt idx="268">
                  <c:v>0.72728887594266589</c:v>
                </c:pt>
                <c:pt idx="269">
                  <c:v>0.72381198314264228</c:v>
                </c:pt>
                <c:pt idx="270">
                  <c:v>0.71610974100527403</c:v>
                </c:pt>
                <c:pt idx="271">
                  <c:v>0.73005556723451803</c:v>
                </c:pt>
                <c:pt idx="272">
                  <c:v>0.70553219037107806</c:v>
                </c:pt>
                <c:pt idx="273">
                  <c:v>0.66780759253944622</c:v>
                </c:pt>
                <c:pt idx="274">
                  <c:v>0.64765556143493419</c:v>
                </c:pt>
                <c:pt idx="275">
                  <c:v>0.6439818906237067</c:v>
                </c:pt>
                <c:pt idx="276">
                  <c:v>0.62680914313387559</c:v>
                </c:pt>
                <c:pt idx="277">
                  <c:v>0.62308290755621965</c:v>
                </c:pt>
                <c:pt idx="278">
                  <c:v>0.625909531797049</c:v>
                </c:pt>
                <c:pt idx="279">
                  <c:v>0.60604414488555447</c:v>
                </c:pt>
                <c:pt idx="280">
                  <c:v>0.5983242302326417</c:v>
                </c:pt>
                <c:pt idx="281">
                  <c:v>0.58997553684666171</c:v>
                </c:pt>
                <c:pt idx="282">
                  <c:v>0.59152526109126857</c:v>
                </c:pt>
                <c:pt idx="283">
                  <c:v>0.59379498264560737</c:v>
                </c:pt>
                <c:pt idx="284">
                  <c:v>0.59419243022424861</c:v>
                </c:pt>
                <c:pt idx="285">
                  <c:v>0.59913111537845165</c:v>
                </c:pt>
                <c:pt idx="286">
                  <c:v>0.60047973417402756</c:v>
                </c:pt>
                <c:pt idx="287">
                  <c:v>0.61116794581435274</c:v>
                </c:pt>
                <c:pt idx="288">
                  <c:v>0.61101571439846269</c:v>
                </c:pt>
                <c:pt idx="289">
                  <c:v>0.60607636515455465</c:v>
                </c:pt>
                <c:pt idx="290">
                  <c:v>0.60028826917731348</c:v>
                </c:pt>
                <c:pt idx="291">
                  <c:v>0.60528743815191455</c:v>
                </c:pt>
                <c:pt idx="292">
                  <c:v>0.59662758026547102</c:v>
                </c:pt>
                <c:pt idx="293">
                  <c:v>0.59920754255363129</c:v>
                </c:pt>
                <c:pt idx="294">
                  <c:v>0.60527052556329375</c:v>
                </c:pt>
                <c:pt idx="295">
                  <c:v>0.6016046538312203</c:v>
                </c:pt>
                <c:pt idx="296">
                  <c:v>0.6001911932621905</c:v>
                </c:pt>
                <c:pt idx="297">
                  <c:v>0.60568645943155364</c:v>
                </c:pt>
                <c:pt idx="298">
                  <c:v>0.60858681372078882</c:v>
                </c:pt>
                <c:pt idx="299">
                  <c:v>0.59377678728798722</c:v>
                </c:pt>
                <c:pt idx="300">
                  <c:v>0.57020526414431516</c:v>
                </c:pt>
                <c:pt idx="301">
                  <c:v>0.56765817849442102</c:v>
                </c:pt>
                <c:pt idx="302">
                  <c:v>0.56911135943091307</c:v>
                </c:pt>
                <c:pt idx="303">
                  <c:v>0.55143630887359452</c:v>
                </c:pt>
                <c:pt idx="304">
                  <c:v>0.54324257877020998</c:v>
                </c:pt>
                <c:pt idx="305">
                  <c:v>0.54585634394966576</c:v>
                </c:pt>
                <c:pt idx="306">
                  <c:v>0.50895975322907738</c:v>
                </c:pt>
                <c:pt idx="307">
                  <c:v>0.49126397065432648</c:v>
                </c:pt>
              </c:numCache>
            </c:numRef>
          </c:val>
          <c:smooth val="0"/>
          <c:extLst xmlns:c15="http://schemas.microsoft.com/office/drawing/2012/chart">
            <c:ext xmlns:c16="http://schemas.microsoft.com/office/drawing/2014/chart" uri="{C3380CC4-5D6E-409C-BE32-E72D297353CC}">
              <c16:uniqueId val="{00000005-0A49-4AA8-9D88-AA2806E25E6E}"/>
            </c:ext>
          </c:extLst>
        </c:ser>
        <c:ser>
          <c:idx val="2"/>
          <c:order val="6"/>
          <c:tx>
            <c:v>2-Year</c:v>
          </c:tx>
          <c:spPr>
            <a:ln w="12700" cap="rnd">
              <a:solidFill>
                <a:sysClr val="window" lastClr="FFFFFF">
                  <a:lumMod val="65000"/>
                </a:sysClr>
              </a:solidFill>
              <a:round/>
            </a:ln>
            <a:effectLst/>
          </c:spPr>
          <c:marker>
            <c:symbol val="none"/>
          </c:marker>
          <c:cat>
            <c:numRef>
              <c:f>'Chrt PGBetas - Electric'!$C$7:$KX$7</c:f>
              <c:numCache>
                <c:formatCode>mm/dd/yyyy</c:formatCode>
                <c:ptCount val="308"/>
                <c:pt idx="0">
                  <c:v>43130</c:v>
                </c:pt>
                <c:pt idx="1">
                  <c:v>43158</c:v>
                </c:pt>
                <c:pt idx="2">
                  <c:v>43186</c:v>
                </c:pt>
                <c:pt idx="3">
                  <c:v>43214</c:v>
                </c:pt>
                <c:pt idx="4">
                  <c:v>43249</c:v>
                </c:pt>
                <c:pt idx="5">
                  <c:v>43277</c:v>
                </c:pt>
                <c:pt idx="6">
                  <c:v>43312</c:v>
                </c:pt>
                <c:pt idx="7">
                  <c:v>43340</c:v>
                </c:pt>
                <c:pt idx="8">
                  <c:v>43368</c:v>
                </c:pt>
                <c:pt idx="9">
                  <c:v>43403</c:v>
                </c:pt>
                <c:pt idx="10">
                  <c:v>43431</c:v>
                </c:pt>
                <c:pt idx="11">
                  <c:v>43459</c:v>
                </c:pt>
                <c:pt idx="12">
                  <c:v>43494</c:v>
                </c:pt>
                <c:pt idx="13">
                  <c:v>43522</c:v>
                </c:pt>
                <c:pt idx="14">
                  <c:v>43550</c:v>
                </c:pt>
                <c:pt idx="15">
                  <c:v>43585</c:v>
                </c:pt>
                <c:pt idx="16">
                  <c:v>43613</c:v>
                </c:pt>
                <c:pt idx="17">
                  <c:v>43641</c:v>
                </c:pt>
                <c:pt idx="18">
                  <c:v>43676</c:v>
                </c:pt>
                <c:pt idx="19">
                  <c:v>43704</c:v>
                </c:pt>
                <c:pt idx="20">
                  <c:v>43732</c:v>
                </c:pt>
                <c:pt idx="21">
                  <c:v>43739</c:v>
                </c:pt>
                <c:pt idx="22">
                  <c:v>43746</c:v>
                </c:pt>
                <c:pt idx="23">
                  <c:v>43753</c:v>
                </c:pt>
                <c:pt idx="24">
                  <c:v>43760</c:v>
                </c:pt>
                <c:pt idx="25">
                  <c:v>43767</c:v>
                </c:pt>
                <c:pt idx="26">
                  <c:v>43774</c:v>
                </c:pt>
                <c:pt idx="27">
                  <c:v>43781</c:v>
                </c:pt>
                <c:pt idx="28">
                  <c:v>43788</c:v>
                </c:pt>
                <c:pt idx="29">
                  <c:v>43795</c:v>
                </c:pt>
                <c:pt idx="30">
                  <c:v>43802</c:v>
                </c:pt>
                <c:pt idx="31">
                  <c:v>43809</c:v>
                </c:pt>
                <c:pt idx="32">
                  <c:v>43816</c:v>
                </c:pt>
                <c:pt idx="33">
                  <c:v>43823</c:v>
                </c:pt>
                <c:pt idx="34">
                  <c:v>43830</c:v>
                </c:pt>
                <c:pt idx="35">
                  <c:v>43837</c:v>
                </c:pt>
                <c:pt idx="36">
                  <c:v>43844</c:v>
                </c:pt>
                <c:pt idx="37">
                  <c:v>43851</c:v>
                </c:pt>
                <c:pt idx="38">
                  <c:v>43858</c:v>
                </c:pt>
                <c:pt idx="39">
                  <c:v>43865</c:v>
                </c:pt>
                <c:pt idx="40">
                  <c:v>43872</c:v>
                </c:pt>
                <c:pt idx="41">
                  <c:v>43879</c:v>
                </c:pt>
                <c:pt idx="42">
                  <c:v>43886</c:v>
                </c:pt>
                <c:pt idx="43">
                  <c:v>43893</c:v>
                </c:pt>
                <c:pt idx="44">
                  <c:v>43900</c:v>
                </c:pt>
                <c:pt idx="45">
                  <c:v>43907</c:v>
                </c:pt>
                <c:pt idx="46">
                  <c:v>43914</c:v>
                </c:pt>
                <c:pt idx="47">
                  <c:v>43921</c:v>
                </c:pt>
                <c:pt idx="48">
                  <c:v>43928</c:v>
                </c:pt>
                <c:pt idx="49">
                  <c:v>43935</c:v>
                </c:pt>
                <c:pt idx="50">
                  <c:v>43942</c:v>
                </c:pt>
                <c:pt idx="51">
                  <c:v>43949</c:v>
                </c:pt>
                <c:pt idx="52">
                  <c:v>43956</c:v>
                </c:pt>
                <c:pt idx="53">
                  <c:v>43963</c:v>
                </c:pt>
                <c:pt idx="54">
                  <c:v>43970</c:v>
                </c:pt>
                <c:pt idx="55">
                  <c:v>43977</c:v>
                </c:pt>
                <c:pt idx="56">
                  <c:v>43984</c:v>
                </c:pt>
                <c:pt idx="57">
                  <c:v>43991</c:v>
                </c:pt>
                <c:pt idx="58">
                  <c:v>43998</c:v>
                </c:pt>
                <c:pt idx="59">
                  <c:v>44005</c:v>
                </c:pt>
                <c:pt idx="60">
                  <c:v>44012</c:v>
                </c:pt>
                <c:pt idx="61">
                  <c:v>44019</c:v>
                </c:pt>
                <c:pt idx="62">
                  <c:v>44026</c:v>
                </c:pt>
                <c:pt idx="63">
                  <c:v>44033</c:v>
                </c:pt>
                <c:pt idx="64">
                  <c:v>44040</c:v>
                </c:pt>
                <c:pt idx="65">
                  <c:v>44047</c:v>
                </c:pt>
                <c:pt idx="66">
                  <c:v>44054</c:v>
                </c:pt>
                <c:pt idx="67">
                  <c:v>44061</c:v>
                </c:pt>
                <c:pt idx="68">
                  <c:v>44068</c:v>
                </c:pt>
                <c:pt idx="69">
                  <c:v>44075</c:v>
                </c:pt>
                <c:pt idx="70">
                  <c:v>44082</c:v>
                </c:pt>
                <c:pt idx="71">
                  <c:v>44089</c:v>
                </c:pt>
                <c:pt idx="72">
                  <c:v>44096</c:v>
                </c:pt>
                <c:pt idx="73">
                  <c:v>44103</c:v>
                </c:pt>
                <c:pt idx="74">
                  <c:v>44110</c:v>
                </c:pt>
                <c:pt idx="75">
                  <c:v>44117</c:v>
                </c:pt>
                <c:pt idx="76">
                  <c:v>44124</c:v>
                </c:pt>
                <c:pt idx="77">
                  <c:v>44131</c:v>
                </c:pt>
                <c:pt idx="78">
                  <c:v>44138</c:v>
                </c:pt>
                <c:pt idx="79">
                  <c:v>44145</c:v>
                </c:pt>
                <c:pt idx="80">
                  <c:v>44152</c:v>
                </c:pt>
                <c:pt idx="81">
                  <c:v>44159</c:v>
                </c:pt>
                <c:pt idx="82">
                  <c:v>44166</c:v>
                </c:pt>
                <c:pt idx="83">
                  <c:v>44173</c:v>
                </c:pt>
                <c:pt idx="84">
                  <c:v>44180</c:v>
                </c:pt>
                <c:pt idx="85">
                  <c:v>44187</c:v>
                </c:pt>
                <c:pt idx="86">
                  <c:v>44194</c:v>
                </c:pt>
                <c:pt idx="87">
                  <c:v>44201</c:v>
                </c:pt>
                <c:pt idx="88">
                  <c:v>44208</c:v>
                </c:pt>
                <c:pt idx="89">
                  <c:v>44215</c:v>
                </c:pt>
                <c:pt idx="90">
                  <c:v>44222</c:v>
                </c:pt>
                <c:pt idx="91">
                  <c:v>44229</c:v>
                </c:pt>
                <c:pt idx="92">
                  <c:v>44236</c:v>
                </c:pt>
                <c:pt idx="93">
                  <c:v>44243</c:v>
                </c:pt>
                <c:pt idx="94">
                  <c:v>44250</c:v>
                </c:pt>
                <c:pt idx="95">
                  <c:v>44257</c:v>
                </c:pt>
                <c:pt idx="96">
                  <c:v>44264</c:v>
                </c:pt>
                <c:pt idx="97">
                  <c:v>44271</c:v>
                </c:pt>
                <c:pt idx="98">
                  <c:v>44278</c:v>
                </c:pt>
                <c:pt idx="99">
                  <c:v>44285</c:v>
                </c:pt>
                <c:pt idx="100">
                  <c:v>44292</c:v>
                </c:pt>
                <c:pt idx="101">
                  <c:v>44299</c:v>
                </c:pt>
                <c:pt idx="102">
                  <c:v>44306</c:v>
                </c:pt>
                <c:pt idx="103">
                  <c:v>44313</c:v>
                </c:pt>
                <c:pt idx="104">
                  <c:v>44320</c:v>
                </c:pt>
                <c:pt idx="105">
                  <c:v>44327</c:v>
                </c:pt>
                <c:pt idx="106">
                  <c:v>44334</c:v>
                </c:pt>
                <c:pt idx="107">
                  <c:v>44341</c:v>
                </c:pt>
                <c:pt idx="108">
                  <c:v>44348</c:v>
                </c:pt>
                <c:pt idx="109">
                  <c:v>44355</c:v>
                </c:pt>
                <c:pt idx="110">
                  <c:v>44362</c:v>
                </c:pt>
                <c:pt idx="111">
                  <c:v>44369</c:v>
                </c:pt>
                <c:pt idx="112">
                  <c:v>44376</c:v>
                </c:pt>
                <c:pt idx="113">
                  <c:v>44383</c:v>
                </c:pt>
                <c:pt idx="114">
                  <c:v>44390</c:v>
                </c:pt>
                <c:pt idx="115">
                  <c:v>44397</c:v>
                </c:pt>
                <c:pt idx="116">
                  <c:v>44404</c:v>
                </c:pt>
                <c:pt idx="117">
                  <c:v>44411</c:v>
                </c:pt>
                <c:pt idx="118">
                  <c:v>44418</c:v>
                </c:pt>
                <c:pt idx="119">
                  <c:v>44425</c:v>
                </c:pt>
                <c:pt idx="120">
                  <c:v>44432</c:v>
                </c:pt>
                <c:pt idx="121">
                  <c:v>44439</c:v>
                </c:pt>
                <c:pt idx="122">
                  <c:v>44446</c:v>
                </c:pt>
                <c:pt idx="123">
                  <c:v>44453</c:v>
                </c:pt>
                <c:pt idx="124">
                  <c:v>44460</c:v>
                </c:pt>
                <c:pt idx="125">
                  <c:v>44467</c:v>
                </c:pt>
                <c:pt idx="126">
                  <c:v>44474</c:v>
                </c:pt>
                <c:pt idx="127">
                  <c:v>44481</c:v>
                </c:pt>
                <c:pt idx="128">
                  <c:v>44488</c:v>
                </c:pt>
                <c:pt idx="129">
                  <c:v>44495</c:v>
                </c:pt>
                <c:pt idx="130">
                  <c:v>44502</c:v>
                </c:pt>
                <c:pt idx="131">
                  <c:v>44509</c:v>
                </c:pt>
                <c:pt idx="132">
                  <c:v>44516</c:v>
                </c:pt>
                <c:pt idx="133">
                  <c:v>44523</c:v>
                </c:pt>
                <c:pt idx="134">
                  <c:v>44530</c:v>
                </c:pt>
                <c:pt idx="135">
                  <c:v>44537</c:v>
                </c:pt>
                <c:pt idx="136">
                  <c:v>44544</c:v>
                </c:pt>
                <c:pt idx="137">
                  <c:v>44551</c:v>
                </c:pt>
                <c:pt idx="138">
                  <c:v>44558</c:v>
                </c:pt>
                <c:pt idx="139">
                  <c:v>44565</c:v>
                </c:pt>
                <c:pt idx="140">
                  <c:v>44572</c:v>
                </c:pt>
                <c:pt idx="141">
                  <c:v>44579</c:v>
                </c:pt>
                <c:pt idx="142">
                  <c:v>44586</c:v>
                </c:pt>
                <c:pt idx="143">
                  <c:v>44593</c:v>
                </c:pt>
                <c:pt idx="144">
                  <c:v>44600</c:v>
                </c:pt>
                <c:pt idx="145">
                  <c:v>44607</c:v>
                </c:pt>
                <c:pt idx="146">
                  <c:v>44614</c:v>
                </c:pt>
                <c:pt idx="147">
                  <c:v>44621</c:v>
                </c:pt>
                <c:pt idx="148">
                  <c:v>44628</c:v>
                </c:pt>
                <c:pt idx="149">
                  <c:v>44635</c:v>
                </c:pt>
                <c:pt idx="150">
                  <c:v>44642</c:v>
                </c:pt>
                <c:pt idx="151">
                  <c:v>44649</c:v>
                </c:pt>
                <c:pt idx="152">
                  <c:v>44656</c:v>
                </c:pt>
                <c:pt idx="153">
                  <c:v>44663</c:v>
                </c:pt>
                <c:pt idx="154">
                  <c:v>44670</c:v>
                </c:pt>
                <c:pt idx="155">
                  <c:v>44677</c:v>
                </c:pt>
                <c:pt idx="156">
                  <c:v>44684</c:v>
                </c:pt>
                <c:pt idx="157">
                  <c:v>44691</c:v>
                </c:pt>
                <c:pt idx="158">
                  <c:v>44698</c:v>
                </c:pt>
                <c:pt idx="159">
                  <c:v>44705</c:v>
                </c:pt>
                <c:pt idx="160">
                  <c:v>44712</c:v>
                </c:pt>
                <c:pt idx="161">
                  <c:v>44719</c:v>
                </c:pt>
                <c:pt idx="162">
                  <c:v>44726</c:v>
                </c:pt>
                <c:pt idx="163">
                  <c:v>44733</c:v>
                </c:pt>
                <c:pt idx="164">
                  <c:v>44740</c:v>
                </c:pt>
                <c:pt idx="165">
                  <c:v>44747</c:v>
                </c:pt>
                <c:pt idx="166">
                  <c:v>44754</c:v>
                </c:pt>
                <c:pt idx="167">
                  <c:v>44761</c:v>
                </c:pt>
                <c:pt idx="168">
                  <c:v>44768</c:v>
                </c:pt>
                <c:pt idx="169">
                  <c:v>44775</c:v>
                </c:pt>
                <c:pt idx="170">
                  <c:v>44782</c:v>
                </c:pt>
                <c:pt idx="171">
                  <c:v>44789</c:v>
                </c:pt>
                <c:pt idx="172">
                  <c:v>44796</c:v>
                </c:pt>
                <c:pt idx="173">
                  <c:v>44803</c:v>
                </c:pt>
                <c:pt idx="174">
                  <c:v>44810</c:v>
                </c:pt>
                <c:pt idx="175">
                  <c:v>44817</c:v>
                </c:pt>
                <c:pt idx="176">
                  <c:v>44824</c:v>
                </c:pt>
                <c:pt idx="177">
                  <c:v>44831</c:v>
                </c:pt>
                <c:pt idx="178">
                  <c:v>44838</c:v>
                </c:pt>
                <c:pt idx="179">
                  <c:v>44845</c:v>
                </c:pt>
                <c:pt idx="180">
                  <c:v>44852</c:v>
                </c:pt>
                <c:pt idx="181">
                  <c:v>44859</c:v>
                </c:pt>
                <c:pt idx="182">
                  <c:v>44866</c:v>
                </c:pt>
                <c:pt idx="183">
                  <c:v>44873</c:v>
                </c:pt>
                <c:pt idx="184">
                  <c:v>44880</c:v>
                </c:pt>
                <c:pt idx="185">
                  <c:v>44887</c:v>
                </c:pt>
                <c:pt idx="186">
                  <c:v>44894</c:v>
                </c:pt>
                <c:pt idx="187">
                  <c:v>44901</c:v>
                </c:pt>
                <c:pt idx="188">
                  <c:v>44908</c:v>
                </c:pt>
                <c:pt idx="189">
                  <c:v>44915</c:v>
                </c:pt>
                <c:pt idx="190">
                  <c:v>44922</c:v>
                </c:pt>
                <c:pt idx="191">
                  <c:v>44929</c:v>
                </c:pt>
                <c:pt idx="192">
                  <c:v>44936</c:v>
                </c:pt>
                <c:pt idx="193">
                  <c:v>44943</c:v>
                </c:pt>
                <c:pt idx="194">
                  <c:v>44950</c:v>
                </c:pt>
                <c:pt idx="195">
                  <c:v>44957</c:v>
                </c:pt>
                <c:pt idx="196">
                  <c:v>44964</c:v>
                </c:pt>
                <c:pt idx="197">
                  <c:v>44971</c:v>
                </c:pt>
                <c:pt idx="198">
                  <c:v>44978</c:v>
                </c:pt>
                <c:pt idx="199">
                  <c:v>44985</c:v>
                </c:pt>
                <c:pt idx="200">
                  <c:v>44992</c:v>
                </c:pt>
                <c:pt idx="201">
                  <c:v>44999</c:v>
                </c:pt>
                <c:pt idx="202">
                  <c:v>45006</c:v>
                </c:pt>
                <c:pt idx="203">
                  <c:v>45013</c:v>
                </c:pt>
                <c:pt idx="204">
                  <c:v>45020</c:v>
                </c:pt>
                <c:pt idx="205">
                  <c:v>45027</c:v>
                </c:pt>
                <c:pt idx="206">
                  <c:v>45034</c:v>
                </c:pt>
                <c:pt idx="207">
                  <c:v>45041</c:v>
                </c:pt>
                <c:pt idx="208">
                  <c:v>45048</c:v>
                </c:pt>
                <c:pt idx="209">
                  <c:v>45055</c:v>
                </c:pt>
                <c:pt idx="210">
                  <c:v>45062</c:v>
                </c:pt>
                <c:pt idx="211">
                  <c:v>45069</c:v>
                </c:pt>
                <c:pt idx="212">
                  <c:v>45076</c:v>
                </c:pt>
                <c:pt idx="213">
                  <c:v>45083</c:v>
                </c:pt>
                <c:pt idx="214">
                  <c:v>45090</c:v>
                </c:pt>
                <c:pt idx="215">
                  <c:v>45097</c:v>
                </c:pt>
                <c:pt idx="216">
                  <c:v>45104</c:v>
                </c:pt>
                <c:pt idx="217">
                  <c:v>45111</c:v>
                </c:pt>
                <c:pt idx="218">
                  <c:v>45118</c:v>
                </c:pt>
                <c:pt idx="219">
                  <c:v>45125</c:v>
                </c:pt>
                <c:pt idx="220">
                  <c:v>45132</c:v>
                </c:pt>
                <c:pt idx="221">
                  <c:v>45139</c:v>
                </c:pt>
                <c:pt idx="222">
                  <c:v>45146</c:v>
                </c:pt>
                <c:pt idx="223">
                  <c:v>45153</c:v>
                </c:pt>
                <c:pt idx="224">
                  <c:v>45160</c:v>
                </c:pt>
                <c:pt idx="225">
                  <c:v>45167</c:v>
                </c:pt>
                <c:pt idx="226">
                  <c:v>45174</c:v>
                </c:pt>
                <c:pt idx="227">
                  <c:v>45181</c:v>
                </c:pt>
                <c:pt idx="228">
                  <c:v>45188</c:v>
                </c:pt>
                <c:pt idx="229">
                  <c:v>45195</c:v>
                </c:pt>
                <c:pt idx="230">
                  <c:v>45202</c:v>
                </c:pt>
                <c:pt idx="231">
                  <c:v>45209</c:v>
                </c:pt>
                <c:pt idx="232">
                  <c:v>45216</c:v>
                </c:pt>
                <c:pt idx="233">
                  <c:v>45223</c:v>
                </c:pt>
                <c:pt idx="234">
                  <c:v>45230</c:v>
                </c:pt>
                <c:pt idx="235">
                  <c:v>45237</c:v>
                </c:pt>
                <c:pt idx="236">
                  <c:v>45244</c:v>
                </c:pt>
                <c:pt idx="237">
                  <c:v>45251</c:v>
                </c:pt>
                <c:pt idx="238">
                  <c:v>45258</c:v>
                </c:pt>
                <c:pt idx="239">
                  <c:v>45265</c:v>
                </c:pt>
                <c:pt idx="240">
                  <c:v>45272</c:v>
                </c:pt>
                <c:pt idx="241">
                  <c:v>45279</c:v>
                </c:pt>
                <c:pt idx="242">
                  <c:v>45286</c:v>
                </c:pt>
                <c:pt idx="243">
                  <c:v>45293</c:v>
                </c:pt>
                <c:pt idx="244">
                  <c:v>45300</c:v>
                </c:pt>
                <c:pt idx="245">
                  <c:v>45307</c:v>
                </c:pt>
                <c:pt idx="246">
                  <c:v>45314</c:v>
                </c:pt>
                <c:pt idx="247">
                  <c:v>45321</c:v>
                </c:pt>
                <c:pt idx="248">
                  <c:v>45328</c:v>
                </c:pt>
                <c:pt idx="249">
                  <c:v>45335</c:v>
                </c:pt>
                <c:pt idx="250">
                  <c:v>45342</c:v>
                </c:pt>
                <c:pt idx="251">
                  <c:v>45349</c:v>
                </c:pt>
                <c:pt idx="252">
                  <c:v>45356</c:v>
                </c:pt>
                <c:pt idx="253">
                  <c:v>45363</c:v>
                </c:pt>
                <c:pt idx="254">
                  <c:v>45370</c:v>
                </c:pt>
                <c:pt idx="255">
                  <c:v>45377</c:v>
                </c:pt>
                <c:pt idx="256">
                  <c:v>45384</c:v>
                </c:pt>
                <c:pt idx="257">
                  <c:v>45391</c:v>
                </c:pt>
                <c:pt idx="258">
                  <c:v>45398</c:v>
                </c:pt>
                <c:pt idx="259">
                  <c:v>45405</c:v>
                </c:pt>
                <c:pt idx="260">
                  <c:v>45412</c:v>
                </c:pt>
                <c:pt idx="261">
                  <c:v>45419</c:v>
                </c:pt>
                <c:pt idx="262">
                  <c:v>45426</c:v>
                </c:pt>
                <c:pt idx="263">
                  <c:v>45433</c:v>
                </c:pt>
                <c:pt idx="264">
                  <c:v>45440</c:v>
                </c:pt>
                <c:pt idx="265">
                  <c:v>45447</c:v>
                </c:pt>
                <c:pt idx="266">
                  <c:v>45454</c:v>
                </c:pt>
                <c:pt idx="267">
                  <c:v>45461</c:v>
                </c:pt>
                <c:pt idx="268">
                  <c:v>45468</c:v>
                </c:pt>
                <c:pt idx="269">
                  <c:v>45475</c:v>
                </c:pt>
                <c:pt idx="270">
                  <c:v>45482</c:v>
                </c:pt>
                <c:pt idx="271">
                  <c:v>45489</c:v>
                </c:pt>
                <c:pt idx="272">
                  <c:v>45496</c:v>
                </c:pt>
                <c:pt idx="273">
                  <c:v>45503</c:v>
                </c:pt>
                <c:pt idx="274">
                  <c:v>45510</c:v>
                </c:pt>
                <c:pt idx="275">
                  <c:v>45517</c:v>
                </c:pt>
                <c:pt idx="276">
                  <c:v>45524</c:v>
                </c:pt>
                <c:pt idx="277">
                  <c:v>45531</c:v>
                </c:pt>
                <c:pt idx="278">
                  <c:v>45538</c:v>
                </c:pt>
                <c:pt idx="279">
                  <c:v>45545</c:v>
                </c:pt>
                <c:pt idx="280">
                  <c:v>45552</c:v>
                </c:pt>
                <c:pt idx="281">
                  <c:v>45559</c:v>
                </c:pt>
                <c:pt idx="282">
                  <c:v>45566</c:v>
                </c:pt>
                <c:pt idx="283">
                  <c:v>45573</c:v>
                </c:pt>
                <c:pt idx="284">
                  <c:v>45580</c:v>
                </c:pt>
                <c:pt idx="285">
                  <c:v>45587</c:v>
                </c:pt>
                <c:pt idx="286">
                  <c:v>45594</c:v>
                </c:pt>
                <c:pt idx="287">
                  <c:v>45601</c:v>
                </c:pt>
                <c:pt idx="288">
                  <c:v>45608</c:v>
                </c:pt>
                <c:pt idx="289">
                  <c:v>45615</c:v>
                </c:pt>
                <c:pt idx="290">
                  <c:v>45622</c:v>
                </c:pt>
                <c:pt idx="291">
                  <c:v>45629</c:v>
                </c:pt>
                <c:pt idx="292">
                  <c:v>45636</c:v>
                </c:pt>
                <c:pt idx="293">
                  <c:v>45643</c:v>
                </c:pt>
                <c:pt idx="294">
                  <c:v>45650</c:v>
                </c:pt>
                <c:pt idx="295">
                  <c:v>45657</c:v>
                </c:pt>
                <c:pt idx="296">
                  <c:v>45664</c:v>
                </c:pt>
                <c:pt idx="297">
                  <c:v>45671</c:v>
                </c:pt>
                <c:pt idx="298">
                  <c:v>45678</c:v>
                </c:pt>
                <c:pt idx="299">
                  <c:v>45685</c:v>
                </c:pt>
                <c:pt idx="300">
                  <c:v>45692</c:v>
                </c:pt>
                <c:pt idx="301">
                  <c:v>45699</c:v>
                </c:pt>
                <c:pt idx="302">
                  <c:v>45706</c:v>
                </c:pt>
                <c:pt idx="303">
                  <c:v>45713</c:v>
                </c:pt>
                <c:pt idx="304">
                  <c:v>45720</c:v>
                </c:pt>
                <c:pt idx="305">
                  <c:v>45727</c:v>
                </c:pt>
                <c:pt idx="306">
                  <c:v>45734</c:v>
                </c:pt>
                <c:pt idx="307">
                  <c:v>45741</c:v>
                </c:pt>
              </c:numCache>
            </c:numRef>
          </c:cat>
          <c:val>
            <c:numRef>
              <c:f>'Chrt PGBetas - Electric'!$C$10:$KX$10</c:f>
              <c:numCache>
                <c:formatCode>0.0000</c:formatCode>
                <c:ptCount val="308"/>
                <c:pt idx="0">
                  <c:v>0.48376195769660846</c:v>
                </c:pt>
                <c:pt idx="1">
                  <c:v>0.59255048537337818</c:v>
                </c:pt>
                <c:pt idx="2">
                  <c:v>0.55401425776434721</c:v>
                </c:pt>
                <c:pt idx="3">
                  <c:v>0.55801276448127124</c:v>
                </c:pt>
                <c:pt idx="4">
                  <c:v>0.5160809864997864</c:v>
                </c:pt>
                <c:pt idx="5">
                  <c:v>0.47855873887625389</c:v>
                </c:pt>
                <c:pt idx="6">
                  <c:v>0.4723509933099847</c:v>
                </c:pt>
                <c:pt idx="7">
                  <c:v>0.45859909563505802</c:v>
                </c:pt>
                <c:pt idx="8">
                  <c:v>0.41050138847790191</c:v>
                </c:pt>
                <c:pt idx="9">
                  <c:v>0.4154179064634787</c:v>
                </c:pt>
                <c:pt idx="10">
                  <c:v>0.40590904694917973</c:v>
                </c:pt>
                <c:pt idx="11">
                  <c:v>0.45524163006639135</c:v>
                </c:pt>
                <c:pt idx="12">
                  <c:v>0.46347811947747036</c:v>
                </c:pt>
                <c:pt idx="13">
                  <c:v>0.46491670020264603</c:v>
                </c:pt>
                <c:pt idx="14">
                  <c:v>0.46712562315522937</c:v>
                </c:pt>
                <c:pt idx="15">
                  <c:v>0.46208934283666636</c:v>
                </c:pt>
                <c:pt idx="16">
                  <c:v>0.45104984345874322</c:v>
                </c:pt>
                <c:pt idx="17">
                  <c:v>0.46597187890252001</c:v>
                </c:pt>
                <c:pt idx="18">
                  <c:v>0.46679647531326385</c:v>
                </c:pt>
                <c:pt idx="19">
                  <c:v>0.47045267110932787</c:v>
                </c:pt>
                <c:pt idx="20">
                  <c:v>0.47071540397223416</c:v>
                </c:pt>
                <c:pt idx="21">
                  <c:v>0.46859575334997206</c:v>
                </c:pt>
                <c:pt idx="22">
                  <c:v>0.47168185139111835</c:v>
                </c:pt>
                <c:pt idx="23">
                  <c:v>0.46850812864112462</c:v>
                </c:pt>
                <c:pt idx="24">
                  <c:v>0.4663646148439502</c:v>
                </c:pt>
                <c:pt idx="25">
                  <c:v>0.46506041420158656</c:v>
                </c:pt>
                <c:pt idx="26">
                  <c:v>0.46437977524187257</c:v>
                </c:pt>
                <c:pt idx="27">
                  <c:v>0.46107028834451458</c:v>
                </c:pt>
                <c:pt idx="28">
                  <c:v>0.46007143013791296</c:v>
                </c:pt>
                <c:pt idx="29">
                  <c:v>0.45984449065094385</c:v>
                </c:pt>
                <c:pt idx="30">
                  <c:v>0.46142762404719434</c:v>
                </c:pt>
                <c:pt idx="31">
                  <c:v>0.46536758658520633</c:v>
                </c:pt>
                <c:pt idx="32">
                  <c:v>0.46651309338371999</c:v>
                </c:pt>
                <c:pt idx="33">
                  <c:v>0.47604827411940004</c:v>
                </c:pt>
                <c:pt idx="34">
                  <c:v>0.47980802890014806</c:v>
                </c:pt>
                <c:pt idx="35">
                  <c:v>0.4831842811727271</c:v>
                </c:pt>
                <c:pt idx="36">
                  <c:v>0.48208386548902582</c:v>
                </c:pt>
                <c:pt idx="37">
                  <c:v>0.48375790008264841</c:v>
                </c:pt>
                <c:pt idx="38">
                  <c:v>0.44156165809415865</c:v>
                </c:pt>
                <c:pt idx="39">
                  <c:v>0.43235823126534528</c:v>
                </c:pt>
                <c:pt idx="40">
                  <c:v>0.42694630356148833</c:v>
                </c:pt>
                <c:pt idx="41">
                  <c:v>0.42494409110741865</c:v>
                </c:pt>
                <c:pt idx="42">
                  <c:v>0.43658531687837399</c:v>
                </c:pt>
                <c:pt idx="43">
                  <c:v>0.53311249386505566</c:v>
                </c:pt>
                <c:pt idx="44">
                  <c:v>0.54512139929423253</c:v>
                </c:pt>
                <c:pt idx="45">
                  <c:v>0.72941956911193928</c:v>
                </c:pt>
                <c:pt idx="46">
                  <c:v>0.78710658785430254</c:v>
                </c:pt>
                <c:pt idx="47">
                  <c:v>0.83981470331707242</c:v>
                </c:pt>
                <c:pt idx="48">
                  <c:v>0.84045856489951476</c:v>
                </c:pt>
                <c:pt idx="49">
                  <c:v>0.85974821024482129</c:v>
                </c:pt>
                <c:pt idx="50">
                  <c:v>0.85892484691794491</c:v>
                </c:pt>
                <c:pt idx="51">
                  <c:v>0.8651233800623982</c:v>
                </c:pt>
                <c:pt idx="52">
                  <c:v>0.86300847714552009</c:v>
                </c:pt>
                <c:pt idx="53">
                  <c:v>0.86388636403205288</c:v>
                </c:pt>
                <c:pt idx="54">
                  <c:v>0.86642471780303199</c:v>
                </c:pt>
                <c:pt idx="55">
                  <c:v>0.8725030085549953</c:v>
                </c:pt>
                <c:pt idx="56">
                  <c:v>0.87905302005460462</c:v>
                </c:pt>
                <c:pt idx="57">
                  <c:v>0.88029076803323858</c:v>
                </c:pt>
                <c:pt idx="58">
                  <c:v>0.88992461951330049</c:v>
                </c:pt>
                <c:pt idx="59">
                  <c:v>0.88742850579470556</c:v>
                </c:pt>
                <c:pt idx="60">
                  <c:v>0.89253674273961359</c:v>
                </c:pt>
                <c:pt idx="61">
                  <c:v>0.89308036076634856</c:v>
                </c:pt>
                <c:pt idx="62">
                  <c:v>0.89234979197724229</c:v>
                </c:pt>
                <c:pt idx="63">
                  <c:v>0.89335001039295414</c:v>
                </c:pt>
                <c:pt idx="64">
                  <c:v>0.89349136397953188</c:v>
                </c:pt>
                <c:pt idx="65">
                  <c:v>0.89313478621424069</c:v>
                </c:pt>
                <c:pt idx="66">
                  <c:v>0.89075343406221286</c:v>
                </c:pt>
                <c:pt idx="67">
                  <c:v>0.89169021213148603</c:v>
                </c:pt>
                <c:pt idx="68">
                  <c:v>0.89207758576584284</c:v>
                </c:pt>
                <c:pt idx="69">
                  <c:v>0.88638284070988183</c:v>
                </c:pt>
                <c:pt idx="70">
                  <c:v>0.88226207684496039</c:v>
                </c:pt>
                <c:pt idx="71">
                  <c:v>0.88019144050597997</c:v>
                </c:pt>
                <c:pt idx="72">
                  <c:v>0.88050307724093591</c:v>
                </c:pt>
                <c:pt idx="73">
                  <c:v>0.89189861487283706</c:v>
                </c:pt>
                <c:pt idx="74">
                  <c:v>0.89523587694063345</c:v>
                </c:pt>
                <c:pt idx="75">
                  <c:v>0.90490617860491485</c:v>
                </c:pt>
                <c:pt idx="76">
                  <c:v>0.90805261454652686</c:v>
                </c:pt>
                <c:pt idx="77">
                  <c:v>0.90672466848359656</c:v>
                </c:pt>
                <c:pt idx="78">
                  <c:v>0.90941489471593806</c:v>
                </c:pt>
                <c:pt idx="79">
                  <c:v>0.90366809857674957</c:v>
                </c:pt>
                <c:pt idx="80">
                  <c:v>0.90751856734626224</c:v>
                </c:pt>
                <c:pt idx="81">
                  <c:v>0.91255308492028897</c:v>
                </c:pt>
                <c:pt idx="82">
                  <c:v>0.91889305865928583</c:v>
                </c:pt>
                <c:pt idx="83">
                  <c:v>0.92401732048059215</c:v>
                </c:pt>
                <c:pt idx="84">
                  <c:v>0.92660677756722043</c:v>
                </c:pt>
                <c:pt idx="85">
                  <c:v>0.92947711273097333</c:v>
                </c:pt>
                <c:pt idx="86">
                  <c:v>0.93292452700316097</c:v>
                </c:pt>
                <c:pt idx="87">
                  <c:v>0.93398190516116608</c:v>
                </c:pt>
                <c:pt idx="88">
                  <c:v>0.93189111996738605</c:v>
                </c:pt>
                <c:pt idx="89">
                  <c:v>0.93085484830358511</c:v>
                </c:pt>
                <c:pt idx="90">
                  <c:v>0.92968000785516614</c:v>
                </c:pt>
                <c:pt idx="91">
                  <c:v>0.92817377226308906</c:v>
                </c:pt>
                <c:pt idx="92">
                  <c:v>0.92565008826785566</c:v>
                </c:pt>
                <c:pt idx="93">
                  <c:v>0.92523232273140921</c:v>
                </c:pt>
                <c:pt idx="94">
                  <c:v>0.92686952506699738</c:v>
                </c:pt>
                <c:pt idx="95">
                  <c:v>0.92766685072462962</c:v>
                </c:pt>
                <c:pt idx="96">
                  <c:v>0.92576027889273371</c:v>
                </c:pt>
                <c:pt idx="97">
                  <c:v>0.93197757917612356</c:v>
                </c:pt>
                <c:pt idx="98">
                  <c:v>0.93453666135722058</c:v>
                </c:pt>
                <c:pt idx="99">
                  <c:v>0.93386483869773407</c:v>
                </c:pt>
                <c:pt idx="100">
                  <c:v>0.9326864960040423</c:v>
                </c:pt>
                <c:pt idx="101">
                  <c:v>0.93153129546666646</c:v>
                </c:pt>
                <c:pt idx="102">
                  <c:v>0.93210232965391959</c:v>
                </c:pt>
                <c:pt idx="103">
                  <c:v>0.93327588655794991</c:v>
                </c:pt>
                <c:pt idx="104">
                  <c:v>0.93736788182989395</c:v>
                </c:pt>
                <c:pt idx="105">
                  <c:v>0.93860114673888539</c:v>
                </c:pt>
                <c:pt idx="106">
                  <c:v>0.9386537247999398</c:v>
                </c:pt>
                <c:pt idx="107">
                  <c:v>0.93724865570576577</c:v>
                </c:pt>
                <c:pt idx="108">
                  <c:v>0.9393489911315831</c:v>
                </c:pt>
                <c:pt idx="109">
                  <c:v>0.93922587827946147</c:v>
                </c:pt>
                <c:pt idx="110">
                  <c:v>0.93896403844342524</c:v>
                </c:pt>
                <c:pt idx="111">
                  <c:v>0.94049997568632948</c:v>
                </c:pt>
                <c:pt idx="112">
                  <c:v>0.93929863742911879</c:v>
                </c:pt>
                <c:pt idx="113">
                  <c:v>0.93931517996383873</c:v>
                </c:pt>
                <c:pt idx="114">
                  <c:v>0.93991235518862226</c:v>
                </c:pt>
                <c:pt idx="115">
                  <c:v>0.93977134681110719</c:v>
                </c:pt>
                <c:pt idx="116">
                  <c:v>0.94681890434379801</c:v>
                </c:pt>
                <c:pt idx="117">
                  <c:v>0.94891262705057089</c:v>
                </c:pt>
                <c:pt idx="118">
                  <c:v>0.94960432297329034</c:v>
                </c:pt>
                <c:pt idx="119">
                  <c:v>0.95114256967536148</c:v>
                </c:pt>
                <c:pt idx="120">
                  <c:v>0.95001053780767464</c:v>
                </c:pt>
                <c:pt idx="121">
                  <c:v>0.95033578458552215</c:v>
                </c:pt>
                <c:pt idx="122">
                  <c:v>0.95091896921802976</c:v>
                </c:pt>
                <c:pt idx="123">
                  <c:v>0.953463305611713</c:v>
                </c:pt>
                <c:pt idx="124">
                  <c:v>0.95645244032217869</c:v>
                </c:pt>
                <c:pt idx="125">
                  <c:v>0.95682926986278949</c:v>
                </c:pt>
                <c:pt idx="126">
                  <c:v>0.95668066355172698</c:v>
                </c:pt>
                <c:pt idx="127">
                  <c:v>0.95652085190080727</c:v>
                </c:pt>
                <c:pt idx="128">
                  <c:v>0.95672725793576896</c:v>
                </c:pt>
                <c:pt idx="129">
                  <c:v>0.95787729559316814</c:v>
                </c:pt>
                <c:pt idx="130">
                  <c:v>0.95759004205313403</c:v>
                </c:pt>
                <c:pt idx="131">
                  <c:v>0.95603963388330215</c:v>
                </c:pt>
                <c:pt idx="132">
                  <c:v>0.95570368070508493</c:v>
                </c:pt>
                <c:pt idx="133">
                  <c:v>0.9565235640804638</c:v>
                </c:pt>
                <c:pt idx="134">
                  <c:v>0.95662055432929038</c:v>
                </c:pt>
                <c:pt idx="135">
                  <c:v>0.954217602740555</c:v>
                </c:pt>
                <c:pt idx="136">
                  <c:v>0.95425359568383072</c:v>
                </c:pt>
                <c:pt idx="137">
                  <c:v>0.95225635035671319</c:v>
                </c:pt>
                <c:pt idx="138">
                  <c:v>0.9500832383708071</c:v>
                </c:pt>
                <c:pt idx="139">
                  <c:v>0.94946557113941621</c:v>
                </c:pt>
                <c:pt idx="140">
                  <c:v>0.94854439124726597</c:v>
                </c:pt>
                <c:pt idx="141">
                  <c:v>0.95054585660695723</c:v>
                </c:pt>
                <c:pt idx="142">
                  <c:v>0.9398824374897623</c:v>
                </c:pt>
                <c:pt idx="143">
                  <c:v>0.93755233050914855</c:v>
                </c:pt>
                <c:pt idx="144">
                  <c:v>0.93798099371242527</c:v>
                </c:pt>
                <c:pt idx="145">
                  <c:v>0.94670676275644616</c:v>
                </c:pt>
                <c:pt idx="146">
                  <c:v>0.94033531338537302</c:v>
                </c:pt>
                <c:pt idx="147">
                  <c:v>0.92533747998427351</c:v>
                </c:pt>
                <c:pt idx="148">
                  <c:v>0.85918659827756338</c:v>
                </c:pt>
                <c:pt idx="149">
                  <c:v>0.81742585023115633</c:v>
                </c:pt>
                <c:pt idx="150">
                  <c:v>0.73022524746211825</c:v>
                </c:pt>
                <c:pt idx="151">
                  <c:v>0.70062295753939174</c:v>
                </c:pt>
                <c:pt idx="152">
                  <c:v>0.68953420800084753</c:v>
                </c:pt>
                <c:pt idx="153">
                  <c:v>0.67041714204028924</c:v>
                </c:pt>
                <c:pt idx="154">
                  <c:v>0.67237421633596806</c:v>
                </c:pt>
                <c:pt idx="155">
                  <c:v>0.66154940146875096</c:v>
                </c:pt>
                <c:pt idx="156">
                  <c:v>0.67311778213489926</c:v>
                </c:pt>
                <c:pt idx="157">
                  <c:v>0.66092229586442774</c:v>
                </c:pt>
                <c:pt idx="158">
                  <c:v>0.63926483041185289</c:v>
                </c:pt>
                <c:pt idx="159">
                  <c:v>0.6267167943873887</c:v>
                </c:pt>
                <c:pt idx="160">
                  <c:v>0.61807440488438303</c:v>
                </c:pt>
                <c:pt idx="161">
                  <c:v>0.60587642067038217</c:v>
                </c:pt>
                <c:pt idx="162">
                  <c:v>0.63790897251798995</c:v>
                </c:pt>
                <c:pt idx="163">
                  <c:v>0.66710053041169792</c:v>
                </c:pt>
                <c:pt idx="164">
                  <c:v>0.68039703919936678</c:v>
                </c:pt>
                <c:pt idx="165">
                  <c:v>0.67598657177543608</c:v>
                </c:pt>
                <c:pt idx="166">
                  <c:v>0.67061972379245549</c:v>
                </c:pt>
                <c:pt idx="167">
                  <c:v>0.66962807761317045</c:v>
                </c:pt>
                <c:pt idx="168">
                  <c:v>0.66484559942959731</c:v>
                </c:pt>
                <c:pt idx="169">
                  <c:v>0.67337816721596411</c:v>
                </c:pt>
                <c:pt idx="170">
                  <c:v>0.67610767632286017</c:v>
                </c:pt>
                <c:pt idx="171">
                  <c:v>0.68601872024771693</c:v>
                </c:pt>
                <c:pt idx="172">
                  <c:v>0.68891363061451139</c:v>
                </c:pt>
                <c:pt idx="173">
                  <c:v>0.69520508965917915</c:v>
                </c:pt>
                <c:pt idx="174">
                  <c:v>0.69532557888503321</c:v>
                </c:pt>
                <c:pt idx="175">
                  <c:v>0.69325439073369444</c:v>
                </c:pt>
                <c:pt idx="176">
                  <c:v>0.6935841154120358</c:v>
                </c:pt>
                <c:pt idx="177">
                  <c:v>0.69861686647656873</c:v>
                </c:pt>
                <c:pt idx="178">
                  <c:v>0.70713814913015538</c:v>
                </c:pt>
                <c:pt idx="179">
                  <c:v>0.71078183450046328</c:v>
                </c:pt>
                <c:pt idx="180">
                  <c:v>0.71742462990865397</c:v>
                </c:pt>
                <c:pt idx="181">
                  <c:v>0.72115574750573119</c:v>
                </c:pt>
                <c:pt idx="182">
                  <c:v>0.72303080172207546</c:v>
                </c:pt>
                <c:pt idx="183">
                  <c:v>0.72125978877528096</c:v>
                </c:pt>
                <c:pt idx="184">
                  <c:v>0.71962058976865317</c:v>
                </c:pt>
                <c:pt idx="185">
                  <c:v>0.72337194825993323</c:v>
                </c:pt>
                <c:pt idx="186">
                  <c:v>0.72506271196087146</c:v>
                </c:pt>
                <c:pt idx="187">
                  <c:v>0.72541989786326011</c:v>
                </c:pt>
                <c:pt idx="188">
                  <c:v>0.72262546435612718</c:v>
                </c:pt>
                <c:pt idx="189">
                  <c:v>0.72271446901629666</c:v>
                </c:pt>
                <c:pt idx="190">
                  <c:v>0.72422626583187755</c:v>
                </c:pt>
                <c:pt idx="191">
                  <c:v>0.72625634486315416</c:v>
                </c:pt>
                <c:pt idx="192">
                  <c:v>0.72892950891039832</c:v>
                </c:pt>
                <c:pt idx="193">
                  <c:v>0.7279453947927147</c:v>
                </c:pt>
                <c:pt idx="194">
                  <c:v>0.7301414275883652</c:v>
                </c:pt>
                <c:pt idx="195">
                  <c:v>0.72928248648857774</c:v>
                </c:pt>
                <c:pt idx="196">
                  <c:v>0.72779456307619639</c:v>
                </c:pt>
                <c:pt idx="197">
                  <c:v>0.72813958022130809</c:v>
                </c:pt>
                <c:pt idx="198">
                  <c:v>0.72607436068807518</c:v>
                </c:pt>
                <c:pt idx="199">
                  <c:v>0.72190029192883431</c:v>
                </c:pt>
                <c:pt idx="200">
                  <c:v>0.71868292057110039</c:v>
                </c:pt>
                <c:pt idx="201">
                  <c:v>0.71841216462896251</c:v>
                </c:pt>
                <c:pt idx="202">
                  <c:v>0.71854990812791564</c:v>
                </c:pt>
                <c:pt idx="203">
                  <c:v>0.71810532003785577</c:v>
                </c:pt>
                <c:pt idx="204">
                  <c:v>0.72160471547582983</c:v>
                </c:pt>
                <c:pt idx="205">
                  <c:v>0.72245750797243169</c:v>
                </c:pt>
                <c:pt idx="206">
                  <c:v>0.72299095066501573</c:v>
                </c:pt>
                <c:pt idx="207">
                  <c:v>0.72191608609355784</c:v>
                </c:pt>
                <c:pt idx="208">
                  <c:v>0.72124353836450106</c:v>
                </c:pt>
                <c:pt idx="209">
                  <c:v>0.72052782226148904</c:v>
                </c:pt>
                <c:pt idx="210">
                  <c:v>0.72210091377375496</c:v>
                </c:pt>
                <c:pt idx="211">
                  <c:v>0.71732964846078207</c:v>
                </c:pt>
                <c:pt idx="212">
                  <c:v>0.71653004638904472</c:v>
                </c:pt>
                <c:pt idx="213">
                  <c:v>0.71463459817916097</c:v>
                </c:pt>
                <c:pt idx="214">
                  <c:v>0.71779875964415718</c:v>
                </c:pt>
                <c:pt idx="215">
                  <c:v>0.71624310695236015</c:v>
                </c:pt>
                <c:pt idx="216">
                  <c:v>0.71745117960865601</c:v>
                </c:pt>
                <c:pt idx="217">
                  <c:v>0.71630026580105266</c:v>
                </c:pt>
                <c:pt idx="218">
                  <c:v>0.720103164958942</c:v>
                </c:pt>
                <c:pt idx="219">
                  <c:v>0.72024518174401664</c:v>
                </c:pt>
                <c:pt idx="220">
                  <c:v>0.72048574902535112</c:v>
                </c:pt>
                <c:pt idx="221">
                  <c:v>0.71881777432927363</c:v>
                </c:pt>
                <c:pt idx="222">
                  <c:v>0.72341651111683758</c:v>
                </c:pt>
                <c:pt idx="223">
                  <c:v>0.72775798073363407</c:v>
                </c:pt>
                <c:pt idx="224">
                  <c:v>0.73204474908094019</c:v>
                </c:pt>
                <c:pt idx="225">
                  <c:v>0.73083942685012082</c:v>
                </c:pt>
                <c:pt idx="226">
                  <c:v>0.72815798373509566</c:v>
                </c:pt>
                <c:pt idx="227">
                  <c:v>0.7260458416689326</c:v>
                </c:pt>
                <c:pt idx="228">
                  <c:v>0.72695559198788495</c:v>
                </c:pt>
                <c:pt idx="229">
                  <c:v>0.72917020851384373</c:v>
                </c:pt>
                <c:pt idx="230">
                  <c:v>0.73619565547456411</c:v>
                </c:pt>
                <c:pt idx="231">
                  <c:v>0.7393331286212238</c:v>
                </c:pt>
                <c:pt idx="232">
                  <c:v>0.74229166535869373</c:v>
                </c:pt>
                <c:pt idx="233">
                  <c:v>0.74474577586759039</c:v>
                </c:pt>
                <c:pt idx="234">
                  <c:v>0.74180977355131383</c:v>
                </c:pt>
                <c:pt idx="235">
                  <c:v>0.74675725452147912</c:v>
                </c:pt>
                <c:pt idx="236">
                  <c:v>0.74278381547905203</c:v>
                </c:pt>
                <c:pt idx="237">
                  <c:v>0.74453925101527751</c:v>
                </c:pt>
                <c:pt idx="238">
                  <c:v>0.7417162982751444</c:v>
                </c:pt>
                <c:pt idx="239">
                  <c:v>0.74278506826505164</c:v>
                </c:pt>
                <c:pt idx="240">
                  <c:v>0.74394353344878361</c:v>
                </c:pt>
                <c:pt idx="241">
                  <c:v>0.74354385449863547</c:v>
                </c:pt>
                <c:pt idx="242">
                  <c:v>0.74392331314157012</c:v>
                </c:pt>
                <c:pt idx="243">
                  <c:v>0.74474668353310003</c:v>
                </c:pt>
                <c:pt idx="244">
                  <c:v>0.74942691607947887</c:v>
                </c:pt>
                <c:pt idx="245">
                  <c:v>0.7494575788448129</c:v>
                </c:pt>
                <c:pt idx="246">
                  <c:v>0.74769046819592588</c:v>
                </c:pt>
                <c:pt idx="247">
                  <c:v>0.74519537395939262</c:v>
                </c:pt>
                <c:pt idx="248">
                  <c:v>0.74242280225174617</c:v>
                </c:pt>
                <c:pt idx="249">
                  <c:v>0.74372204491102645</c:v>
                </c:pt>
                <c:pt idx="250">
                  <c:v>0.7426761569067154</c:v>
                </c:pt>
                <c:pt idx="251">
                  <c:v>0.7575377563256076</c:v>
                </c:pt>
                <c:pt idx="252">
                  <c:v>0.76207693062809057</c:v>
                </c:pt>
                <c:pt idx="253">
                  <c:v>0.77088305592880702</c:v>
                </c:pt>
                <c:pt idx="254">
                  <c:v>0.76693508068622007</c:v>
                </c:pt>
                <c:pt idx="255">
                  <c:v>0.77262499001681373</c:v>
                </c:pt>
                <c:pt idx="256">
                  <c:v>0.77937902897260536</c:v>
                </c:pt>
                <c:pt idx="257">
                  <c:v>0.78014573474957993</c:v>
                </c:pt>
                <c:pt idx="258">
                  <c:v>0.78160003411892531</c:v>
                </c:pt>
                <c:pt idx="259">
                  <c:v>0.77338917704114551</c:v>
                </c:pt>
                <c:pt idx="260">
                  <c:v>0.79894120403433277</c:v>
                </c:pt>
                <c:pt idx="261">
                  <c:v>0.8024128360187579</c:v>
                </c:pt>
                <c:pt idx="262">
                  <c:v>0.80929153160887202</c:v>
                </c:pt>
                <c:pt idx="263">
                  <c:v>0.81523159041862459</c:v>
                </c:pt>
                <c:pt idx="264">
                  <c:v>0.81691594076072782</c:v>
                </c:pt>
                <c:pt idx="265">
                  <c:v>0.78063886269993987</c:v>
                </c:pt>
                <c:pt idx="266">
                  <c:v>0.76447426801228324</c:v>
                </c:pt>
                <c:pt idx="267">
                  <c:v>0.75831031742827759</c:v>
                </c:pt>
                <c:pt idx="268">
                  <c:v>0.76579633982631368</c:v>
                </c:pt>
                <c:pt idx="269">
                  <c:v>0.76769514446079523</c:v>
                </c:pt>
                <c:pt idx="270">
                  <c:v>0.78036596234782774</c:v>
                </c:pt>
                <c:pt idx="271">
                  <c:v>0.77766056259968652</c:v>
                </c:pt>
                <c:pt idx="272">
                  <c:v>0.76077572565821761</c:v>
                </c:pt>
                <c:pt idx="273">
                  <c:v>0.74292405939791206</c:v>
                </c:pt>
                <c:pt idx="274">
                  <c:v>0.72803450976388917</c:v>
                </c:pt>
                <c:pt idx="275">
                  <c:v>0.71978145723240816</c:v>
                </c:pt>
                <c:pt idx="276">
                  <c:v>0.71330844856980269</c:v>
                </c:pt>
                <c:pt idx="277">
                  <c:v>0.70964467511648888</c:v>
                </c:pt>
                <c:pt idx="278">
                  <c:v>0.70522128994192979</c:v>
                </c:pt>
                <c:pt idx="279">
                  <c:v>0.69156420414253728</c:v>
                </c:pt>
                <c:pt idx="280">
                  <c:v>0.65602725378126481</c:v>
                </c:pt>
                <c:pt idx="281">
                  <c:v>0.66570849724937053</c:v>
                </c:pt>
                <c:pt idx="282">
                  <c:v>0.6368689320948665</c:v>
                </c:pt>
                <c:pt idx="283">
                  <c:v>0.63302823163360167</c:v>
                </c:pt>
                <c:pt idx="284">
                  <c:v>0.62314514589646008</c:v>
                </c:pt>
                <c:pt idx="285">
                  <c:v>0.62733179929834482</c:v>
                </c:pt>
                <c:pt idx="286">
                  <c:v>0.6251994360712132</c:v>
                </c:pt>
                <c:pt idx="287">
                  <c:v>0.62231807368652803</c:v>
                </c:pt>
                <c:pt idx="288">
                  <c:v>0.62094267219735133</c:v>
                </c:pt>
                <c:pt idx="289">
                  <c:v>0.61532637931544165</c:v>
                </c:pt>
                <c:pt idx="290">
                  <c:v>0.62083336749459095</c:v>
                </c:pt>
                <c:pt idx="291">
                  <c:v>0.6214764502203215</c:v>
                </c:pt>
                <c:pt idx="292">
                  <c:v>0.61547965085375012</c:v>
                </c:pt>
                <c:pt idx="293">
                  <c:v>0.61975177134244441</c:v>
                </c:pt>
                <c:pt idx="294">
                  <c:v>0.62178454342488365</c:v>
                </c:pt>
                <c:pt idx="295">
                  <c:v>0.618527987615765</c:v>
                </c:pt>
                <c:pt idx="296">
                  <c:v>0.61250057636441468</c:v>
                </c:pt>
                <c:pt idx="297">
                  <c:v>0.61924450779511431</c:v>
                </c:pt>
                <c:pt idx="298">
                  <c:v>0.62683735709097532</c:v>
                </c:pt>
                <c:pt idx="299">
                  <c:v>0.61800752864712094</c:v>
                </c:pt>
                <c:pt idx="300">
                  <c:v>0.61510704596975785</c:v>
                </c:pt>
                <c:pt idx="301">
                  <c:v>0.62056610552304226</c:v>
                </c:pt>
                <c:pt idx="302">
                  <c:v>0.61745480729975433</c:v>
                </c:pt>
                <c:pt idx="303">
                  <c:v>0.6014805204093725</c:v>
                </c:pt>
                <c:pt idx="304">
                  <c:v>0.59399942748663226</c:v>
                </c:pt>
                <c:pt idx="305">
                  <c:v>0.59227036402561162</c:v>
                </c:pt>
                <c:pt idx="306">
                  <c:v>0.57254875736216804</c:v>
                </c:pt>
                <c:pt idx="307">
                  <c:v>0.56523053350080188</c:v>
                </c:pt>
              </c:numCache>
            </c:numRef>
          </c:val>
          <c:smooth val="0"/>
          <c:extLst>
            <c:ext xmlns:c16="http://schemas.microsoft.com/office/drawing/2014/chart" uri="{C3380CC4-5D6E-409C-BE32-E72D297353CC}">
              <c16:uniqueId val="{00000006-0A49-4AA8-9D88-AA2806E25E6E}"/>
            </c:ext>
          </c:extLst>
        </c:ser>
        <c:ser>
          <c:idx val="8"/>
          <c:order val="7"/>
          <c:tx>
            <c:v>5-Year</c:v>
          </c:tx>
          <c:spPr>
            <a:ln w="19050" cap="rnd">
              <a:solidFill>
                <a:schemeClr val="accent3">
                  <a:lumMod val="60000"/>
                </a:schemeClr>
              </a:solidFill>
              <a:round/>
            </a:ln>
            <a:effectLst/>
          </c:spPr>
          <c:marker>
            <c:symbol val="none"/>
          </c:marker>
          <c:val>
            <c:numRef>
              <c:f>'Chrt PGBetas - Electric'!$C$11:$KX$11</c:f>
              <c:numCache>
                <c:formatCode>0.0000</c:formatCode>
                <c:ptCount val="308"/>
                <c:pt idx="0">
                  <c:v>0.65197607406577829</c:v>
                </c:pt>
                <c:pt idx="1">
                  <c:v>0.66128074746203191</c:v>
                </c:pt>
                <c:pt idx="2">
                  <c:v>0.65286394915741375</c:v>
                </c:pt>
                <c:pt idx="3">
                  <c:v>0.64673910578605875</c:v>
                </c:pt>
                <c:pt idx="4">
                  <c:v>0.63743416759703087</c:v>
                </c:pt>
                <c:pt idx="5">
                  <c:v>0.6155076538986759</c:v>
                </c:pt>
                <c:pt idx="6">
                  <c:v>0.59909497794179334</c:v>
                </c:pt>
                <c:pt idx="7">
                  <c:v>0.59035678151487447</c:v>
                </c:pt>
                <c:pt idx="8">
                  <c:v>0.58257768605590388</c:v>
                </c:pt>
                <c:pt idx="9">
                  <c:v>0.5646477337162854</c:v>
                </c:pt>
                <c:pt idx="10">
                  <c:v>0.5597510430553212</c:v>
                </c:pt>
                <c:pt idx="11">
                  <c:v>0.56543827429898041</c:v>
                </c:pt>
                <c:pt idx="12">
                  <c:v>0.56592131459099404</c:v>
                </c:pt>
                <c:pt idx="13">
                  <c:v>0.56486983487703379</c:v>
                </c:pt>
                <c:pt idx="14">
                  <c:v>0.56679926421882387</c:v>
                </c:pt>
                <c:pt idx="15">
                  <c:v>0.56623893260480862</c:v>
                </c:pt>
                <c:pt idx="16">
                  <c:v>0.56110523381762056</c:v>
                </c:pt>
                <c:pt idx="17">
                  <c:v>0.56568535502217498</c:v>
                </c:pt>
                <c:pt idx="18">
                  <c:v>0.55889770171650854</c:v>
                </c:pt>
                <c:pt idx="19">
                  <c:v>0.55371781980672341</c:v>
                </c:pt>
                <c:pt idx="20">
                  <c:v>0.55133932684659548</c:v>
                </c:pt>
                <c:pt idx="21">
                  <c:v>0.55553270634650931</c:v>
                </c:pt>
                <c:pt idx="22">
                  <c:v>0.5590398229319169</c:v>
                </c:pt>
                <c:pt idx="23">
                  <c:v>0.55280821453685736</c:v>
                </c:pt>
                <c:pt idx="24">
                  <c:v>0.54836192886854995</c:v>
                </c:pt>
                <c:pt idx="25">
                  <c:v>0.54621967436493746</c:v>
                </c:pt>
                <c:pt idx="26">
                  <c:v>0.54573439475919294</c:v>
                </c:pt>
                <c:pt idx="27">
                  <c:v>0.54364647572101088</c:v>
                </c:pt>
                <c:pt idx="28">
                  <c:v>0.54436580297727477</c:v>
                </c:pt>
                <c:pt idx="29">
                  <c:v>0.54449478176264465</c:v>
                </c:pt>
                <c:pt idx="30">
                  <c:v>0.54375187549943316</c:v>
                </c:pt>
                <c:pt idx="31">
                  <c:v>0.53820138675760054</c:v>
                </c:pt>
                <c:pt idx="32">
                  <c:v>0.53660467770737341</c:v>
                </c:pt>
                <c:pt idx="33">
                  <c:v>0.53337385208030852</c:v>
                </c:pt>
                <c:pt idx="34">
                  <c:v>0.53316077438168152</c:v>
                </c:pt>
                <c:pt idx="35">
                  <c:v>0.53489486313153012</c:v>
                </c:pt>
                <c:pt idx="36">
                  <c:v>0.53397440527056406</c:v>
                </c:pt>
                <c:pt idx="37">
                  <c:v>0.53616556450013964</c:v>
                </c:pt>
                <c:pt idx="38">
                  <c:v>0.53985648627267924</c:v>
                </c:pt>
                <c:pt idx="39">
                  <c:v>0.54274475125466026</c:v>
                </c:pt>
                <c:pt idx="40">
                  <c:v>0.54018514634032311</c:v>
                </c:pt>
                <c:pt idx="41">
                  <c:v>0.54056085166918133</c:v>
                </c:pt>
                <c:pt idx="42">
                  <c:v>0.54025503478557579</c:v>
                </c:pt>
                <c:pt idx="43">
                  <c:v>0.57768136011012206</c:v>
                </c:pt>
                <c:pt idx="44">
                  <c:v>0.5775948226507619</c:v>
                </c:pt>
                <c:pt idx="45">
                  <c:v>0.67869550315760363</c:v>
                </c:pt>
                <c:pt idx="46">
                  <c:v>0.71873161751823789</c:v>
                </c:pt>
                <c:pt idx="47">
                  <c:v>0.75787303881859425</c:v>
                </c:pt>
                <c:pt idx="48">
                  <c:v>0.75851760195760443</c:v>
                </c:pt>
                <c:pt idx="49">
                  <c:v>0.77329972321095031</c:v>
                </c:pt>
                <c:pt idx="50">
                  <c:v>0.77218612842961276</c:v>
                </c:pt>
                <c:pt idx="51">
                  <c:v>0.77257002125950669</c:v>
                </c:pt>
                <c:pt idx="52">
                  <c:v>0.77092832696956859</c:v>
                </c:pt>
                <c:pt idx="53">
                  <c:v>0.77200887613252778</c:v>
                </c:pt>
                <c:pt idx="54">
                  <c:v>0.77293564619951816</c:v>
                </c:pt>
                <c:pt idx="55">
                  <c:v>0.77163262661640863</c:v>
                </c:pt>
                <c:pt idx="56">
                  <c:v>0.7757433810661396</c:v>
                </c:pt>
                <c:pt idx="57">
                  <c:v>0.77624268656439288</c:v>
                </c:pt>
                <c:pt idx="58">
                  <c:v>0.77995603586980589</c:v>
                </c:pt>
                <c:pt idx="59">
                  <c:v>0.77888034454099775</c:v>
                </c:pt>
                <c:pt idx="60">
                  <c:v>0.78109332463027703</c:v>
                </c:pt>
                <c:pt idx="61">
                  <c:v>0.78251383605219249</c:v>
                </c:pt>
                <c:pt idx="62">
                  <c:v>0.78177890696073449</c:v>
                </c:pt>
                <c:pt idx="63">
                  <c:v>0.78190827746609448</c:v>
                </c:pt>
                <c:pt idx="64">
                  <c:v>0.78277004176491438</c:v>
                </c:pt>
                <c:pt idx="65">
                  <c:v>0.78237506571248461</c:v>
                </c:pt>
                <c:pt idx="66">
                  <c:v>0.78174394989324103</c:v>
                </c:pt>
                <c:pt idx="67">
                  <c:v>0.78107328153920208</c:v>
                </c:pt>
                <c:pt idx="68">
                  <c:v>0.77923216933129558</c:v>
                </c:pt>
                <c:pt idx="69">
                  <c:v>0.77521613333931405</c:v>
                </c:pt>
                <c:pt idx="70">
                  <c:v>0.77229867994625412</c:v>
                </c:pt>
                <c:pt idx="71">
                  <c:v>0.77638888889672653</c:v>
                </c:pt>
                <c:pt idx="72">
                  <c:v>0.77798779247059835</c:v>
                </c:pt>
                <c:pt idx="73">
                  <c:v>0.77945689016654263</c:v>
                </c:pt>
                <c:pt idx="74">
                  <c:v>0.78089670764622643</c:v>
                </c:pt>
                <c:pt idx="75">
                  <c:v>0.78346882167203047</c:v>
                </c:pt>
                <c:pt idx="76">
                  <c:v>0.78560748531181601</c:v>
                </c:pt>
                <c:pt idx="77">
                  <c:v>0.7836622785471018</c:v>
                </c:pt>
                <c:pt idx="78">
                  <c:v>0.7847063402159915</c:v>
                </c:pt>
                <c:pt idx="79">
                  <c:v>0.78084859930764294</c:v>
                </c:pt>
                <c:pt idx="80">
                  <c:v>0.78216750832590665</c:v>
                </c:pt>
                <c:pt idx="81">
                  <c:v>0.78238306741210395</c:v>
                </c:pt>
                <c:pt idx="82">
                  <c:v>0.78209106479773616</c:v>
                </c:pt>
                <c:pt idx="83">
                  <c:v>0.78131787377960971</c:v>
                </c:pt>
                <c:pt idx="84">
                  <c:v>0.78084234333289704</c:v>
                </c:pt>
                <c:pt idx="85">
                  <c:v>0.78081563499973949</c:v>
                </c:pt>
                <c:pt idx="86">
                  <c:v>0.7870931675255366</c:v>
                </c:pt>
                <c:pt idx="87">
                  <c:v>0.79030983096822149</c:v>
                </c:pt>
                <c:pt idx="88">
                  <c:v>0.78900869622854808</c:v>
                </c:pt>
                <c:pt idx="89">
                  <c:v>0.78649524920019942</c:v>
                </c:pt>
                <c:pt idx="90">
                  <c:v>0.78894762152546005</c:v>
                </c:pt>
                <c:pt idx="91">
                  <c:v>0.79005277459556766</c:v>
                </c:pt>
                <c:pt idx="92">
                  <c:v>0.79069394474906629</c:v>
                </c:pt>
                <c:pt idx="93">
                  <c:v>0.79137246424377583</c:v>
                </c:pt>
                <c:pt idx="94">
                  <c:v>0.79281924137922644</c:v>
                </c:pt>
                <c:pt idx="95">
                  <c:v>0.79363795927107506</c:v>
                </c:pt>
                <c:pt idx="96">
                  <c:v>0.79183797899881414</c:v>
                </c:pt>
                <c:pt idx="97">
                  <c:v>0.79577547716283359</c:v>
                </c:pt>
                <c:pt idx="98">
                  <c:v>0.79503280337473214</c:v>
                </c:pt>
                <c:pt idx="99">
                  <c:v>0.79412376185834654</c:v>
                </c:pt>
                <c:pt idx="100">
                  <c:v>0.79408494945537711</c:v>
                </c:pt>
                <c:pt idx="101">
                  <c:v>0.79350569922444103</c:v>
                </c:pt>
                <c:pt idx="102">
                  <c:v>0.79563089948483268</c:v>
                </c:pt>
                <c:pt idx="103">
                  <c:v>0.79703896904269189</c:v>
                </c:pt>
                <c:pt idx="104">
                  <c:v>0.79660520461439355</c:v>
                </c:pt>
                <c:pt idx="105">
                  <c:v>0.79563433881178425</c:v>
                </c:pt>
                <c:pt idx="106">
                  <c:v>0.79526081055601061</c:v>
                </c:pt>
                <c:pt idx="107">
                  <c:v>0.79490704494543385</c:v>
                </c:pt>
                <c:pt idx="108">
                  <c:v>0.79520931080189738</c:v>
                </c:pt>
                <c:pt idx="109">
                  <c:v>0.79608470628147321</c:v>
                </c:pt>
                <c:pt idx="110">
                  <c:v>0.79915860170605291</c:v>
                </c:pt>
                <c:pt idx="111">
                  <c:v>0.79996237328891739</c:v>
                </c:pt>
                <c:pt idx="112">
                  <c:v>0.8002035199746923</c:v>
                </c:pt>
                <c:pt idx="113">
                  <c:v>0.8016928875960363</c:v>
                </c:pt>
                <c:pt idx="114">
                  <c:v>0.80189168406863887</c:v>
                </c:pt>
                <c:pt idx="115">
                  <c:v>0.80042814577564902</c:v>
                </c:pt>
                <c:pt idx="116">
                  <c:v>0.79993943176935889</c:v>
                </c:pt>
                <c:pt idx="117">
                  <c:v>0.80012244909565922</c:v>
                </c:pt>
                <c:pt idx="118">
                  <c:v>0.80027305948076854</c:v>
                </c:pt>
                <c:pt idx="119">
                  <c:v>0.80015502118517079</c:v>
                </c:pt>
                <c:pt idx="120">
                  <c:v>0.7992487392418155</c:v>
                </c:pt>
                <c:pt idx="121">
                  <c:v>0.79759911152369478</c:v>
                </c:pt>
                <c:pt idx="122">
                  <c:v>0.79741935647694651</c:v>
                </c:pt>
                <c:pt idx="123">
                  <c:v>0.7964669847644843</c:v>
                </c:pt>
                <c:pt idx="124">
                  <c:v>0.79731888536917239</c:v>
                </c:pt>
                <c:pt idx="125">
                  <c:v>0.79658439109928192</c:v>
                </c:pt>
                <c:pt idx="126">
                  <c:v>0.79663979966746701</c:v>
                </c:pt>
                <c:pt idx="127">
                  <c:v>0.79649693088971862</c:v>
                </c:pt>
                <c:pt idx="128">
                  <c:v>0.79704452389019531</c:v>
                </c:pt>
                <c:pt idx="129">
                  <c:v>0.797214004349728</c:v>
                </c:pt>
                <c:pt idx="130">
                  <c:v>0.80218131995367759</c:v>
                </c:pt>
                <c:pt idx="131">
                  <c:v>0.80114458128885169</c:v>
                </c:pt>
                <c:pt idx="132">
                  <c:v>0.80092413618131697</c:v>
                </c:pt>
                <c:pt idx="133">
                  <c:v>0.8006469663636524</c:v>
                </c:pt>
                <c:pt idx="134">
                  <c:v>0.79925210495409027</c:v>
                </c:pt>
                <c:pt idx="135">
                  <c:v>0.79959478833553554</c:v>
                </c:pt>
                <c:pt idx="136">
                  <c:v>0.80004320178680355</c:v>
                </c:pt>
                <c:pt idx="137">
                  <c:v>0.7991674109620569</c:v>
                </c:pt>
                <c:pt idx="138">
                  <c:v>0.79839027848432398</c:v>
                </c:pt>
                <c:pt idx="139">
                  <c:v>0.79873699746164661</c:v>
                </c:pt>
                <c:pt idx="140">
                  <c:v>0.797779887510917</c:v>
                </c:pt>
                <c:pt idx="141">
                  <c:v>0.7976769099154708</c:v>
                </c:pt>
                <c:pt idx="142">
                  <c:v>0.79270745671813647</c:v>
                </c:pt>
                <c:pt idx="143">
                  <c:v>0.79145375506517968</c:v>
                </c:pt>
                <c:pt idx="144">
                  <c:v>0.7913042722185607</c:v>
                </c:pt>
                <c:pt idx="145">
                  <c:v>0.79176508595514805</c:v>
                </c:pt>
                <c:pt idx="146">
                  <c:v>0.79065673141258708</c:v>
                </c:pt>
                <c:pt idx="147">
                  <c:v>0.78906257828494819</c:v>
                </c:pt>
                <c:pt idx="148">
                  <c:v>0.78445140882072151</c:v>
                </c:pt>
                <c:pt idx="149">
                  <c:v>0.78347237292517702</c:v>
                </c:pt>
                <c:pt idx="150">
                  <c:v>0.77720240672857599</c:v>
                </c:pt>
                <c:pt idx="151">
                  <c:v>0.77791262286018492</c:v>
                </c:pt>
                <c:pt idx="152">
                  <c:v>0.77812043816157983</c:v>
                </c:pt>
                <c:pt idx="153">
                  <c:v>0.7744670027952083</c:v>
                </c:pt>
                <c:pt idx="154">
                  <c:v>0.77447647813073583</c:v>
                </c:pt>
                <c:pt idx="155">
                  <c:v>0.77355069272148635</c:v>
                </c:pt>
                <c:pt idx="156">
                  <c:v>0.77635059739793377</c:v>
                </c:pt>
                <c:pt idx="157">
                  <c:v>0.77316891420670686</c:v>
                </c:pt>
                <c:pt idx="158">
                  <c:v>0.7671610075236418</c:v>
                </c:pt>
                <c:pt idx="159">
                  <c:v>0.7645961094932916</c:v>
                </c:pt>
                <c:pt idx="160">
                  <c:v>0.76360239481827363</c:v>
                </c:pt>
                <c:pt idx="161">
                  <c:v>0.76287075972640417</c:v>
                </c:pt>
                <c:pt idx="162">
                  <c:v>0.76902010833086487</c:v>
                </c:pt>
                <c:pt idx="163">
                  <c:v>0.77599768093172816</c:v>
                </c:pt>
                <c:pt idx="164">
                  <c:v>0.77899265616829239</c:v>
                </c:pt>
                <c:pt idx="165">
                  <c:v>0.77835612280844924</c:v>
                </c:pt>
                <c:pt idx="166">
                  <c:v>0.77641935587301902</c:v>
                </c:pt>
                <c:pt idx="167">
                  <c:v>0.77561582302748855</c:v>
                </c:pt>
                <c:pt idx="168">
                  <c:v>0.7718575023756985</c:v>
                </c:pt>
                <c:pt idx="169">
                  <c:v>0.77491245102926565</c:v>
                </c:pt>
                <c:pt idx="170">
                  <c:v>0.77577179464913515</c:v>
                </c:pt>
                <c:pt idx="171">
                  <c:v>0.77679588167671609</c:v>
                </c:pt>
                <c:pt idx="172">
                  <c:v>0.77661194031303049</c:v>
                </c:pt>
                <c:pt idx="173">
                  <c:v>0.77696411480367045</c:v>
                </c:pt>
                <c:pt idx="174">
                  <c:v>0.7764530211188676</c:v>
                </c:pt>
                <c:pt idx="175">
                  <c:v>0.77683089304481934</c:v>
                </c:pt>
                <c:pt idx="176">
                  <c:v>0.7775258654668854</c:v>
                </c:pt>
                <c:pt idx="177">
                  <c:v>0.78006208876474292</c:v>
                </c:pt>
                <c:pt idx="178">
                  <c:v>0.78276521313233427</c:v>
                </c:pt>
                <c:pt idx="179">
                  <c:v>0.78280650863718426</c:v>
                </c:pt>
                <c:pt idx="180">
                  <c:v>0.78452913322518814</c:v>
                </c:pt>
                <c:pt idx="181">
                  <c:v>0.78395792403484577</c:v>
                </c:pt>
                <c:pt idx="182">
                  <c:v>0.78571364751270467</c:v>
                </c:pt>
                <c:pt idx="183">
                  <c:v>0.78514511753969662</c:v>
                </c:pt>
                <c:pt idx="184">
                  <c:v>0.78428782751943693</c:v>
                </c:pt>
                <c:pt idx="185">
                  <c:v>0.78419666994413673</c:v>
                </c:pt>
                <c:pt idx="186">
                  <c:v>0.78465652718575452</c:v>
                </c:pt>
                <c:pt idx="187">
                  <c:v>0.78525705776762944</c:v>
                </c:pt>
                <c:pt idx="188">
                  <c:v>0.78444427524785487</c:v>
                </c:pt>
                <c:pt idx="189">
                  <c:v>0.78426072607783837</c:v>
                </c:pt>
                <c:pt idx="190">
                  <c:v>0.7863803966089099</c:v>
                </c:pt>
                <c:pt idx="191">
                  <c:v>0.78727616385797783</c:v>
                </c:pt>
                <c:pt idx="192">
                  <c:v>0.78783000253196467</c:v>
                </c:pt>
                <c:pt idx="193">
                  <c:v>0.7871277991987935</c:v>
                </c:pt>
                <c:pt idx="194">
                  <c:v>0.78810082544790117</c:v>
                </c:pt>
                <c:pt idx="195">
                  <c:v>0.78708485478061307</c:v>
                </c:pt>
                <c:pt idx="196">
                  <c:v>0.786467465814915</c:v>
                </c:pt>
                <c:pt idx="197">
                  <c:v>0.78738438719192294</c:v>
                </c:pt>
                <c:pt idx="198">
                  <c:v>0.78633737159737782</c:v>
                </c:pt>
                <c:pt idx="199">
                  <c:v>0.78667699101038158</c:v>
                </c:pt>
                <c:pt idx="200">
                  <c:v>0.78785907104420272</c:v>
                </c:pt>
                <c:pt idx="201">
                  <c:v>0.79013622783489112</c:v>
                </c:pt>
                <c:pt idx="202">
                  <c:v>0.7920031185500781</c:v>
                </c:pt>
                <c:pt idx="203">
                  <c:v>0.79182738150133536</c:v>
                </c:pt>
                <c:pt idx="204">
                  <c:v>0.79352673560105069</c:v>
                </c:pt>
                <c:pt idx="205">
                  <c:v>0.79405156074892702</c:v>
                </c:pt>
                <c:pt idx="206">
                  <c:v>0.79436722755699529</c:v>
                </c:pt>
                <c:pt idx="207">
                  <c:v>0.79404978642447932</c:v>
                </c:pt>
                <c:pt idx="208">
                  <c:v>0.79656053283263284</c:v>
                </c:pt>
                <c:pt idx="209">
                  <c:v>0.79621018544130473</c:v>
                </c:pt>
                <c:pt idx="210">
                  <c:v>0.79647199622980192</c:v>
                </c:pt>
                <c:pt idx="211">
                  <c:v>0.7958181018249163</c:v>
                </c:pt>
                <c:pt idx="212">
                  <c:v>0.79841464878662738</c:v>
                </c:pt>
                <c:pt idx="213">
                  <c:v>0.79858994612178025</c:v>
                </c:pt>
                <c:pt idx="214">
                  <c:v>0.801129300499685</c:v>
                </c:pt>
                <c:pt idx="215">
                  <c:v>0.80165849295752589</c:v>
                </c:pt>
                <c:pt idx="216">
                  <c:v>0.80302311297624163</c:v>
                </c:pt>
                <c:pt idx="217">
                  <c:v>0.80326383572853766</c:v>
                </c:pt>
                <c:pt idx="218">
                  <c:v>0.80367953649325452</c:v>
                </c:pt>
                <c:pt idx="219">
                  <c:v>0.8037159728875749</c:v>
                </c:pt>
                <c:pt idx="220">
                  <c:v>0.80378365773109894</c:v>
                </c:pt>
                <c:pt idx="221">
                  <c:v>0.8035448839709074</c:v>
                </c:pt>
                <c:pt idx="222">
                  <c:v>0.80520274537438197</c:v>
                </c:pt>
                <c:pt idx="223">
                  <c:v>0.80668304892229958</c:v>
                </c:pt>
                <c:pt idx="224">
                  <c:v>0.80865790854077746</c:v>
                </c:pt>
                <c:pt idx="225">
                  <c:v>0.80916003073046128</c:v>
                </c:pt>
                <c:pt idx="226">
                  <c:v>0.80854900456615875</c:v>
                </c:pt>
                <c:pt idx="227">
                  <c:v>0.80907221289437781</c:v>
                </c:pt>
                <c:pt idx="228">
                  <c:v>0.808795069179568</c:v>
                </c:pt>
                <c:pt idx="229">
                  <c:v>0.80967505967149433</c:v>
                </c:pt>
                <c:pt idx="230">
                  <c:v>0.8174508865424619</c:v>
                </c:pt>
                <c:pt idx="231">
                  <c:v>0.81870540883078169</c:v>
                </c:pt>
                <c:pt idx="232">
                  <c:v>0.82415360188630149</c:v>
                </c:pt>
                <c:pt idx="233">
                  <c:v>0.8265795190837566</c:v>
                </c:pt>
                <c:pt idx="234">
                  <c:v>0.82436995689395176</c:v>
                </c:pt>
                <c:pt idx="235">
                  <c:v>0.82830459230422249</c:v>
                </c:pt>
                <c:pt idx="236">
                  <c:v>0.8275606791024479</c:v>
                </c:pt>
                <c:pt idx="237">
                  <c:v>0.82905092579597239</c:v>
                </c:pt>
                <c:pt idx="238">
                  <c:v>0.83420823053481707</c:v>
                </c:pt>
                <c:pt idx="239">
                  <c:v>0.83461815665061667</c:v>
                </c:pt>
                <c:pt idx="240">
                  <c:v>0.83657223829715799</c:v>
                </c:pt>
                <c:pt idx="241">
                  <c:v>0.83757492119858179</c:v>
                </c:pt>
                <c:pt idx="242">
                  <c:v>0.83851990024985135</c:v>
                </c:pt>
                <c:pt idx="243">
                  <c:v>0.83913515995058796</c:v>
                </c:pt>
                <c:pt idx="244">
                  <c:v>0.83793027182467616</c:v>
                </c:pt>
                <c:pt idx="245">
                  <c:v>0.83682724456136048</c:v>
                </c:pt>
                <c:pt idx="246">
                  <c:v>0.83595272788393027</c:v>
                </c:pt>
                <c:pt idx="247">
                  <c:v>0.83496489282900799</c:v>
                </c:pt>
                <c:pt idx="248">
                  <c:v>0.8349910688941713</c:v>
                </c:pt>
                <c:pt idx="249">
                  <c:v>0.83330997913496963</c:v>
                </c:pt>
                <c:pt idx="250">
                  <c:v>0.83337508505976543</c:v>
                </c:pt>
                <c:pt idx="251">
                  <c:v>0.83371806659223346</c:v>
                </c:pt>
                <c:pt idx="252">
                  <c:v>0.83348033987495762</c:v>
                </c:pt>
                <c:pt idx="253">
                  <c:v>0.83404022759472507</c:v>
                </c:pt>
                <c:pt idx="254">
                  <c:v>0.83515779418831826</c:v>
                </c:pt>
                <c:pt idx="255">
                  <c:v>0.83595456422273284</c:v>
                </c:pt>
                <c:pt idx="256">
                  <c:v>0.83601022621254151</c:v>
                </c:pt>
                <c:pt idx="257">
                  <c:v>0.83597332740405128</c:v>
                </c:pt>
                <c:pt idx="258">
                  <c:v>0.83676883848318007</c:v>
                </c:pt>
                <c:pt idx="259">
                  <c:v>0.83441215790712486</c:v>
                </c:pt>
                <c:pt idx="260">
                  <c:v>0.8364102162650382</c:v>
                </c:pt>
                <c:pt idx="261">
                  <c:v>0.83709076451326769</c:v>
                </c:pt>
                <c:pt idx="262">
                  <c:v>0.83859451978160571</c:v>
                </c:pt>
                <c:pt idx="263">
                  <c:v>0.83863449612198748</c:v>
                </c:pt>
                <c:pt idx="264">
                  <c:v>0.83909881304063061</c:v>
                </c:pt>
                <c:pt idx="265">
                  <c:v>0.83920344998943186</c:v>
                </c:pt>
                <c:pt idx="266">
                  <c:v>0.838160545706782</c:v>
                </c:pt>
                <c:pt idx="267">
                  <c:v>0.83673848199973022</c:v>
                </c:pt>
                <c:pt idx="268">
                  <c:v>0.83640544014089879</c:v>
                </c:pt>
                <c:pt idx="269">
                  <c:v>0.83645392821340803</c:v>
                </c:pt>
                <c:pt idx="270">
                  <c:v>0.83605557312921963</c:v>
                </c:pt>
                <c:pt idx="271">
                  <c:v>0.83730831771677017</c:v>
                </c:pt>
                <c:pt idx="272">
                  <c:v>0.83830144721021305</c:v>
                </c:pt>
                <c:pt idx="273">
                  <c:v>0.83533332026024054</c:v>
                </c:pt>
                <c:pt idx="274">
                  <c:v>0.83325381596575421</c:v>
                </c:pt>
                <c:pt idx="275">
                  <c:v>0.83066849690609335</c:v>
                </c:pt>
                <c:pt idx="276">
                  <c:v>0.82729576209216926</c:v>
                </c:pt>
                <c:pt idx="277">
                  <c:v>0.8278008830701612</c:v>
                </c:pt>
                <c:pt idx="278">
                  <c:v>0.82759639237833937</c:v>
                </c:pt>
                <c:pt idx="279">
                  <c:v>0.82530580041137591</c:v>
                </c:pt>
                <c:pt idx="280">
                  <c:v>0.82591941185488071</c:v>
                </c:pt>
                <c:pt idx="281">
                  <c:v>0.82571825535424681</c:v>
                </c:pt>
                <c:pt idx="282">
                  <c:v>0.82732363619050353</c:v>
                </c:pt>
                <c:pt idx="283">
                  <c:v>0.8279503733259963</c:v>
                </c:pt>
                <c:pt idx="284">
                  <c:v>0.82749729908393843</c:v>
                </c:pt>
                <c:pt idx="285">
                  <c:v>0.82842205561379256</c:v>
                </c:pt>
                <c:pt idx="286">
                  <c:v>0.8293218121460546</c:v>
                </c:pt>
                <c:pt idx="287">
                  <c:v>0.82861526648161532</c:v>
                </c:pt>
                <c:pt idx="288">
                  <c:v>0.8270169201783113</c:v>
                </c:pt>
                <c:pt idx="289">
                  <c:v>0.82607788967694851</c:v>
                </c:pt>
                <c:pt idx="290">
                  <c:v>0.82626694533780998</c:v>
                </c:pt>
                <c:pt idx="291">
                  <c:v>0.82625236787054268</c:v>
                </c:pt>
                <c:pt idx="292">
                  <c:v>0.82501737102566786</c:v>
                </c:pt>
                <c:pt idx="293">
                  <c:v>0.8254203706724641</c:v>
                </c:pt>
                <c:pt idx="294">
                  <c:v>0.82549049174537792</c:v>
                </c:pt>
                <c:pt idx="295">
                  <c:v>0.82495743735550398</c:v>
                </c:pt>
                <c:pt idx="296">
                  <c:v>0.82354490713474315</c:v>
                </c:pt>
                <c:pt idx="297">
                  <c:v>0.82502148524736474</c:v>
                </c:pt>
                <c:pt idx="298">
                  <c:v>0.82725911583478473</c:v>
                </c:pt>
                <c:pt idx="299">
                  <c:v>0.82763991466101894</c:v>
                </c:pt>
                <c:pt idx="300">
                  <c:v>0.82717617645405161</c:v>
                </c:pt>
                <c:pt idx="301">
                  <c:v>0.82886849635244098</c:v>
                </c:pt>
                <c:pt idx="302">
                  <c:v>0.82429919462210754</c:v>
                </c:pt>
                <c:pt idx="303">
                  <c:v>0.82527379782930477</c:v>
                </c:pt>
                <c:pt idx="304">
                  <c:v>0.78124660410438918</c:v>
                </c:pt>
                <c:pt idx="305">
                  <c:v>0.75244545966930687</c:v>
                </c:pt>
                <c:pt idx="306">
                  <c:v>0.71363157508137209</c:v>
                </c:pt>
                <c:pt idx="307">
                  <c:v>0.71174669607372598</c:v>
                </c:pt>
              </c:numCache>
            </c:numRef>
          </c:val>
          <c:smooth val="0"/>
          <c:extLst>
            <c:ext xmlns:c16="http://schemas.microsoft.com/office/drawing/2014/chart" uri="{C3380CC4-5D6E-409C-BE32-E72D297353CC}">
              <c16:uniqueId val="{00000001-5ACF-4E36-8FB8-CC3A755AE18C}"/>
            </c:ext>
          </c:extLst>
        </c:ser>
        <c:ser>
          <c:idx val="4"/>
          <c:order val="8"/>
          <c:tx>
            <c:v>Hybrid</c:v>
          </c:tx>
          <c:spPr>
            <a:ln w="28575" cap="rnd">
              <a:solidFill>
                <a:srgbClr val="679E2A"/>
              </a:solidFill>
              <a:round/>
            </a:ln>
            <a:effectLst/>
          </c:spPr>
          <c:marker>
            <c:symbol val="none"/>
          </c:marker>
          <c:cat>
            <c:numRef>
              <c:f>'Chrt PGBetas - Electric'!$C$7:$KX$7</c:f>
              <c:numCache>
                <c:formatCode>mm/dd/yyyy</c:formatCode>
                <c:ptCount val="308"/>
                <c:pt idx="0">
                  <c:v>43130</c:v>
                </c:pt>
                <c:pt idx="1">
                  <c:v>43158</c:v>
                </c:pt>
                <c:pt idx="2">
                  <c:v>43186</c:v>
                </c:pt>
                <c:pt idx="3">
                  <c:v>43214</c:v>
                </c:pt>
                <c:pt idx="4">
                  <c:v>43249</c:v>
                </c:pt>
                <c:pt idx="5">
                  <c:v>43277</c:v>
                </c:pt>
                <c:pt idx="6">
                  <c:v>43312</c:v>
                </c:pt>
                <c:pt idx="7">
                  <c:v>43340</c:v>
                </c:pt>
                <c:pt idx="8">
                  <c:v>43368</c:v>
                </c:pt>
                <c:pt idx="9">
                  <c:v>43403</c:v>
                </c:pt>
                <c:pt idx="10">
                  <c:v>43431</c:v>
                </c:pt>
                <c:pt idx="11">
                  <c:v>43459</c:v>
                </c:pt>
                <c:pt idx="12">
                  <c:v>43494</c:v>
                </c:pt>
                <c:pt idx="13">
                  <c:v>43522</c:v>
                </c:pt>
                <c:pt idx="14">
                  <c:v>43550</c:v>
                </c:pt>
                <c:pt idx="15">
                  <c:v>43585</c:v>
                </c:pt>
                <c:pt idx="16">
                  <c:v>43613</c:v>
                </c:pt>
                <c:pt idx="17">
                  <c:v>43641</c:v>
                </c:pt>
                <c:pt idx="18">
                  <c:v>43676</c:v>
                </c:pt>
                <c:pt idx="19">
                  <c:v>43704</c:v>
                </c:pt>
                <c:pt idx="20">
                  <c:v>43732</c:v>
                </c:pt>
                <c:pt idx="21">
                  <c:v>43739</c:v>
                </c:pt>
                <c:pt idx="22">
                  <c:v>43746</c:v>
                </c:pt>
                <c:pt idx="23">
                  <c:v>43753</c:v>
                </c:pt>
                <c:pt idx="24">
                  <c:v>43760</c:v>
                </c:pt>
                <c:pt idx="25">
                  <c:v>43767</c:v>
                </c:pt>
                <c:pt idx="26">
                  <c:v>43774</c:v>
                </c:pt>
                <c:pt idx="27">
                  <c:v>43781</c:v>
                </c:pt>
                <c:pt idx="28">
                  <c:v>43788</c:v>
                </c:pt>
                <c:pt idx="29">
                  <c:v>43795</c:v>
                </c:pt>
                <c:pt idx="30">
                  <c:v>43802</c:v>
                </c:pt>
                <c:pt idx="31">
                  <c:v>43809</c:v>
                </c:pt>
                <c:pt idx="32">
                  <c:v>43816</c:v>
                </c:pt>
                <c:pt idx="33">
                  <c:v>43823</c:v>
                </c:pt>
                <c:pt idx="34">
                  <c:v>43830</c:v>
                </c:pt>
                <c:pt idx="35">
                  <c:v>43837</c:v>
                </c:pt>
                <c:pt idx="36">
                  <c:v>43844</c:v>
                </c:pt>
                <c:pt idx="37">
                  <c:v>43851</c:v>
                </c:pt>
                <c:pt idx="38">
                  <c:v>43858</c:v>
                </c:pt>
                <c:pt idx="39">
                  <c:v>43865</c:v>
                </c:pt>
                <c:pt idx="40">
                  <c:v>43872</c:v>
                </c:pt>
                <c:pt idx="41">
                  <c:v>43879</c:v>
                </c:pt>
                <c:pt idx="42">
                  <c:v>43886</c:v>
                </c:pt>
                <c:pt idx="43">
                  <c:v>43893</c:v>
                </c:pt>
                <c:pt idx="44">
                  <c:v>43900</c:v>
                </c:pt>
                <c:pt idx="45">
                  <c:v>43907</c:v>
                </c:pt>
                <c:pt idx="46">
                  <c:v>43914</c:v>
                </c:pt>
                <c:pt idx="47">
                  <c:v>43921</c:v>
                </c:pt>
                <c:pt idx="48">
                  <c:v>43928</c:v>
                </c:pt>
                <c:pt idx="49">
                  <c:v>43935</c:v>
                </c:pt>
                <c:pt idx="50">
                  <c:v>43942</c:v>
                </c:pt>
                <c:pt idx="51">
                  <c:v>43949</c:v>
                </c:pt>
                <c:pt idx="52">
                  <c:v>43956</c:v>
                </c:pt>
                <c:pt idx="53">
                  <c:v>43963</c:v>
                </c:pt>
                <c:pt idx="54">
                  <c:v>43970</c:v>
                </c:pt>
                <c:pt idx="55">
                  <c:v>43977</c:v>
                </c:pt>
                <c:pt idx="56">
                  <c:v>43984</c:v>
                </c:pt>
                <c:pt idx="57">
                  <c:v>43991</c:v>
                </c:pt>
                <c:pt idx="58">
                  <c:v>43998</c:v>
                </c:pt>
                <c:pt idx="59">
                  <c:v>44005</c:v>
                </c:pt>
                <c:pt idx="60">
                  <c:v>44012</c:v>
                </c:pt>
                <c:pt idx="61">
                  <c:v>44019</c:v>
                </c:pt>
                <c:pt idx="62">
                  <c:v>44026</c:v>
                </c:pt>
                <c:pt idx="63">
                  <c:v>44033</c:v>
                </c:pt>
                <c:pt idx="64">
                  <c:v>44040</c:v>
                </c:pt>
                <c:pt idx="65">
                  <c:v>44047</c:v>
                </c:pt>
                <c:pt idx="66">
                  <c:v>44054</c:v>
                </c:pt>
                <c:pt idx="67">
                  <c:v>44061</c:v>
                </c:pt>
                <c:pt idx="68">
                  <c:v>44068</c:v>
                </c:pt>
                <c:pt idx="69">
                  <c:v>44075</c:v>
                </c:pt>
                <c:pt idx="70">
                  <c:v>44082</c:v>
                </c:pt>
                <c:pt idx="71">
                  <c:v>44089</c:v>
                </c:pt>
                <c:pt idx="72">
                  <c:v>44096</c:v>
                </c:pt>
                <c:pt idx="73">
                  <c:v>44103</c:v>
                </c:pt>
                <c:pt idx="74">
                  <c:v>44110</c:v>
                </c:pt>
                <c:pt idx="75">
                  <c:v>44117</c:v>
                </c:pt>
                <c:pt idx="76">
                  <c:v>44124</c:v>
                </c:pt>
                <c:pt idx="77">
                  <c:v>44131</c:v>
                </c:pt>
                <c:pt idx="78">
                  <c:v>44138</c:v>
                </c:pt>
                <c:pt idx="79">
                  <c:v>44145</c:v>
                </c:pt>
                <c:pt idx="80">
                  <c:v>44152</c:v>
                </c:pt>
                <c:pt idx="81">
                  <c:v>44159</c:v>
                </c:pt>
                <c:pt idx="82">
                  <c:v>44166</c:v>
                </c:pt>
                <c:pt idx="83">
                  <c:v>44173</c:v>
                </c:pt>
                <c:pt idx="84">
                  <c:v>44180</c:v>
                </c:pt>
                <c:pt idx="85">
                  <c:v>44187</c:v>
                </c:pt>
                <c:pt idx="86">
                  <c:v>44194</c:v>
                </c:pt>
                <c:pt idx="87">
                  <c:v>44201</c:v>
                </c:pt>
                <c:pt idx="88">
                  <c:v>44208</c:v>
                </c:pt>
                <c:pt idx="89">
                  <c:v>44215</c:v>
                </c:pt>
                <c:pt idx="90">
                  <c:v>44222</c:v>
                </c:pt>
                <c:pt idx="91">
                  <c:v>44229</c:v>
                </c:pt>
                <c:pt idx="92">
                  <c:v>44236</c:v>
                </c:pt>
                <c:pt idx="93">
                  <c:v>44243</c:v>
                </c:pt>
                <c:pt idx="94">
                  <c:v>44250</c:v>
                </c:pt>
                <c:pt idx="95">
                  <c:v>44257</c:v>
                </c:pt>
                <c:pt idx="96">
                  <c:v>44264</c:v>
                </c:pt>
                <c:pt idx="97">
                  <c:v>44271</c:v>
                </c:pt>
                <c:pt idx="98">
                  <c:v>44278</c:v>
                </c:pt>
                <c:pt idx="99">
                  <c:v>44285</c:v>
                </c:pt>
                <c:pt idx="100">
                  <c:v>44292</c:v>
                </c:pt>
                <c:pt idx="101">
                  <c:v>44299</c:v>
                </c:pt>
                <c:pt idx="102">
                  <c:v>44306</c:v>
                </c:pt>
                <c:pt idx="103">
                  <c:v>44313</c:v>
                </c:pt>
                <c:pt idx="104">
                  <c:v>44320</c:v>
                </c:pt>
                <c:pt idx="105">
                  <c:v>44327</c:v>
                </c:pt>
                <c:pt idx="106">
                  <c:v>44334</c:v>
                </c:pt>
                <c:pt idx="107">
                  <c:v>44341</c:v>
                </c:pt>
                <c:pt idx="108">
                  <c:v>44348</c:v>
                </c:pt>
                <c:pt idx="109">
                  <c:v>44355</c:v>
                </c:pt>
                <c:pt idx="110">
                  <c:v>44362</c:v>
                </c:pt>
                <c:pt idx="111">
                  <c:v>44369</c:v>
                </c:pt>
                <c:pt idx="112">
                  <c:v>44376</c:v>
                </c:pt>
                <c:pt idx="113">
                  <c:v>44383</c:v>
                </c:pt>
                <c:pt idx="114">
                  <c:v>44390</c:v>
                </c:pt>
                <c:pt idx="115">
                  <c:v>44397</c:v>
                </c:pt>
                <c:pt idx="116">
                  <c:v>44404</c:v>
                </c:pt>
                <c:pt idx="117">
                  <c:v>44411</c:v>
                </c:pt>
                <c:pt idx="118">
                  <c:v>44418</c:v>
                </c:pt>
                <c:pt idx="119">
                  <c:v>44425</c:v>
                </c:pt>
                <c:pt idx="120">
                  <c:v>44432</c:v>
                </c:pt>
                <c:pt idx="121">
                  <c:v>44439</c:v>
                </c:pt>
                <c:pt idx="122">
                  <c:v>44446</c:v>
                </c:pt>
                <c:pt idx="123">
                  <c:v>44453</c:v>
                </c:pt>
                <c:pt idx="124">
                  <c:v>44460</c:v>
                </c:pt>
                <c:pt idx="125">
                  <c:v>44467</c:v>
                </c:pt>
                <c:pt idx="126">
                  <c:v>44474</c:v>
                </c:pt>
                <c:pt idx="127">
                  <c:v>44481</c:v>
                </c:pt>
                <c:pt idx="128">
                  <c:v>44488</c:v>
                </c:pt>
                <c:pt idx="129">
                  <c:v>44495</c:v>
                </c:pt>
                <c:pt idx="130">
                  <c:v>44502</c:v>
                </c:pt>
                <c:pt idx="131">
                  <c:v>44509</c:v>
                </c:pt>
                <c:pt idx="132">
                  <c:v>44516</c:v>
                </c:pt>
                <c:pt idx="133">
                  <c:v>44523</c:v>
                </c:pt>
                <c:pt idx="134">
                  <c:v>44530</c:v>
                </c:pt>
                <c:pt idx="135">
                  <c:v>44537</c:v>
                </c:pt>
                <c:pt idx="136">
                  <c:v>44544</c:v>
                </c:pt>
                <c:pt idx="137">
                  <c:v>44551</c:v>
                </c:pt>
                <c:pt idx="138">
                  <c:v>44558</c:v>
                </c:pt>
                <c:pt idx="139">
                  <c:v>44565</c:v>
                </c:pt>
                <c:pt idx="140">
                  <c:v>44572</c:v>
                </c:pt>
                <c:pt idx="141">
                  <c:v>44579</c:v>
                </c:pt>
                <c:pt idx="142">
                  <c:v>44586</c:v>
                </c:pt>
                <c:pt idx="143">
                  <c:v>44593</c:v>
                </c:pt>
                <c:pt idx="144">
                  <c:v>44600</c:v>
                </c:pt>
                <c:pt idx="145">
                  <c:v>44607</c:v>
                </c:pt>
                <c:pt idx="146">
                  <c:v>44614</c:v>
                </c:pt>
                <c:pt idx="147">
                  <c:v>44621</c:v>
                </c:pt>
                <c:pt idx="148">
                  <c:v>44628</c:v>
                </c:pt>
                <c:pt idx="149">
                  <c:v>44635</c:v>
                </c:pt>
                <c:pt idx="150">
                  <c:v>44642</c:v>
                </c:pt>
                <c:pt idx="151">
                  <c:v>44649</c:v>
                </c:pt>
                <c:pt idx="152">
                  <c:v>44656</c:v>
                </c:pt>
                <c:pt idx="153">
                  <c:v>44663</c:v>
                </c:pt>
                <c:pt idx="154">
                  <c:v>44670</c:v>
                </c:pt>
                <c:pt idx="155">
                  <c:v>44677</c:v>
                </c:pt>
                <c:pt idx="156">
                  <c:v>44684</c:v>
                </c:pt>
                <c:pt idx="157">
                  <c:v>44691</c:v>
                </c:pt>
                <c:pt idx="158">
                  <c:v>44698</c:v>
                </c:pt>
                <c:pt idx="159">
                  <c:v>44705</c:v>
                </c:pt>
                <c:pt idx="160">
                  <c:v>44712</c:v>
                </c:pt>
                <c:pt idx="161">
                  <c:v>44719</c:v>
                </c:pt>
                <c:pt idx="162">
                  <c:v>44726</c:v>
                </c:pt>
                <c:pt idx="163">
                  <c:v>44733</c:v>
                </c:pt>
                <c:pt idx="164">
                  <c:v>44740</c:v>
                </c:pt>
                <c:pt idx="165">
                  <c:v>44747</c:v>
                </c:pt>
                <c:pt idx="166">
                  <c:v>44754</c:v>
                </c:pt>
                <c:pt idx="167">
                  <c:v>44761</c:v>
                </c:pt>
                <c:pt idx="168">
                  <c:v>44768</c:v>
                </c:pt>
                <c:pt idx="169">
                  <c:v>44775</c:v>
                </c:pt>
                <c:pt idx="170">
                  <c:v>44782</c:v>
                </c:pt>
                <c:pt idx="171">
                  <c:v>44789</c:v>
                </c:pt>
                <c:pt idx="172">
                  <c:v>44796</c:v>
                </c:pt>
                <c:pt idx="173">
                  <c:v>44803</c:v>
                </c:pt>
                <c:pt idx="174">
                  <c:v>44810</c:v>
                </c:pt>
                <c:pt idx="175">
                  <c:v>44817</c:v>
                </c:pt>
                <c:pt idx="176">
                  <c:v>44824</c:v>
                </c:pt>
                <c:pt idx="177">
                  <c:v>44831</c:v>
                </c:pt>
                <c:pt idx="178">
                  <c:v>44838</c:v>
                </c:pt>
                <c:pt idx="179">
                  <c:v>44845</c:v>
                </c:pt>
                <c:pt idx="180">
                  <c:v>44852</c:v>
                </c:pt>
                <c:pt idx="181">
                  <c:v>44859</c:v>
                </c:pt>
                <c:pt idx="182">
                  <c:v>44866</c:v>
                </c:pt>
                <c:pt idx="183">
                  <c:v>44873</c:v>
                </c:pt>
                <c:pt idx="184">
                  <c:v>44880</c:v>
                </c:pt>
                <c:pt idx="185">
                  <c:v>44887</c:v>
                </c:pt>
                <c:pt idx="186">
                  <c:v>44894</c:v>
                </c:pt>
                <c:pt idx="187">
                  <c:v>44901</c:v>
                </c:pt>
                <c:pt idx="188">
                  <c:v>44908</c:v>
                </c:pt>
                <c:pt idx="189">
                  <c:v>44915</c:v>
                </c:pt>
                <c:pt idx="190">
                  <c:v>44922</c:v>
                </c:pt>
                <c:pt idx="191">
                  <c:v>44929</c:v>
                </c:pt>
                <c:pt idx="192">
                  <c:v>44936</c:v>
                </c:pt>
                <c:pt idx="193">
                  <c:v>44943</c:v>
                </c:pt>
                <c:pt idx="194">
                  <c:v>44950</c:v>
                </c:pt>
                <c:pt idx="195">
                  <c:v>44957</c:v>
                </c:pt>
                <c:pt idx="196">
                  <c:v>44964</c:v>
                </c:pt>
                <c:pt idx="197">
                  <c:v>44971</c:v>
                </c:pt>
                <c:pt idx="198">
                  <c:v>44978</c:v>
                </c:pt>
                <c:pt idx="199">
                  <c:v>44985</c:v>
                </c:pt>
                <c:pt idx="200">
                  <c:v>44992</c:v>
                </c:pt>
                <c:pt idx="201">
                  <c:v>44999</c:v>
                </c:pt>
                <c:pt idx="202">
                  <c:v>45006</c:v>
                </c:pt>
                <c:pt idx="203">
                  <c:v>45013</c:v>
                </c:pt>
                <c:pt idx="204">
                  <c:v>45020</c:v>
                </c:pt>
                <c:pt idx="205">
                  <c:v>45027</c:v>
                </c:pt>
                <c:pt idx="206">
                  <c:v>45034</c:v>
                </c:pt>
                <c:pt idx="207">
                  <c:v>45041</c:v>
                </c:pt>
                <c:pt idx="208">
                  <c:v>45048</c:v>
                </c:pt>
                <c:pt idx="209">
                  <c:v>45055</c:v>
                </c:pt>
                <c:pt idx="210">
                  <c:v>45062</c:v>
                </c:pt>
                <c:pt idx="211">
                  <c:v>45069</c:v>
                </c:pt>
                <c:pt idx="212">
                  <c:v>45076</c:v>
                </c:pt>
                <c:pt idx="213">
                  <c:v>45083</c:v>
                </c:pt>
                <c:pt idx="214">
                  <c:v>45090</c:v>
                </c:pt>
                <c:pt idx="215">
                  <c:v>45097</c:v>
                </c:pt>
                <c:pt idx="216">
                  <c:v>45104</c:v>
                </c:pt>
                <c:pt idx="217">
                  <c:v>45111</c:v>
                </c:pt>
                <c:pt idx="218">
                  <c:v>45118</c:v>
                </c:pt>
                <c:pt idx="219">
                  <c:v>45125</c:v>
                </c:pt>
                <c:pt idx="220">
                  <c:v>45132</c:v>
                </c:pt>
                <c:pt idx="221">
                  <c:v>45139</c:v>
                </c:pt>
                <c:pt idx="222">
                  <c:v>45146</c:v>
                </c:pt>
                <c:pt idx="223">
                  <c:v>45153</c:v>
                </c:pt>
                <c:pt idx="224">
                  <c:v>45160</c:v>
                </c:pt>
                <c:pt idx="225">
                  <c:v>45167</c:v>
                </c:pt>
                <c:pt idx="226">
                  <c:v>45174</c:v>
                </c:pt>
                <c:pt idx="227">
                  <c:v>45181</c:v>
                </c:pt>
                <c:pt idx="228">
                  <c:v>45188</c:v>
                </c:pt>
                <c:pt idx="229">
                  <c:v>45195</c:v>
                </c:pt>
                <c:pt idx="230">
                  <c:v>45202</c:v>
                </c:pt>
                <c:pt idx="231">
                  <c:v>45209</c:v>
                </c:pt>
                <c:pt idx="232">
                  <c:v>45216</c:v>
                </c:pt>
                <c:pt idx="233">
                  <c:v>45223</c:v>
                </c:pt>
                <c:pt idx="234">
                  <c:v>45230</c:v>
                </c:pt>
                <c:pt idx="235">
                  <c:v>45237</c:v>
                </c:pt>
                <c:pt idx="236">
                  <c:v>45244</c:v>
                </c:pt>
                <c:pt idx="237">
                  <c:v>45251</c:v>
                </c:pt>
                <c:pt idx="238">
                  <c:v>45258</c:v>
                </c:pt>
                <c:pt idx="239">
                  <c:v>45265</c:v>
                </c:pt>
                <c:pt idx="240">
                  <c:v>45272</c:v>
                </c:pt>
                <c:pt idx="241">
                  <c:v>45279</c:v>
                </c:pt>
                <c:pt idx="242">
                  <c:v>45286</c:v>
                </c:pt>
                <c:pt idx="243">
                  <c:v>45293</c:v>
                </c:pt>
                <c:pt idx="244">
                  <c:v>45300</c:v>
                </c:pt>
                <c:pt idx="245">
                  <c:v>45307</c:v>
                </c:pt>
                <c:pt idx="246">
                  <c:v>45314</c:v>
                </c:pt>
                <c:pt idx="247">
                  <c:v>45321</c:v>
                </c:pt>
                <c:pt idx="248">
                  <c:v>45328</c:v>
                </c:pt>
                <c:pt idx="249">
                  <c:v>45335</c:v>
                </c:pt>
                <c:pt idx="250">
                  <c:v>45342</c:v>
                </c:pt>
                <c:pt idx="251">
                  <c:v>45349</c:v>
                </c:pt>
                <c:pt idx="252">
                  <c:v>45356</c:v>
                </c:pt>
                <c:pt idx="253">
                  <c:v>45363</c:v>
                </c:pt>
                <c:pt idx="254">
                  <c:v>45370</c:v>
                </c:pt>
                <c:pt idx="255">
                  <c:v>45377</c:v>
                </c:pt>
                <c:pt idx="256">
                  <c:v>45384</c:v>
                </c:pt>
                <c:pt idx="257">
                  <c:v>45391</c:v>
                </c:pt>
                <c:pt idx="258">
                  <c:v>45398</c:v>
                </c:pt>
                <c:pt idx="259">
                  <c:v>45405</c:v>
                </c:pt>
                <c:pt idx="260">
                  <c:v>45412</c:v>
                </c:pt>
                <c:pt idx="261">
                  <c:v>45419</c:v>
                </c:pt>
                <c:pt idx="262">
                  <c:v>45426</c:v>
                </c:pt>
                <c:pt idx="263">
                  <c:v>45433</c:v>
                </c:pt>
                <c:pt idx="264">
                  <c:v>45440</c:v>
                </c:pt>
                <c:pt idx="265">
                  <c:v>45447</c:v>
                </c:pt>
                <c:pt idx="266">
                  <c:v>45454</c:v>
                </c:pt>
                <c:pt idx="267">
                  <c:v>45461</c:v>
                </c:pt>
                <c:pt idx="268">
                  <c:v>45468</c:v>
                </c:pt>
                <c:pt idx="269">
                  <c:v>45475</c:v>
                </c:pt>
                <c:pt idx="270">
                  <c:v>45482</c:v>
                </c:pt>
                <c:pt idx="271">
                  <c:v>45489</c:v>
                </c:pt>
                <c:pt idx="272">
                  <c:v>45496</c:v>
                </c:pt>
                <c:pt idx="273">
                  <c:v>45503</c:v>
                </c:pt>
                <c:pt idx="274">
                  <c:v>45510</c:v>
                </c:pt>
                <c:pt idx="275">
                  <c:v>45517</c:v>
                </c:pt>
                <c:pt idx="276">
                  <c:v>45524</c:v>
                </c:pt>
                <c:pt idx="277">
                  <c:v>45531</c:v>
                </c:pt>
                <c:pt idx="278">
                  <c:v>45538</c:v>
                </c:pt>
                <c:pt idx="279">
                  <c:v>45545</c:v>
                </c:pt>
                <c:pt idx="280">
                  <c:v>45552</c:v>
                </c:pt>
                <c:pt idx="281">
                  <c:v>45559</c:v>
                </c:pt>
                <c:pt idx="282">
                  <c:v>45566</c:v>
                </c:pt>
                <c:pt idx="283">
                  <c:v>45573</c:v>
                </c:pt>
                <c:pt idx="284">
                  <c:v>45580</c:v>
                </c:pt>
                <c:pt idx="285">
                  <c:v>45587</c:v>
                </c:pt>
                <c:pt idx="286">
                  <c:v>45594</c:v>
                </c:pt>
                <c:pt idx="287">
                  <c:v>45601</c:v>
                </c:pt>
                <c:pt idx="288">
                  <c:v>45608</c:v>
                </c:pt>
                <c:pt idx="289">
                  <c:v>45615</c:v>
                </c:pt>
                <c:pt idx="290">
                  <c:v>45622</c:v>
                </c:pt>
                <c:pt idx="291">
                  <c:v>45629</c:v>
                </c:pt>
                <c:pt idx="292">
                  <c:v>45636</c:v>
                </c:pt>
                <c:pt idx="293">
                  <c:v>45643</c:v>
                </c:pt>
                <c:pt idx="294">
                  <c:v>45650</c:v>
                </c:pt>
                <c:pt idx="295">
                  <c:v>45657</c:v>
                </c:pt>
                <c:pt idx="296">
                  <c:v>45664</c:v>
                </c:pt>
                <c:pt idx="297">
                  <c:v>45671</c:v>
                </c:pt>
                <c:pt idx="298">
                  <c:v>45678</c:v>
                </c:pt>
                <c:pt idx="299">
                  <c:v>45685</c:v>
                </c:pt>
                <c:pt idx="300">
                  <c:v>45692</c:v>
                </c:pt>
                <c:pt idx="301">
                  <c:v>45699</c:v>
                </c:pt>
                <c:pt idx="302">
                  <c:v>45706</c:v>
                </c:pt>
                <c:pt idx="303">
                  <c:v>45713</c:v>
                </c:pt>
                <c:pt idx="304">
                  <c:v>45720</c:v>
                </c:pt>
                <c:pt idx="305">
                  <c:v>45727</c:v>
                </c:pt>
                <c:pt idx="306">
                  <c:v>45734</c:v>
                </c:pt>
                <c:pt idx="307">
                  <c:v>45741</c:v>
                </c:pt>
              </c:numCache>
            </c:numRef>
          </c:cat>
          <c:val>
            <c:numRef>
              <c:f>'Chrt PGBetas - Electric'!$C$13:$KX$13</c:f>
              <c:numCache>
                <c:formatCode>0.0000</c:formatCode>
                <c:ptCount val="308"/>
                <c:pt idx="0">
                  <c:v>0.55043272164631096</c:v>
                </c:pt>
                <c:pt idx="1">
                  <c:v>0.65817917372411772</c:v>
                </c:pt>
                <c:pt idx="2">
                  <c:v>0.61347340178885235</c:v>
                </c:pt>
                <c:pt idx="3">
                  <c:v>0.62585657483090329</c:v>
                </c:pt>
                <c:pt idx="4">
                  <c:v>0.5758835460262085</c:v>
                </c:pt>
                <c:pt idx="5">
                  <c:v>0.5804258061739469</c:v>
                </c:pt>
                <c:pt idx="6">
                  <c:v>0.55347486162180104</c:v>
                </c:pt>
                <c:pt idx="7">
                  <c:v>0.51866925482639548</c:v>
                </c:pt>
                <c:pt idx="8">
                  <c:v>0.45415914744005753</c:v>
                </c:pt>
                <c:pt idx="9">
                  <c:v>0.48783824318975882</c:v>
                </c:pt>
                <c:pt idx="10">
                  <c:v>0.55904162576744221</c:v>
                </c:pt>
                <c:pt idx="11">
                  <c:v>0.5808526322871399</c:v>
                </c:pt>
                <c:pt idx="12">
                  <c:v>0.61144271410924056</c:v>
                </c:pt>
                <c:pt idx="13">
                  <c:v>0.63087720419090121</c:v>
                </c:pt>
                <c:pt idx="14">
                  <c:v>0.64811829144038813</c:v>
                </c:pt>
                <c:pt idx="15">
                  <c:v>0.66557690243132261</c:v>
                </c:pt>
                <c:pt idx="16">
                  <c:v>0.64916207810021231</c:v>
                </c:pt>
                <c:pt idx="17">
                  <c:v>0.62838440526192385</c:v>
                </c:pt>
                <c:pt idx="18">
                  <c:v>0.65716734878859218</c:v>
                </c:pt>
                <c:pt idx="19">
                  <c:v>0.64533675506361821</c:v>
                </c:pt>
                <c:pt idx="20">
                  <c:v>0.63518388577970164</c:v>
                </c:pt>
                <c:pt idx="21">
                  <c:v>0.64586504729876748</c:v>
                </c:pt>
                <c:pt idx="22">
                  <c:v>0.64036735534881117</c:v>
                </c:pt>
                <c:pt idx="23">
                  <c:v>0.66344095428615446</c:v>
                </c:pt>
                <c:pt idx="24">
                  <c:v>0.65632804359552099</c:v>
                </c:pt>
                <c:pt idx="25">
                  <c:v>0.67414087284801205</c:v>
                </c:pt>
                <c:pt idx="26">
                  <c:v>0.67590565408420133</c:v>
                </c:pt>
                <c:pt idx="27">
                  <c:v>0.69122838984342749</c:v>
                </c:pt>
                <c:pt idx="28">
                  <c:v>0.64199060008282383</c:v>
                </c:pt>
                <c:pt idx="29">
                  <c:v>0.65216126261210994</c:v>
                </c:pt>
                <c:pt idx="30">
                  <c:v>0.63595716876718833</c:v>
                </c:pt>
                <c:pt idx="31">
                  <c:v>0.62286284319995677</c:v>
                </c:pt>
                <c:pt idx="32">
                  <c:v>0.62812444664425582</c:v>
                </c:pt>
                <c:pt idx="33">
                  <c:v>0.60115838388040965</c:v>
                </c:pt>
                <c:pt idx="34">
                  <c:v>0.6175443947981778</c:v>
                </c:pt>
                <c:pt idx="35">
                  <c:v>0.61582991118856745</c:v>
                </c:pt>
                <c:pt idx="36">
                  <c:v>0.62956693883133086</c:v>
                </c:pt>
                <c:pt idx="37">
                  <c:v>0.63480007916336967</c:v>
                </c:pt>
                <c:pt idx="38">
                  <c:v>0.60177227526334331</c:v>
                </c:pt>
                <c:pt idx="39">
                  <c:v>0.58561610432392375</c:v>
                </c:pt>
                <c:pt idx="40">
                  <c:v>0.56666602648891751</c:v>
                </c:pt>
                <c:pt idx="41">
                  <c:v>0.57298525383584975</c:v>
                </c:pt>
                <c:pt idx="42">
                  <c:v>0.55238103055148879</c:v>
                </c:pt>
                <c:pt idx="43">
                  <c:v>0.70715976929469315</c:v>
                </c:pt>
                <c:pt idx="44">
                  <c:v>0.68985910817280338</c:v>
                </c:pt>
                <c:pt idx="45">
                  <c:v>0.669583940800066</c:v>
                </c:pt>
                <c:pt idx="46">
                  <c:v>0.84761301625942098</c:v>
                </c:pt>
                <c:pt idx="47">
                  <c:v>0.8078689081278867</c:v>
                </c:pt>
                <c:pt idx="48">
                  <c:v>0.89222654981301253</c:v>
                </c:pt>
                <c:pt idx="49">
                  <c:v>0.98542507058838069</c:v>
                </c:pt>
                <c:pt idx="50">
                  <c:v>0.96669679108175488</c:v>
                </c:pt>
                <c:pt idx="51">
                  <c:v>0.96622232350312554</c:v>
                </c:pt>
                <c:pt idx="52">
                  <c:v>0.95753196563630183</c:v>
                </c:pt>
                <c:pt idx="53">
                  <c:v>0.91991285291472769</c:v>
                </c:pt>
                <c:pt idx="54">
                  <c:v>0.88701844415774711</c:v>
                </c:pt>
                <c:pt idx="55">
                  <c:v>0.88023540666299294</c:v>
                </c:pt>
                <c:pt idx="56">
                  <c:v>0.86367277544087118</c:v>
                </c:pt>
                <c:pt idx="57">
                  <c:v>0.85080619803540314</c:v>
                </c:pt>
                <c:pt idx="58">
                  <c:v>0.79437940218978587</c:v>
                </c:pt>
                <c:pt idx="59">
                  <c:v>0.82338907443221232</c:v>
                </c:pt>
                <c:pt idx="60">
                  <c:v>0.85226668988686016</c:v>
                </c:pt>
                <c:pt idx="61">
                  <c:v>0.86104953771777182</c:v>
                </c:pt>
                <c:pt idx="62">
                  <c:v>0.83489430415453114</c:v>
                </c:pt>
                <c:pt idx="63">
                  <c:v>0.83357852495895313</c:v>
                </c:pt>
                <c:pt idx="64">
                  <c:v>0.8279801909590091</c:v>
                </c:pt>
                <c:pt idx="65">
                  <c:v>0.80468928136829265</c:v>
                </c:pt>
                <c:pt idx="66">
                  <c:v>0.83303069812710717</c:v>
                </c:pt>
                <c:pt idx="67">
                  <c:v>0.82331484435604851</c:v>
                </c:pt>
                <c:pt idx="68">
                  <c:v>0.82876023293237167</c:v>
                </c:pt>
                <c:pt idx="69">
                  <c:v>0.81516645357514395</c:v>
                </c:pt>
                <c:pt idx="70">
                  <c:v>0.83770587941122032</c:v>
                </c:pt>
                <c:pt idx="71">
                  <c:v>0.78541241642808157</c:v>
                </c:pt>
                <c:pt idx="72">
                  <c:v>0.74691736220729588</c:v>
                </c:pt>
                <c:pt idx="73">
                  <c:v>0.7467183132969506</c:v>
                </c:pt>
                <c:pt idx="74">
                  <c:v>0.72036197710666117</c:v>
                </c:pt>
                <c:pt idx="75">
                  <c:v>0.7574962822032707</c:v>
                </c:pt>
                <c:pt idx="76">
                  <c:v>0.77933566728237547</c:v>
                </c:pt>
                <c:pt idx="77">
                  <c:v>0.76065608515135619</c:v>
                </c:pt>
                <c:pt idx="78">
                  <c:v>0.72338249950079958</c:v>
                </c:pt>
                <c:pt idx="79">
                  <c:v>0.76046578687000344</c:v>
                </c:pt>
                <c:pt idx="80">
                  <c:v>0.74172202528213238</c:v>
                </c:pt>
                <c:pt idx="81">
                  <c:v>0.75041741318768462</c:v>
                </c:pt>
                <c:pt idx="82">
                  <c:v>0.75838874015829583</c:v>
                </c:pt>
                <c:pt idx="83">
                  <c:v>0.74283692788755795</c:v>
                </c:pt>
                <c:pt idx="84">
                  <c:v>0.71073488921995998</c:v>
                </c:pt>
                <c:pt idx="85">
                  <c:v>0.6768206904016002</c:v>
                </c:pt>
                <c:pt idx="86">
                  <c:v>0.67519543432816587</c:v>
                </c:pt>
                <c:pt idx="87">
                  <c:v>0.66147453709564785</c:v>
                </c:pt>
                <c:pt idx="88">
                  <c:v>0.68818320332180272</c:v>
                </c:pt>
                <c:pt idx="89">
                  <c:v>0.6818705486740837</c:v>
                </c:pt>
                <c:pt idx="90">
                  <c:v>0.70534798867705029</c:v>
                </c:pt>
                <c:pt idx="91">
                  <c:v>0.66273376902160364</c:v>
                </c:pt>
                <c:pt idx="92">
                  <c:v>0.66190281275506779</c:v>
                </c:pt>
                <c:pt idx="93">
                  <c:v>0.65846998574620408</c:v>
                </c:pt>
                <c:pt idx="94">
                  <c:v>0.69447417616035212</c:v>
                </c:pt>
                <c:pt idx="95">
                  <c:v>0.68713061640967366</c:v>
                </c:pt>
                <c:pt idx="96">
                  <c:v>0.6696702257911219</c:v>
                </c:pt>
                <c:pt idx="97">
                  <c:v>0.68509182549706094</c:v>
                </c:pt>
                <c:pt idx="98">
                  <c:v>0.66488897043459438</c:v>
                </c:pt>
                <c:pt idx="99">
                  <c:v>0.69980913438938031</c:v>
                </c:pt>
                <c:pt idx="100">
                  <c:v>0.70587205285940702</c:v>
                </c:pt>
                <c:pt idx="101">
                  <c:v>0.71360312840426887</c:v>
                </c:pt>
                <c:pt idx="102">
                  <c:v>0.68401730196097166</c:v>
                </c:pt>
                <c:pt idx="103">
                  <c:v>0.69615627526641932</c:v>
                </c:pt>
                <c:pt idx="104">
                  <c:v>0.69796651500288887</c:v>
                </c:pt>
                <c:pt idx="105">
                  <c:v>0.67527009420783013</c:v>
                </c:pt>
                <c:pt idx="106">
                  <c:v>0.67667656957546751</c:v>
                </c:pt>
                <c:pt idx="107">
                  <c:v>0.66348157917853579</c:v>
                </c:pt>
                <c:pt idx="108">
                  <c:v>0.67025784784913511</c:v>
                </c:pt>
                <c:pt idx="109">
                  <c:v>0.69769063553804189</c:v>
                </c:pt>
                <c:pt idx="110">
                  <c:v>0.67995733779699052</c:v>
                </c:pt>
                <c:pt idx="111">
                  <c:v>0.65658022074263345</c:v>
                </c:pt>
                <c:pt idx="112">
                  <c:v>0.69956444247608762</c:v>
                </c:pt>
                <c:pt idx="113">
                  <c:v>0.69663224051130335</c:v>
                </c:pt>
                <c:pt idx="114">
                  <c:v>0.72452234562163065</c:v>
                </c:pt>
                <c:pt idx="115">
                  <c:v>0.70608635100897188</c:v>
                </c:pt>
                <c:pt idx="116">
                  <c:v>0.69476504629366498</c:v>
                </c:pt>
                <c:pt idx="117">
                  <c:v>0.6871099679757946</c:v>
                </c:pt>
                <c:pt idx="118">
                  <c:v>0.67541151287954648</c:v>
                </c:pt>
                <c:pt idx="119">
                  <c:v>0.68434472413152914</c:v>
                </c:pt>
                <c:pt idx="120">
                  <c:v>0.67582928599468861</c:v>
                </c:pt>
                <c:pt idx="121">
                  <c:v>0.66377020088044092</c:v>
                </c:pt>
                <c:pt idx="122">
                  <c:v>0.64265189669127587</c:v>
                </c:pt>
                <c:pt idx="123">
                  <c:v>0.66323094945663275</c:v>
                </c:pt>
                <c:pt idx="124">
                  <c:v>0.6844320133476326</c:v>
                </c:pt>
                <c:pt idx="125">
                  <c:v>0.69908084276763038</c:v>
                </c:pt>
                <c:pt idx="126">
                  <c:v>0.69030315136958453</c:v>
                </c:pt>
                <c:pt idx="127">
                  <c:v>0.71393927568444826</c:v>
                </c:pt>
                <c:pt idx="128">
                  <c:v>0.67842017608260097</c:v>
                </c:pt>
                <c:pt idx="129">
                  <c:v>0.71095417997541543</c:v>
                </c:pt>
                <c:pt idx="130">
                  <c:v>0.7093778160609655</c:v>
                </c:pt>
                <c:pt idx="131">
                  <c:v>0.69608313579720205</c:v>
                </c:pt>
                <c:pt idx="132">
                  <c:v>0.69749717323551519</c:v>
                </c:pt>
                <c:pt idx="133">
                  <c:v>0.67117150338157305</c:v>
                </c:pt>
                <c:pt idx="134">
                  <c:v>0.67718263916865895</c:v>
                </c:pt>
                <c:pt idx="135">
                  <c:v>0.68964812941843157</c:v>
                </c:pt>
                <c:pt idx="136">
                  <c:v>0.6940813037982807</c:v>
                </c:pt>
                <c:pt idx="137">
                  <c:v>0.6764459035262016</c:v>
                </c:pt>
                <c:pt idx="138">
                  <c:v>0.67152217374851886</c:v>
                </c:pt>
                <c:pt idx="139">
                  <c:v>0.68847157918892521</c:v>
                </c:pt>
                <c:pt idx="140">
                  <c:v>0.66482533400469768</c:v>
                </c:pt>
                <c:pt idx="141">
                  <c:v>0.68196858645059688</c:v>
                </c:pt>
                <c:pt idx="142">
                  <c:v>0.66244031998899211</c:v>
                </c:pt>
                <c:pt idx="143">
                  <c:v>0.66532016891629486</c:v>
                </c:pt>
                <c:pt idx="144">
                  <c:v>0.69537104213809797</c:v>
                </c:pt>
                <c:pt idx="145">
                  <c:v>0.66378362273051206</c:v>
                </c:pt>
                <c:pt idx="146">
                  <c:v>0.64672786171058383</c:v>
                </c:pt>
                <c:pt idx="147">
                  <c:v>0.61602468020877799</c:v>
                </c:pt>
                <c:pt idx="148">
                  <c:v>0.60071910064897827</c:v>
                </c:pt>
                <c:pt idx="149">
                  <c:v>0.6174162423692483</c:v>
                </c:pt>
                <c:pt idx="150">
                  <c:v>0.59370701082642652</c:v>
                </c:pt>
                <c:pt idx="151">
                  <c:v>0.59996741175446056</c:v>
                </c:pt>
                <c:pt idx="152">
                  <c:v>0.592832828407023</c:v>
                </c:pt>
                <c:pt idx="153">
                  <c:v>0.59422016803859501</c:v>
                </c:pt>
                <c:pt idx="154">
                  <c:v>0.6030410487899972</c:v>
                </c:pt>
                <c:pt idx="155">
                  <c:v>0.54030477015828271</c:v>
                </c:pt>
                <c:pt idx="156">
                  <c:v>0.61670235728345935</c:v>
                </c:pt>
                <c:pt idx="157">
                  <c:v>0.54922661935339234</c:v>
                </c:pt>
                <c:pt idx="158">
                  <c:v>0.59886040813215624</c:v>
                </c:pt>
                <c:pt idx="159">
                  <c:v>0.61172062802444171</c:v>
                </c:pt>
                <c:pt idx="160">
                  <c:v>0.577598367886761</c:v>
                </c:pt>
                <c:pt idx="161">
                  <c:v>0.62728374515986618</c:v>
                </c:pt>
                <c:pt idx="162">
                  <c:v>0.63311083631842291</c:v>
                </c:pt>
                <c:pt idx="163">
                  <c:v>0.67158985988793019</c:v>
                </c:pt>
                <c:pt idx="164">
                  <c:v>0.65193034860489774</c:v>
                </c:pt>
                <c:pt idx="165">
                  <c:v>0.66919922511615337</c:v>
                </c:pt>
                <c:pt idx="166">
                  <c:v>0.69147841326975645</c:v>
                </c:pt>
                <c:pt idx="167">
                  <c:v>0.70283229916070922</c:v>
                </c:pt>
                <c:pt idx="168">
                  <c:v>0.69683465600846251</c:v>
                </c:pt>
                <c:pt idx="169">
                  <c:v>0.70043499900808226</c:v>
                </c:pt>
                <c:pt idx="170">
                  <c:v>0.67798986774860148</c:v>
                </c:pt>
                <c:pt idx="171">
                  <c:v>0.67392828896021506</c:v>
                </c:pt>
                <c:pt idx="172">
                  <c:v>0.66691148054001381</c:v>
                </c:pt>
                <c:pt idx="173">
                  <c:v>0.69061126528116856</c:v>
                </c:pt>
                <c:pt idx="174">
                  <c:v>0.6967472336440188</c:v>
                </c:pt>
                <c:pt idx="175">
                  <c:v>0.69166505910546761</c:v>
                </c:pt>
                <c:pt idx="176">
                  <c:v>0.68946246741643724</c:v>
                </c:pt>
                <c:pt idx="177">
                  <c:v>0.66566514118440601</c:v>
                </c:pt>
                <c:pt idx="178">
                  <c:v>0.72778512758012004</c:v>
                </c:pt>
                <c:pt idx="179">
                  <c:v>0.69771075747572431</c:v>
                </c:pt>
                <c:pt idx="180">
                  <c:v>0.69552905638042561</c:v>
                </c:pt>
                <c:pt idx="181">
                  <c:v>0.73708925263641789</c:v>
                </c:pt>
                <c:pt idx="182">
                  <c:v>0.79963058957680633</c:v>
                </c:pt>
                <c:pt idx="183">
                  <c:v>0.77980493819104457</c:v>
                </c:pt>
                <c:pt idx="184">
                  <c:v>0.74535945113002933</c:v>
                </c:pt>
                <c:pt idx="185">
                  <c:v>0.74374511413333599</c:v>
                </c:pt>
                <c:pt idx="186">
                  <c:v>0.74245254588731857</c:v>
                </c:pt>
                <c:pt idx="187">
                  <c:v>0.73223770021981771</c:v>
                </c:pt>
                <c:pt idx="188">
                  <c:v>0.72397013040582681</c:v>
                </c:pt>
                <c:pt idx="189">
                  <c:v>0.74937745268457545</c:v>
                </c:pt>
                <c:pt idx="190">
                  <c:v>0.73935783310744485</c:v>
                </c:pt>
                <c:pt idx="191">
                  <c:v>0.73857031758766079</c:v>
                </c:pt>
                <c:pt idx="192">
                  <c:v>0.74447662647144086</c:v>
                </c:pt>
                <c:pt idx="193">
                  <c:v>0.73086340018735052</c:v>
                </c:pt>
                <c:pt idx="194">
                  <c:v>0.73922558492127366</c:v>
                </c:pt>
                <c:pt idx="195">
                  <c:v>0.75346268545748629</c:v>
                </c:pt>
                <c:pt idx="196">
                  <c:v>0.73002338908463649</c:v>
                </c:pt>
                <c:pt idx="197">
                  <c:v>0.7377638491996884</c:v>
                </c:pt>
                <c:pt idx="198">
                  <c:v>0.70647045216745397</c:v>
                </c:pt>
                <c:pt idx="199">
                  <c:v>0.71415622686418589</c:v>
                </c:pt>
                <c:pt idx="200">
                  <c:v>0.72054981726192879</c:v>
                </c:pt>
                <c:pt idx="201">
                  <c:v>0.67573105025435909</c:v>
                </c:pt>
                <c:pt idx="202">
                  <c:v>0.65375219942830065</c:v>
                </c:pt>
                <c:pt idx="203">
                  <c:v>0.73612871686804371</c:v>
                </c:pt>
                <c:pt idx="204">
                  <c:v>0.7169013649079663</c:v>
                </c:pt>
                <c:pt idx="205">
                  <c:v>0.70826854753836987</c:v>
                </c:pt>
                <c:pt idx="206">
                  <c:v>0.69245550489954777</c:v>
                </c:pt>
                <c:pt idx="207">
                  <c:v>0.68098449852112475</c:v>
                </c:pt>
                <c:pt idx="208">
                  <c:v>0.68268543586781838</c:v>
                </c:pt>
                <c:pt idx="209">
                  <c:v>0.67633004525413631</c:v>
                </c:pt>
                <c:pt idx="210">
                  <c:v>0.66235418854090022</c:v>
                </c:pt>
                <c:pt idx="211">
                  <c:v>0.65459619802211333</c:v>
                </c:pt>
                <c:pt idx="212">
                  <c:v>0.6836853501649508</c:v>
                </c:pt>
                <c:pt idx="213">
                  <c:v>0.72105738767066663</c:v>
                </c:pt>
                <c:pt idx="214">
                  <c:v>0.72106261729915544</c:v>
                </c:pt>
                <c:pt idx="215">
                  <c:v>0.71629817681326857</c:v>
                </c:pt>
                <c:pt idx="216">
                  <c:v>0.70054321595269153</c:v>
                </c:pt>
                <c:pt idx="217">
                  <c:v>0.69095965591709041</c:v>
                </c:pt>
                <c:pt idx="218">
                  <c:v>0.71706214121572553</c:v>
                </c:pt>
                <c:pt idx="219">
                  <c:v>0.71663842302421576</c:v>
                </c:pt>
                <c:pt idx="220">
                  <c:v>0.69875573517534895</c:v>
                </c:pt>
                <c:pt idx="221">
                  <c:v>0.70503949587001913</c:v>
                </c:pt>
                <c:pt idx="222">
                  <c:v>0.71152705733385824</c:v>
                </c:pt>
                <c:pt idx="223">
                  <c:v>0.74373887410594097</c:v>
                </c:pt>
                <c:pt idx="224">
                  <c:v>0.74399181984890306</c:v>
                </c:pt>
                <c:pt idx="225">
                  <c:v>0.78636362416860828</c:v>
                </c:pt>
                <c:pt idx="226">
                  <c:v>0.80991432059480473</c:v>
                </c:pt>
                <c:pt idx="227">
                  <c:v>0.78804398052233371</c:v>
                </c:pt>
                <c:pt idx="228">
                  <c:v>0.76056860617417765</c:v>
                </c:pt>
                <c:pt idx="229">
                  <c:v>0.73982862390225101</c:v>
                </c:pt>
                <c:pt idx="230">
                  <c:v>0.81985578078396215</c:v>
                </c:pt>
                <c:pt idx="231">
                  <c:v>0.82613739866491287</c:v>
                </c:pt>
                <c:pt idx="232">
                  <c:v>0.81559955702844877</c:v>
                </c:pt>
                <c:pt idx="233">
                  <c:v>0.79600749993089914</c:v>
                </c:pt>
                <c:pt idx="234">
                  <c:v>0.79621391201749636</c:v>
                </c:pt>
                <c:pt idx="235">
                  <c:v>0.77353539377173142</c:v>
                </c:pt>
                <c:pt idx="236">
                  <c:v>0.78576942259316751</c:v>
                </c:pt>
                <c:pt idx="237">
                  <c:v>0.82156397857737196</c:v>
                </c:pt>
                <c:pt idx="238">
                  <c:v>0.81203440336332233</c:v>
                </c:pt>
                <c:pt idx="239">
                  <c:v>0.82282482651050326</c:v>
                </c:pt>
                <c:pt idx="240">
                  <c:v>0.82453465094045497</c:v>
                </c:pt>
                <c:pt idx="241">
                  <c:v>0.80260377071122191</c:v>
                </c:pt>
                <c:pt idx="242">
                  <c:v>0.81022681060330359</c:v>
                </c:pt>
                <c:pt idx="243">
                  <c:v>0.82279714106187951</c:v>
                </c:pt>
                <c:pt idx="244">
                  <c:v>0.84706545518384924</c:v>
                </c:pt>
                <c:pt idx="245">
                  <c:v>0.79844526823341666</c:v>
                </c:pt>
                <c:pt idx="246">
                  <c:v>0.82826655750082145</c:v>
                </c:pt>
                <c:pt idx="247">
                  <c:v>0.79833374624106002</c:v>
                </c:pt>
                <c:pt idx="248">
                  <c:v>0.79052381672583849</c:v>
                </c:pt>
                <c:pt idx="249">
                  <c:v>0.76355918096863973</c:v>
                </c:pt>
                <c:pt idx="250">
                  <c:v>0.74918369443410271</c:v>
                </c:pt>
                <c:pt idx="251">
                  <c:v>0.7464448912355548</c:v>
                </c:pt>
                <c:pt idx="252">
                  <c:v>0.7758287011958509</c:v>
                </c:pt>
                <c:pt idx="253">
                  <c:v>0.76908102169839687</c:v>
                </c:pt>
                <c:pt idx="254">
                  <c:v>0.74214930508805399</c:v>
                </c:pt>
                <c:pt idx="255">
                  <c:v>0.7456272935279058</c:v>
                </c:pt>
                <c:pt idx="256">
                  <c:v>0.72817719001484538</c:v>
                </c:pt>
                <c:pt idx="257">
                  <c:v>0.72485499756054006</c:v>
                </c:pt>
                <c:pt idx="258">
                  <c:v>0.72212586689730518</c:v>
                </c:pt>
                <c:pt idx="259">
                  <c:v>0.72562332575832855</c:v>
                </c:pt>
                <c:pt idx="260">
                  <c:v>0.73004693795338194</c:v>
                </c:pt>
                <c:pt idx="261">
                  <c:v>0.73954885629347356</c:v>
                </c:pt>
                <c:pt idx="262">
                  <c:v>0.7111130159321466</c:v>
                </c:pt>
                <c:pt idx="263">
                  <c:v>0.7170694434541145</c:v>
                </c:pt>
                <c:pt idx="264">
                  <c:v>0.77155746382579893</c:v>
                </c:pt>
                <c:pt idx="265">
                  <c:v>0.74945120762803275</c:v>
                </c:pt>
                <c:pt idx="266">
                  <c:v>0.73268363905703016</c:v>
                </c:pt>
                <c:pt idx="267">
                  <c:v>0.70189593226404989</c:v>
                </c:pt>
                <c:pt idx="268">
                  <c:v>0.72813010441666126</c:v>
                </c:pt>
                <c:pt idx="269">
                  <c:v>0.75174190627781412</c:v>
                </c:pt>
                <c:pt idx="270">
                  <c:v>0.74324436845724617</c:v>
                </c:pt>
                <c:pt idx="271">
                  <c:v>0.78458439662177026</c:v>
                </c:pt>
                <c:pt idx="272">
                  <c:v>0.70750434670559903</c:v>
                </c:pt>
                <c:pt idx="273">
                  <c:v>0.68748206147203139</c:v>
                </c:pt>
                <c:pt idx="274">
                  <c:v>0.61433723862190648</c:v>
                </c:pt>
                <c:pt idx="275">
                  <c:v>0.62559722622642322</c:v>
                </c:pt>
                <c:pt idx="276">
                  <c:v>0.67187701955616774</c:v>
                </c:pt>
                <c:pt idx="277">
                  <c:v>0.66374459382282913</c:v>
                </c:pt>
                <c:pt idx="278">
                  <c:v>0.63069166482329109</c:v>
                </c:pt>
                <c:pt idx="279">
                  <c:v>0.61905455877367266</c:v>
                </c:pt>
                <c:pt idx="280">
                  <c:v>0.61117306063486387</c:v>
                </c:pt>
                <c:pt idx="281">
                  <c:v>0.60524204925735614</c:v>
                </c:pt>
                <c:pt idx="282">
                  <c:v>0.57875409045677428</c:v>
                </c:pt>
                <c:pt idx="283">
                  <c:v>0.54300043148188859</c:v>
                </c:pt>
                <c:pt idx="284">
                  <c:v>0.55093530672441948</c:v>
                </c:pt>
                <c:pt idx="285">
                  <c:v>0.54562849896326959</c:v>
                </c:pt>
                <c:pt idx="286">
                  <c:v>0.5415845116359459</c:v>
                </c:pt>
                <c:pt idx="287">
                  <c:v>0.56243246227152954</c:v>
                </c:pt>
                <c:pt idx="288">
                  <c:v>0.58686697996582959</c:v>
                </c:pt>
                <c:pt idx="289">
                  <c:v>0.58178037769755897</c:v>
                </c:pt>
                <c:pt idx="290">
                  <c:v>0.60446178484835089</c:v>
                </c:pt>
                <c:pt idx="291">
                  <c:v>0.57927905633136345</c:v>
                </c:pt>
                <c:pt idx="292">
                  <c:v>0.53184424700446986</c:v>
                </c:pt>
                <c:pt idx="293">
                  <c:v>0.52805607427851864</c:v>
                </c:pt>
                <c:pt idx="294">
                  <c:v>0.53869746253087647</c:v>
                </c:pt>
                <c:pt idx="295">
                  <c:v>0.57103599362199242</c:v>
                </c:pt>
                <c:pt idx="296">
                  <c:v>0.53661395155043989</c:v>
                </c:pt>
                <c:pt idx="297">
                  <c:v>0.58223843220477778</c:v>
                </c:pt>
                <c:pt idx="298">
                  <c:v>0.59986561874871858</c:v>
                </c:pt>
                <c:pt idx="299">
                  <c:v>0.61482406849055005</c:v>
                </c:pt>
                <c:pt idx="300">
                  <c:v>0.60326264334811297</c:v>
                </c:pt>
                <c:pt idx="301">
                  <c:v>0.64674355828823937</c:v>
                </c:pt>
                <c:pt idx="302">
                  <c:v>0.65325055904213603</c:v>
                </c:pt>
                <c:pt idx="303">
                  <c:v>0.63075563422784764</c:v>
                </c:pt>
                <c:pt idx="304">
                  <c:v>0.61436213415689966</c:v>
                </c:pt>
                <c:pt idx="305">
                  <c:v>0.60767648467201907</c:v>
                </c:pt>
                <c:pt idx="306">
                  <c:v>0.62034649861373448</c:v>
                </c:pt>
                <c:pt idx="307">
                  <c:v>0.61667056069657045</c:v>
                </c:pt>
              </c:numCache>
            </c:numRef>
          </c:val>
          <c:smooth val="0"/>
          <c:extLst xmlns:c15="http://schemas.microsoft.com/office/drawing/2012/chart">
            <c:ext xmlns:c16="http://schemas.microsoft.com/office/drawing/2014/chart" uri="{C3380CC4-5D6E-409C-BE32-E72D297353CC}">
              <c16:uniqueId val="{00000007-0A49-4AA8-9D88-AA2806E25E6E}"/>
            </c:ext>
          </c:extLst>
        </c:ser>
        <c:dLbls>
          <c:showLegendKey val="0"/>
          <c:showVal val="0"/>
          <c:showCatName val="0"/>
          <c:showSerName val="0"/>
          <c:showPercent val="0"/>
          <c:showBubbleSize val="0"/>
        </c:dLbls>
        <c:smooth val="0"/>
        <c:axId val="182732464"/>
        <c:axId val="2791712"/>
        <c:extLst/>
      </c:lineChart>
      <c:dateAx>
        <c:axId val="182732464"/>
        <c:scaling>
          <c:orientation val="minMax"/>
          <c:max val="45747"/>
          <c:min val="43830"/>
        </c:scaling>
        <c:delete val="0"/>
        <c:axPos val="b"/>
        <c:numFmt formatCode="mmm\ dd\,\ yyyy" sourceLinked="0"/>
        <c:majorTickMark val="in"/>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91712"/>
        <c:crosses val="autoZero"/>
        <c:auto val="1"/>
        <c:lblOffset val="100"/>
        <c:baseTimeUnit val="days"/>
        <c:majorUnit val="3"/>
        <c:majorTimeUnit val="months"/>
      </c:dateAx>
      <c:valAx>
        <c:axId val="2791712"/>
        <c:scaling>
          <c:orientation val="minMax"/>
          <c:max val="1.2"/>
          <c:min val="0.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73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'Chrt VIX'!$G$1</c:f>
              <c:strCache>
                <c:ptCount val="1"/>
                <c:pt idx="0">
                  <c:v>Pre-Crisis</c:v>
                </c:pt>
              </c:strCache>
            </c:strRef>
          </c:tx>
          <c:spPr>
            <a:ln w="12700" cap="rnd">
              <a:solidFill>
                <a:srgbClr val="0070C0"/>
              </a:solidFill>
              <a:round/>
            </a:ln>
            <a:effectLst/>
          </c:spPr>
          <c:marker>
            <c:symbol val="none"/>
          </c:marker>
          <c:cat>
            <c:numRef>
              <c:f>'Chrt VIX'!$A$2526:$A$8897</c:f>
              <c:numCache>
                <c:formatCode>m/d/yyyy</c:formatCode>
                <c:ptCount val="6372"/>
                <c:pt idx="0">
                  <c:v>36528</c:v>
                </c:pt>
                <c:pt idx="1">
                  <c:v>36529</c:v>
                </c:pt>
                <c:pt idx="2">
                  <c:v>36530</c:v>
                </c:pt>
                <c:pt idx="3">
                  <c:v>36531</c:v>
                </c:pt>
                <c:pt idx="4">
                  <c:v>36532</c:v>
                </c:pt>
                <c:pt idx="5">
                  <c:v>36535</c:v>
                </c:pt>
                <c:pt idx="6">
                  <c:v>36536</c:v>
                </c:pt>
                <c:pt idx="7">
                  <c:v>36537</c:v>
                </c:pt>
                <c:pt idx="8">
                  <c:v>36538</c:v>
                </c:pt>
                <c:pt idx="9">
                  <c:v>36539</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36578</c:v>
                </c:pt>
                <c:pt idx="35">
                  <c:v>36579</c:v>
                </c:pt>
                <c:pt idx="36">
                  <c:v>36580</c:v>
                </c:pt>
                <c:pt idx="37">
                  <c:v>36581</c:v>
                </c:pt>
                <c:pt idx="38">
                  <c:v>36584</c:v>
                </c:pt>
                <c:pt idx="39">
                  <c:v>36585</c:v>
                </c:pt>
                <c:pt idx="40">
                  <c:v>36586</c:v>
                </c:pt>
                <c:pt idx="41">
                  <c:v>36587</c:v>
                </c:pt>
                <c:pt idx="42">
                  <c:v>36588</c:v>
                </c:pt>
                <c:pt idx="43">
                  <c:v>36591</c:v>
                </c:pt>
                <c:pt idx="44">
                  <c:v>36592</c:v>
                </c:pt>
                <c:pt idx="45">
                  <c:v>36593</c:v>
                </c:pt>
                <c:pt idx="46">
                  <c:v>36594</c:v>
                </c:pt>
                <c:pt idx="47">
                  <c:v>36595</c:v>
                </c:pt>
                <c:pt idx="48">
                  <c:v>36598</c:v>
                </c:pt>
                <c:pt idx="49">
                  <c:v>36599</c:v>
                </c:pt>
                <c:pt idx="50">
                  <c:v>36600</c:v>
                </c:pt>
                <c:pt idx="51">
                  <c:v>36601</c:v>
                </c:pt>
                <c:pt idx="52">
                  <c:v>36602</c:v>
                </c:pt>
                <c:pt idx="53">
                  <c:v>36605</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36630</c:v>
                </c:pt>
                <c:pt idx="73">
                  <c:v>36633</c:v>
                </c:pt>
                <c:pt idx="74">
                  <c:v>36634</c:v>
                </c:pt>
                <c:pt idx="75">
                  <c:v>36635</c:v>
                </c:pt>
                <c:pt idx="76">
                  <c:v>36636</c:v>
                </c:pt>
                <c:pt idx="77">
                  <c:v>36640</c:v>
                </c:pt>
                <c:pt idx="78">
                  <c:v>36641</c:v>
                </c:pt>
                <c:pt idx="79">
                  <c:v>36642</c:v>
                </c:pt>
                <c:pt idx="80">
                  <c:v>36643</c:v>
                </c:pt>
                <c:pt idx="81">
                  <c:v>36644</c:v>
                </c:pt>
                <c:pt idx="82">
                  <c:v>36647</c:v>
                </c:pt>
                <c:pt idx="83">
                  <c:v>36648</c:v>
                </c:pt>
                <c:pt idx="84">
                  <c:v>36649</c:v>
                </c:pt>
                <c:pt idx="85">
                  <c:v>36650</c:v>
                </c:pt>
                <c:pt idx="86">
                  <c:v>36651</c:v>
                </c:pt>
                <c:pt idx="87">
                  <c:v>36654</c:v>
                </c:pt>
                <c:pt idx="88">
                  <c:v>36655</c:v>
                </c:pt>
                <c:pt idx="89">
                  <c:v>36656</c:v>
                </c:pt>
                <c:pt idx="90">
                  <c:v>36657</c:v>
                </c:pt>
                <c:pt idx="91">
                  <c:v>36658</c:v>
                </c:pt>
                <c:pt idx="92">
                  <c:v>36661</c:v>
                </c:pt>
                <c:pt idx="93">
                  <c:v>36662</c:v>
                </c:pt>
                <c:pt idx="94">
                  <c:v>36663</c:v>
                </c:pt>
                <c:pt idx="95">
                  <c:v>36664</c:v>
                </c:pt>
                <c:pt idx="96">
                  <c:v>36665</c:v>
                </c:pt>
                <c:pt idx="97">
                  <c:v>36668</c:v>
                </c:pt>
                <c:pt idx="98">
                  <c:v>36669</c:v>
                </c:pt>
                <c:pt idx="99">
                  <c:v>36670</c:v>
                </c:pt>
                <c:pt idx="100">
                  <c:v>36671</c:v>
                </c:pt>
                <c:pt idx="101">
                  <c:v>36672</c:v>
                </c:pt>
                <c:pt idx="102">
                  <c:v>36676</c:v>
                </c:pt>
                <c:pt idx="103">
                  <c:v>36677</c:v>
                </c:pt>
                <c:pt idx="104">
                  <c:v>36678</c:v>
                </c:pt>
                <c:pt idx="105">
                  <c:v>36679</c:v>
                </c:pt>
                <c:pt idx="106">
                  <c:v>36682</c:v>
                </c:pt>
                <c:pt idx="107">
                  <c:v>36683</c:v>
                </c:pt>
                <c:pt idx="108">
                  <c:v>36684</c:v>
                </c:pt>
                <c:pt idx="109">
                  <c:v>36685</c:v>
                </c:pt>
                <c:pt idx="110">
                  <c:v>36686</c:v>
                </c:pt>
                <c:pt idx="111">
                  <c:v>36689</c:v>
                </c:pt>
                <c:pt idx="112">
                  <c:v>36690</c:v>
                </c:pt>
                <c:pt idx="113">
                  <c:v>36691</c:v>
                </c:pt>
                <c:pt idx="114">
                  <c:v>36692</c:v>
                </c:pt>
                <c:pt idx="115">
                  <c:v>36693</c:v>
                </c:pt>
                <c:pt idx="116">
                  <c:v>36696</c:v>
                </c:pt>
                <c:pt idx="117">
                  <c:v>36697</c:v>
                </c:pt>
                <c:pt idx="118">
                  <c:v>36698</c:v>
                </c:pt>
                <c:pt idx="119">
                  <c:v>36699</c:v>
                </c:pt>
                <c:pt idx="120">
                  <c:v>36700</c:v>
                </c:pt>
                <c:pt idx="121">
                  <c:v>36703</c:v>
                </c:pt>
                <c:pt idx="122">
                  <c:v>36704</c:v>
                </c:pt>
                <c:pt idx="123">
                  <c:v>36705</c:v>
                </c:pt>
                <c:pt idx="124">
                  <c:v>36706</c:v>
                </c:pt>
                <c:pt idx="125">
                  <c:v>36707</c:v>
                </c:pt>
                <c:pt idx="126">
                  <c:v>36710</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36753</c:v>
                </c:pt>
                <c:pt idx="157">
                  <c:v>36754</c:v>
                </c:pt>
                <c:pt idx="158">
                  <c:v>36755</c:v>
                </c:pt>
                <c:pt idx="159">
                  <c:v>36756</c:v>
                </c:pt>
                <c:pt idx="160">
                  <c:v>36759</c:v>
                </c:pt>
                <c:pt idx="161">
                  <c:v>36760</c:v>
                </c:pt>
                <c:pt idx="162">
                  <c:v>36761</c:v>
                </c:pt>
                <c:pt idx="163">
                  <c:v>36762</c:v>
                </c:pt>
                <c:pt idx="164">
                  <c:v>36763</c:v>
                </c:pt>
                <c:pt idx="165">
                  <c:v>36766</c:v>
                </c:pt>
                <c:pt idx="166">
                  <c:v>36767</c:v>
                </c:pt>
                <c:pt idx="167">
                  <c:v>36768</c:v>
                </c:pt>
                <c:pt idx="168">
                  <c:v>36769</c:v>
                </c:pt>
                <c:pt idx="169">
                  <c:v>36770</c:v>
                </c:pt>
                <c:pt idx="170">
                  <c:v>36774</c:v>
                </c:pt>
                <c:pt idx="171">
                  <c:v>36775</c:v>
                </c:pt>
                <c:pt idx="172">
                  <c:v>36776</c:v>
                </c:pt>
                <c:pt idx="173">
                  <c:v>36777</c:v>
                </c:pt>
                <c:pt idx="174">
                  <c:v>36780</c:v>
                </c:pt>
                <c:pt idx="175">
                  <c:v>36781</c:v>
                </c:pt>
                <c:pt idx="176">
                  <c:v>36782</c:v>
                </c:pt>
                <c:pt idx="177">
                  <c:v>36783</c:v>
                </c:pt>
                <c:pt idx="178">
                  <c:v>36784</c:v>
                </c:pt>
                <c:pt idx="179">
                  <c:v>36787</c:v>
                </c:pt>
                <c:pt idx="180">
                  <c:v>36788</c:v>
                </c:pt>
                <c:pt idx="181">
                  <c:v>36789</c:v>
                </c:pt>
                <c:pt idx="182">
                  <c:v>36790</c:v>
                </c:pt>
                <c:pt idx="183">
                  <c:v>36791</c:v>
                </c:pt>
                <c:pt idx="184">
                  <c:v>36794</c:v>
                </c:pt>
                <c:pt idx="185">
                  <c:v>36795</c:v>
                </c:pt>
                <c:pt idx="186">
                  <c:v>36796</c:v>
                </c:pt>
                <c:pt idx="187">
                  <c:v>36797</c:v>
                </c:pt>
                <c:pt idx="188">
                  <c:v>36798</c:v>
                </c:pt>
                <c:pt idx="189">
                  <c:v>36801</c:v>
                </c:pt>
                <c:pt idx="190">
                  <c:v>36802</c:v>
                </c:pt>
                <c:pt idx="191">
                  <c:v>36803</c:v>
                </c:pt>
                <c:pt idx="192">
                  <c:v>36804</c:v>
                </c:pt>
                <c:pt idx="193">
                  <c:v>36805</c:v>
                </c:pt>
                <c:pt idx="194">
                  <c:v>36808</c:v>
                </c:pt>
                <c:pt idx="195">
                  <c:v>36809</c:v>
                </c:pt>
                <c:pt idx="196">
                  <c:v>36810</c:v>
                </c:pt>
                <c:pt idx="197">
                  <c:v>36811</c:v>
                </c:pt>
                <c:pt idx="198">
                  <c:v>36812</c:v>
                </c:pt>
                <c:pt idx="199">
                  <c:v>36815</c:v>
                </c:pt>
                <c:pt idx="200">
                  <c:v>36816</c:v>
                </c:pt>
                <c:pt idx="201">
                  <c:v>36817</c:v>
                </c:pt>
                <c:pt idx="202">
                  <c:v>36818</c:v>
                </c:pt>
                <c:pt idx="203">
                  <c:v>36819</c:v>
                </c:pt>
                <c:pt idx="204">
                  <c:v>36822</c:v>
                </c:pt>
                <c:pt idx="205">
                  <c:v>36823</c:v>
                </c:pt>
                <c:pt idx="206">
                  <c:v>36824</c:v>
                </c:pt>
                <c:pt idx="207">
                  <c:v>36825</c:v>
                </c:pt>
                <c:pt idx="208">
                  <c:v>36826</c:v>
                </c:pt>
                <c:pt idx="209">
                  <c:v>36829</c:v>
                </c:pt>
                <c:pt idx="210">
                  <c:v>36830</c:v>
                </c:pt>
                <c:pt idx="211">
                  <c:v>36831</c:v>
                </c:pt>
                <c:pt idx="212">
                  <c:v>36832</c:v>
                </c:pt>
                <c:pt idx="213">
                  <c:v>36833</c:v>
                </c:pt>
                <c:pt idx="214">
                  <c:v>36836</c:v>
                </c:pt>
                <c:pt idx="215">
                  <c:v>36837</c:v>
                </c:pt>
                <c:pt idx="216">
                  <c:v>36838</c:v>
                </c:pt>
                <c:pt idx="217">
                  <c:v>36839</c:v>
                </c:pt>
                <c:pt idx="218">
                  <c:v>36840</c:v>
                </c:pt>
                <c:pt idx="219">
                  <c:v>36843</c:v>
                </c:pt>
                <c:pt idx="220">
                  <c:v>36844</c:v>
                </c:pt>
                <c:pt idx="221">
                  <c:v>36845</c:v>
                </c:pt>
                <c:pt idx="222">
                  <c:v>36846</c:v>
                </c:pt>
                <c:pt idx="223">
                  <c:v>36847</c:v>
                </c:pt>
                <c:pt idx="224">
                  <c:v>36850</c:v>
                </c:pt>
                <c:pt idx="225">
                  <c:v>36851</c:v>
                </c:pt>
                <c:pt idx="226">
                  <c:v>36852</c:v>
                </c:pt>
                <c:pt idx="227">
                  <c:v>36854</c:v>
                </c:pt>
                <c:pt idx="228">
                  <c:v>36857</c:v>
                </c:pt>
                <c:pt idx="229">
                  <c:v>36858</c:v>
                </c:pt>
                <c:pt idx="230">
                  <c:v>36859</c:v>
                </c:pt>
                <c:pt idx="231">
                  <c:v>36860</c:v>
                </c:pt>
                <c:pt idx="232">
                  <c:v>36861</c:v>
                </c:pt>
                <c:pt idx="233">
                  <c:v>36864</c:v>
                </c:pt>
                <c:pt idx="234">
                  <c:v>36865</c:v>
                </c:pt>
                <c:pt idx="235">
                  <c:v>36866</c:v>
                </c:pt>
                <c:pt idx="236">
                  <c:v>36867</c:v>
                </c:pt>
                <c:pt idx="237">
                  <c:v>36868</c:v>
                </c:pt>
                <c:pt idx="238">
                  <c:v>36871</c:v>
                </c:pt>
                <c:pt idx="239">
                  <c:v>36872</c:v>
                </c:pt>
                <c:pt idx="240">
                  <c:v>36873</c:v>
                </c:pt>
                <c:pt idx="241">
                  <c:v>36874</c:v>
                </c:pt>
                <c:pt idx="242">
                  <c:v>36875</c:v>
                </c:pt>
                <c:pt idx="243">
                  <c:v>36878</c:v>
                </c:pt>
                <c:pt idx="244">
                  <c:v>36879</c:v>
                </c:pt>
                <c:pt idx="245">
                  <c:v>36880</c:v>
                </c:pt>
                <c:pt idx="246">
                  <c:v>36881</c:v>
                </c:pt>
                <c:pt idx="247">
                  <c:v>36882</c:v>
                </c:pt>
                <c:pt idx="248">
                  <c:v>36886</c:v>
                </c:pt>
                <c:pt idx="249">
                  <c:v>36887</c:v>
                </c:pt>
                <c:pt idx="250">
                  <c:v>36888</c:v>
                </c:pt>
                <c:pt idx="251">
                  <c:v>36889</c:v>
                </c:pt>
                <c:pt idx="252">
                  <c:v>36893</c:v>
                </c:pt>
                <c:pt idx="253">
                  <c:v>36894</c:v>
                </c:pt>
                <c:pt idx="254">
                  <c:v>36895</c:v>
                </c:pt>
                <c:pt idx="255">
                  <c:v>36896</c:v>
                </c:pt>
                <c:pt idx="256">
                  <c:v>36899</c:v>
                </c:pt>
                <c:pt idx="257">
                  <c:v>36900</c:v>
                </c:pt>
                <c:pt idx="258">
                  <c:v>36901</c:v>
                </c:pt>
                <c:pt idx="259">
                  <c:v>36902</c:v>
                </c:pt>
                <c:pt idx="260">
                  <c:v>36903</c:v>
                </c:pt>
                <c:pt idx="261">
                  <c:v>36907</c:v>
                </c:pt>
                <c:pt idx="262">
                  <c:v>36908</c:v>
                </c:pt>
                <c:pt idx="263">
                  <c:v>36909</c:v>
                </c:pt>
                <c:pt idx="264">
                  <c:v>36910</c:v>
                </c:pt>
                <c:pt idx="265">
                  <c:v>36913</c:v>
                </c:pt>
                <c:pt idx="266">
                  <c:v>36914</c:v>
                </c:pt>
                <c:pt idx="267">
                  <c:v>36915</c:v>
                </c:pt>
                <c:pt idx="268">
                  <c:v>36916</c:v>
                </c:pt>
                <c:pt idx="269">
                  <c:v>36917</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36942</c:v>
                </c:pt>
                <c:pt idx="286">
                  <c:v>36943</c:v>
                </c:pt>
                <c:pt idx="287">
                  <c:v>36944</c:v>
                </c:pt>
                <c:pt idx="288">
                  <c:v>36945</c:v>
                </c:pt>
                <c:pt idx="289">
                  <c:v>36948</c:v>
                </c:pt>
                <c:pt idx="290">
                  <c:v>36949</c:v>
                </c:pt>
                <c:pt idx="291">
                  <c:v>36950</c:v>
                </c:pt>
                <c:pt idx="292">
                  <c:v>36951</c:v>
                </c:pt>
                <c:pt idx="293">
                  <c:v>36952</c:v>
                </c:pt>
                <c:pt idx="294">
                  <c:v>36955</c:v>
                </c:pt>
                <c:pt idx="295">
                  <c:v>36956</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36986</c:v>
                </c:pt>
                <c:pt idx="318">
                  <c:v>36987</c:v>
                </c:pt>
                <c:pt idx="319">
                  <c:v>36990</c:v>
                </c:pt>
                <c:pt idx="320">
                  <c:v>36991</c:v>
                </c:pt>
                <c:pt idx="321">
                  <c:v>36992</c:v>
                </c:pt>
                <c:pt idx="322">
                  <c:v>36993</c:v>
                </c:pt>
                <c:pt idx="323">
                  <c:v>36997</c:v>
                </c:pt>
                <c:pt idx="324">
                  <c:v>36998</c:v>
                </c:pt>
                <c:pt idx="325">
                  <c:v>36999</c:v>
                </c:pt>
                <c:pt idx="326">
                  <c:v>37000</c:v>
                </c:pt>
                <c:pt idx="327">
                  <c:v>37001</c:v>
                </c:pt>
                <c:pt idx="328">
                  <c:v>37004</c:v>
                </c:pt>
                <c:pt idx="329">
                  <c:v>37005</c:v>
                </c:pt>
                <c:pt idx="330">
                  <c:v>37006</c:v>
                </c:pt>
                <c:pt idx="331">
                  <c:v>37007</c:v>
                </c:pt>
                <c:pt idx="332">
                  <c:v>37008</c:v>
                </c:pt>
                <c:pt idx="333">
                  <c:v>37011</c:v>
                </c:pt>
                <c:pt idx="334">
                  <c:v>37012</c:v>
                </c:pt>
                <c:pt idx="335">
                  <c:v>37013</c:v>
                </c:pt>
                <c:pt idx="336">
                  <c:v>37014</c:v>
                </c:pt>
                <c:pt idx="337">
                  <c:v>37015</c:v>
                </c:pt>
                <c:pt idx="338">
                  <c:v>37018</c:v>
                </c:pt>
                <c:pt idx="339">
                  <c:v>37019</c:v>
                </c:pt>
                <c:pt idx="340">
                  <c:v>37020</c:v>
                </c:pt>
                <c:pt idx="341">
                  <c:v>37021</c:v>
                </c:pt>
                <c:pt idx="342">
                  <c:v>37022</c:v>
                </c:pt>
                <c:pt idx="343">
                  <c:v>37025</c:v>
                </c:pt>
                <c:pt idx="344">
                  <c:v>37026</c:v>
                </c:pt>
                <c:pt idx="345">
                  <c:v>37027</c:v>
                </c:pt>
                <c:pt idx="346">
                  <c:v>37028</c:v>
                </c:pt>
                <c:pt idx="347">
                  <c:v>37029</c:v>
                </c:pt>
                <c:pt idx="348">
                  <c:v>37032</c:v>
                </c:pt>
                <c:pt idx="349">
                  <c:v>37033</c:v>
                </c:pt>
                <c:pt idx="350">
                  <c:v>37034</c:v>
                </c:pt>
                <c:pt idx="351">
                  <c:v>37035</c:v>
                </c:pt>
                <c:pt idx="352">
                  <c:v>37036</c:v>
                </c:pt>
                <c:pt idx="353">
                  <c:v>37040</c:v>
                </c:pt>
                <c:pt idx="354">
                  <c:v>37041</c:v>
                </c:pt>
                <c:pt idx="355">
                  <c:v>37042</c:v>
                </c:pt>
                <c:pt idx="356">
                  <c:v>37043</c:v>
                </c:pt>
                <c:pt idx="357">
                  <c:v>37046</c:v>
                </c:pt>
                <c:pt idx="358">
                  <c:v>37047</c:v>
                </c:pt>
                <c:pt idx="359">
                  <c:v>37048</c:v>
                </c:pt>
                <c:pt idx="360">
                  <c:v>37049</c:v>
                </c:pt>
                <c:pt idx="361">
                  <c:v>37050</c:v>
                </c:pt>
                <c:pt idx="362">
                  <c:v>37053</c:v>
                </c:pt>
                <c:pt idx="363">
                  <c:v>37054</c:v>
                </c:pt>
                <c:pt idx="364">
                  <c:v>37055</c:v>
                </c:pt>
                <c:pt idx="365">
                  <c:v>37056</c:v>
                </c:pt>
                <c:pt idx="366">
                  <c:v>37057</c:v>
                </c:pt>
                <c:pt idx="367">
                  <c:v>37060</c:v>
                </c:pt>
                <c:pt idx="368">
                  <c:v>37061</c:v>
                </c:pt>
                <c:pt idx="369">
                  <c:v>37062</c:v>
                </c:pt>
                <c:pt idx="370">
                  <c:v>37063</c:v>
                </c:pt>
                <c:pt idx="371">
                  <c:v>37064</c:v>
                </c:pt>
                <c:pt idx="372">
                  <c:v>37067</c:v>
                </c:pt>
                <c:pt idx="373">
                  <c:v>37068</c:v>
                </c:pt>
                <c:pt idx="374">
                  <c:v>37069</c:v>
                </c:pt>
                <c:pt idx="375">
                  <c:v>37070</c:v>
                </c:pt>
                <c:pt idx="376">
                  <c:v>37071</c:v>
                </c:pt>
                <c:pt idx="377">
                  <c:v>37074</c:v>
                </c:pt>
                <c:pt idx="378">
                  <c:v>37075</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37118</c:v>
                </c:pt>
                <c:pt idx="409">
                  <c:v>37119</c:v>
                </c:pt>
                <c:pt idx="410">
                  <c:v>37120</c:v>
                </c:pt>
                <c:pt idx="411">
                  <c:v>37123</c:v>
                </c:pt>
                <c:pt idx="412">
                  <c:v>37124</c:v>
                </c:pt>
                <c:pt idx="413">
                  <c:v>37125</c:v>
                </c:pt>
                <c:pt idx="414">
                  <c:v>37126</c:v>
                </c:pt>
                <c:pt idx="415">
                  <c:v>37127</c:v>
                </c:pt>
                <c:pt idx="416">
                  <c:v>37130</c:v>
                </c:pt>
                <c:pt idx="417">
                  <c:v>37131</c:v>
                </c:pt>
                <c:pt idx="418">
                  <c:v>37132</c:v>
                </c:pt>
                <c:pt idx="419">
                  <c:v>37133</c:v>
                </c:pt>
                <c:pt idx="420">
                  <c:v>37134</c:v>
                </c:pt>
                <c:pt idx="421">
                  <c:v>37138</c:v>
                </c:pt>
                <c:pt idx="422">
                  <c:v>37139</c:v>
                </c:pt>
                <c:pt idx="423">
                  <c:v>37140</c:v>
                </c:pt>
                <c:pt idx="424">
                  <c:v>37141</c:v>
                </c:pt>
                <c:pt idx="425">
                  <c:v>37144</c:v>
                </c:pt>
                <c:pt idx="426">
                  <c:v>37151</c:v>
                </c:pt>
                <c:pt idx="427">
                  <c:v>37152</c:v>
                </c:pt>
                <c:pt idx="428">
                  <c:v>37153</c:v>
                </c:pt>
                <c:pt idx="429">
                  <c:v>37154</c:v>
                </c:pt>
                <c:pt idx="430">
                  <c:v>37155</c:v>
                </c:pt>
                <c:pt idx="431">
                  <c:v>37158</c:v>
                </c:pt>
                <c:pt idx="432">
                  <c:v>37159</c:v>
                </c:pt>
                <c:pt idx="433">
                  <c:v>37160</c:v>
                </c:pt>
                <c:pt idx="434">
                  <c:v>37161</c:v>
                </c:pt>
                <c:pt idx="435">
                  <c:v>37162</c:v>
                </c:pt>
                <c:pt idx="436">
                  <c:v>37165</c:v>
                </c:pt>
                <c:pt idx="437">
                  <c:v>37166</c:v>
                </c:pt>
                <c:pt idx="438">
                  <c:v>37167</c:v>
                </c:pt>
                <c:pt idx="439">
                  <c:v>37168</c:v>
                </c:pt>
                <c:pt idx="440">
                  <c:v>37169</c:v>
                </c:pt>
                <c:pt idx="441">
                  <c:v>37172</c:v>
                </c:pt>
                <c:pt idx="442">
                  <c:v>37173</c:v>
                </c:pt>
                <c:pt idx="443">
                  <c:v>37174</c:v>
                </c:pt>
                <c:pt idx="444">
                  <c:v>37175</c:v>
                </c:pt>
                <c:pt idx="445">
                  <c:v>37176</c:v>
                </c:pt>
                <c:pt idx="446">
                  <c:v>37179</c:v>
                </c:pt>
                <c:pt idx="447">
                  <c:v>37180</c:v>
                </c:pt>
                <c:pt idx="448">
                  <c:v>37181</c:v>
                </c:pt>
                <c:pt idx="449">
                  <c:v>37182</c:v>
                </c:pt>
                <c:pt idx="450">
                  <c:v>37183</c:v>
                </c:pt>
                <c:pt idx="451">
                  <c:v>37186</c:v>
                </c:pt>
                <c:pt idx="452">
                  <c:v>37187</c:v>
                </c:pt>
                <c:pt idx="453">
                  <c:v>37188</c:v>
                </c:pt>
                <c:pt idx="454">
                  <c:v>37189</c:v>
                </c:pt>
                <c:pt idx="455">
                  <c:v>37190</c:v>
                </c:pt>
                <c:pt idx="456">
                  <c:v>37193</c:v>
                </c:pt>
                <c:pt idx="457">
                  <c:v>37194</c:v>
                </c:pt>
                <c:pt idx="458">
                  <c:v>37195</c:v>
                </c:pt>
                <c:pt idx="459">
                  <c:v>37196</c:v>
                </c:pt>
                <c:pt idx="460">
                  <c:v>37197</c:v>
                </c:pt>
                <c:pt idx="461">
                  <c:v>37200</c:v>
                </c:pt>
                <c:pt idx="462">
                  <c:v>37201</c:v>
                </c:pt>
                <c:pt idx="463">
                  <c:v>37202</c:v>
                </c:pt>
                <c:pt idx="464">
                  <c:v>37203</c:v>
                </c:pt>
                <c:pt idx="465">
                  <c:v>37204</c:v>
                </c:pt>
                <c:pt idx="466">
                  <c:v>37207</c:v>
                </c:pt>
                <c:pt idx="467">
                  <c:v>37208</c:v>
                </c:pt>
                <c:pt idx="468">
                  <c:v>37209</c:v>
                </c:pt>
                <c:pt idx="469">
                  <c:v>37210</c:v>
                </c:pt>
                <c:pt idx="470">
                  <c:v>37211</c:v>
                </c:pt>
                <c:pt idx="471">
                  <c:v>37214</c:v>
                </c:pt>
                <c:pt idx="472">
                  <c:v>37215</c:v>
                </c:pt>
                <c:pt idx="473">
                  <c:v>37216</c:v>
                </c:pt>
                <c:pt idx="474">
                  <c:v>37218</c:v>
                </c:pt>
                <c:pt idx="475">
                  <c:v>37221</c:v>
                </c:pt>
                <c:pt idx="476">
                  <c:v>37222</c:v>
                </c:pt>
                <c:pt idx="477">
                  <c:v>37223</c:v>
                </c:pt>
                <c:pt idx="478">
                  <c:v>37224</c:v>
                </c:pt>
                <c:pt idx="479">
                  <c:v>37225</c:v>
                </c:pt>
                <c:pt idx="480">
                  <c:v>37228</c:v>
                </c:pt>
                <c:pt idx="481">
                  <c:v>37229</c:v>
                </c:pt>
                <c:pt idx="482">
                  <c:v>37230</c:v>
                </c:pt>
                <c:pt idx="483">
                  <c:v>37231</c:v>
                </c:pt>
                <c:pt idx="484">
                  <c:v>37232</c:v>
                </c:pt>
                <c:pt idx="485">
                  <c:v>37235</c:v>
                </c:pt>
                <c:pt idx="486">
                  <c:v>37236</c:v>
                </c:pt>
                <c:pt idx="487">
                  <c:v>37237</c:v>
                </c:pt>
                <c:pt idx="488">
                  <c:v>37238</c:v>
                </c:pt>
                <c:pt idx="489">
                  <c:v>37239</c:v>
                </c:pt>
                <c:pt idx="490">
                  <c:v>37242</c:v>
                </c:pt>
                <c:pt idx="491">
                  <c:v>37243</c:v>
                </c:pt>
                <c:pt idx="492">
                  <c:v>37244</c:v>
                </c:pt>
                <c:pt idx="493">
                  <c:v>37245</c:v>
                </c:pt>
                <c:pt idx="494">
                  <c:v>37246</c:v>
                </c:pt>
                <c:pt idx="495">
                  <c:v>37249</c:v>
                </c:pt>
                <c:pt idx="496">
                  <c:v>37251</c:v>
                </c:pt>
                <c:pt idx="497">
                  <c:v>37252</c:v>
                </c:pt>
                <c:pt idx="498">
                  <c:v>37253</c:v>
                </c:pt>
                <c:pt idx="499">
                  <c:v>37256</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37278</c:v>
                </c:pt>
                <c:pt idx="514">
                  <c:v>37279</c:v>
                </c:pt>
                <c:pt idx="515">
                  <c:v>37280</c:v>
                </c:pt>
                <c:pt idx="516">
                  <c:v>37281</c:v>
                </c:pt>
                <c:pt idx="517">
                  <c:v>37284</c:v>
                </c:pt>
                <c:pt idx="518">
                  <c:v>37285</c:v>
                </c:pt>
                <c:pt idx="519">
                  <c:v>37286</c:v>
                </c:pt>
                <c:pt idx="520">
                  <c:v>37287</c:v>
                </c:pt>
                <c:pt idx="521">
                  <c:v>37288</c:v>
                </c:pt>
                <c:pt idx="522">
                  <c:v>37291</c:v>
                </c:pt>
                <c:pt idx="523">
                  <c:v>37292</c:v>
                </c:pt>
                <c:pt idx="524">
                  <c:v>37293</c:v>
                </c:pt>
                <c:pt idx="525">
                  <c:v>37294</c:v>
                </c:pt>
                <c:pt idx="526">
                  <c:v>37295</c:v>
                </c:pt>
                <c:pt idx="527">
                  <c:v>37298</c:v>
                </c:pt>
                <c:pt idx="528">
                  <c:v>37299</c:v>
                </c:pt>
                <c:pt idx="529">
                  <c:v>37300</c:v>
                </c:pt>
                <c:pt idx="530">
                  <c:v>37301</c:v>
                </c:pt>
                <c:pt idx="531">
                  <c:v>37302</c:v>
                </c:pt>
                <c:pt idx="532">
                  <c:v>37306</c:v>
                </c:pt>
                <c:pt idx="533">
                  <c:v>37307</c:v>
                </c:pt>
                <c:pt idx="534">
                  <c:v>37308</c:v>
                </c:pt>
                <c:pt idx="535">
                  <c:v>37309</c:v>
                </c:pt>
                <c:pt idx="536">
                  <c:v>37312</c:v>
                </c:pt>
                <c:pt idx="537">
                  <c:v>37313</c:v>
                </c:pt>
                <c:pt idx="538">
                  <c:v>37314</c:v>
                </c:pt>
                <c:pt idx="539">
                  <c:v>37315</c:v>
                </c:pt>
                <c:pt idx="540">
                  <c:v>37316</c:v>
                </c:pt>
                <c:pt idx="541">
                  <c:v>37319</c:v>
                </c:pt>
                <c:pt idx="542">
                  <c:v>37320</c:v>
                </c:pt>
                <c:pt idx="543">
                  <c:v>37321</c:v>
                </c:pt>
                <c:pt idx="544">
                  <c:v>37322</c:v>
                </c:pt>
                <c:pt idx="545">
                  <c:v>37323</c:v>
                </c:pt>
                <c:pt idx="546">
                  <c:v>37326</c:v>
                </c:pt>
                <c:pt idx="547">
                  <c:v>37327</c:v>
                </c:pt>
                <c:pt idx="548">
                  <c:v>37328</c:v>
                </c:pt>
                <c:pt idx="549">
                  <c:v>37329</c:v>
                </c:pt>
                <c:pt idx="550">
                  <c:v>37330</c:v>
                </c:pt>
                <c:pt idx="551">
                  <c:v>37333</c:v>
                </c:pt>
                <c:pt idx="552">
                  <c:v>37334</c:v>
                </c:pt>
                <c:pt idx="553">
                  <c:v>37335</c:v>
                </c:pt>
                <c:pt idx="554">
                  <c:v>37336</c:v>
                </c:pt>
                <c:pt idx="555">
                  <c:v>37337</c:v>
                </c:pt>
                <c:pt idx="556">
                  <c:v>37340</c:v>
                </c:pt>
                <c:pt idx="557">
                  <c:v>37341</c:v>
                </c:pt>
                <c:pt idx="558">
                  <c:v>37342</c:v>
                </c:pt>
                <c:pt idx="559">
                  <c:v>37343</c:v>
                </c:pt>
                <c:pt idx="560">
                  <c:v>37347</c:v>
                </c:pt>
                <c:pt idx="561">
                  <c:v>37348</c:v>
                </c:pt>
                <c:pt idx="562">
                  <c:v>37349</c:v>
                </c:pt>
                <c:pt idx="563">
                  <c:v>37350</c:v>
                </c:pt>
                <c:pt idx="564">
                  <c:v>37351</c:v>
                </c:pt>
                <c:pt idx="565">
                  <c:v>37354</c:v>
                </c:pt>
                <c:pt idx="566">
                  <c:v>37355</c:v>
                </c:pt>
                <c:pt idx="567">
                  <c:v>37356</c:v>
                </c:pt>
                <c:pt idx="568">
                  <c:v>37357</c:v>
                </c:pt>
                <c:pt idx="569">
                  <c:v>37358</c:v>
                </c:pt>
                <c:pt idx="570">
                  <c:v>37361</c:v>
                </c:pt>
                <c:pt idx="571">
                  <c:v>37362</c:v>
                </c:pt>
                <c:pt idx="572">
                  <c:v>37363</c:v>
                </c:pt>
                <c:pt idx="573">
                  <c:v>37364</c:v>
                </c:pt>
                <c:pt idx="574">
                  <c:v>37365</c:v>
                </c:pt>
                <c:pt idx="575">
                  <c:v>37368</c:v>
                </c:pt>
                <c:pt idx="576">
                  <c:v>37369</c:v>
                </c:pt>
                <c:pt idx="577">
                  <c:v>37370</c:v>
                </c:pt>
                <c:pt idx="578">
                  <c:v>37371</c:v>
                </c:pt>
                <c:pt idx="579">
                  <c:v>37372</c:v>
                </c:pt>
                <c:pt idx="580">
                  <c:v>37375</c:v>
                </c:pt>
                <c:pt idx="581">
                  <c:v>37376</c:v>
                </c:pt>
                <c:pt idx="582">
                  <c:v>37377</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37404</c:v>
                </c:pt>
                <c:pt idx="601">
                  <c:v>37405</c:v>
                </c:pt>
                <c:pt idx="602">
                  <c:v>37406</c:v>
                </c:pt>
                <c:pt idx="603">
                  <c:v>37407</c:v>
                </c:pt>
                <c:pt idx="604">
                  <c:v>37410</c:v>
                </c:pt>
                <c:pt idx="605">
                  <c:v>37411</c:v>
                </c:pt>
                <c:pt idx="606">
                  <c:v>37412</c:v>
                </c:pt>
                <c:pt idx="607">
                  <c:v>37413</c:v>
                </c:pt>
                <c:pt idx="608">
                  <c:v>37414</c:v>
                </c:pt>
                <c:pt idx="609">
                  <c:v>37417</c:v>
                </c:pt>
                <c:pt idx="610">
                  <c:v>37418</c:v>
                </c:pt>
                <c:pt idx="611">
                  <c:v>37419</c:v>
                </c:pt>
                <c:pt idx="612">
                  <c:v>37420</c:v>
                </c:pt>
                <c:pt idx="613">
                  <c:v>37421</c:v>
                </c:pt>
                <c:pt idx="614">
                  <c:v>37424</c:v>
                </c:pt>
                <c:pt idx="615">
                  <c:v>37425</c:v>
                </c:pt>
                <c:pt idx="616">
                  <c:v>37426</c:v>
                </c:pt>
                <c:pt idx="617">
                  <c:v>37427</c:v>
                </c:pt>
                <c:pt idx="618">
                  <c:v>37428</c:v>
                </c:pt>
                <c:pt idx="619">
                  <c:v>37431</c:v>
                </c:pt>
                <c:pt idx="620">
                  <c:v>37432</c:v>
                </c:pt>
                <c:pt idx="621">
                  <c:v>37433</c:v>
                </c:pt>
                <c:pt idx="622">
                  <c:v>37434</c:v>
                </c:pt>
                <c:pt idx="623">
                  <c:v>37435</c:v>
                </c:pt>
                <c:pt idx="624">
                  <c:v>37438</c:v>
                </c:pt>
                <c:pt idx="625">
                  <c:v>37439</c:v>
                </c:pt>
                <c:pt idx="626">
                  <c:v>37440</c:v>
                </c:pt>
                <c:pt idx="627">
                  <c:v>37442</c:v>
                </c:pt>
                <c:pt idx="628">
                  <c:v>37445</c:v>
                </c:pt>
                <c:pt idx="629">
                  <c:v>37446</c:v>
                </c:pt>
                <c:pt idx="630">
                  <c:v>37447</c:v>
                </c:pt>
                <c:pt idx="631">
                  <c:v>37448</c:v>
                </c:pt>
                <c:pt idx="632">
                  <c:v>37449</c:v>
                </c:pt>
                <c:pt idx="633">
                  <c:v>37452</c:v>
                </c:pt>
                <c:pt idx="634">
                  <c:v>37453</c:v>
                </c:pt>
                <c:pt idx="635">
                  <c:v>37454</c:v>
                </c:pt>
                <c:pt idx="636">
                  <c:v>37455</c:v>
                </c:pt>
                <c:pt idx="637">
                  <c:v>37456</c:v>
                </c:pt>
                <c:pt idx="638">
                  <c:v>37459</c:v>
                </c:pt>
                <c:pt idx="639">
                  <c:v>37460</c:v>
                </c:pt>
                <c:pt idx="640">
                  <c:v>37461</c:v>
                </c:pt>
                <c:pt idx="641">
                  <c:v>37462</c:v>
                </c:pt>
                <c:pt idx="642">
                  <c:v>37463</c:v>
                </c:pt>
                <c:pt idx="643">
                  <c:v>37466</c:v>
                </c:pt>
                <c:pt idx="644">
                  <c:v>37467</c:v>
                </c:pt>
                <c:pt idx="645">
                  <c:v>37468</c:v>
                </c:pt>
                <c:pt idx="646">
                  <c:v>37469</c:v>
                </c:pt>
                <c:pt idx="647">
                  <c:v>37470</c:v>
                </c:pt>
                <c:pt idx="648">
                  <c:v>37473</c:v>
                </c:pt>
                <c:pt idx="649">
                  <c:v>37474</c:v>
                </c:pt>
                <c:pt idx="650">
                  <c:v>37475</c:v>
                </c:pt>
                <c:pt idx="651">
                  <c:v>37476</c:v>
                </c:pt>
                <c:pt idx="652">
                  <c:v>37477</c:v>
                </c:pt>
                <c:pt idx="653">
                  <c:v>37480</c:v>
                </c:pt>
                <c:pt idx="654">
                  <c:v>37481</c:v>
                </c:pt>
                <c:pt idx="655">
                  <c:v>37482</c:v>
                </c:pt>
                <c:pt idx="656">
                  <c:v>37483</c:v>
                </c:pt>
                <c:pt idx="657">
                  <c:v>37484</c:v>
                </c:pt>
                <c:pt idx="658">
                  <c:v>37487</c:v>
                </c:pt>
                <c:pt idx="659">
                  <c:v>37488</c:v>
                </c:pt>
                <c:pt idx="660">
                  <c:v>37489</c:v>
                </c:pt>
                <c:pt idx="661">
                  <c:v>37490</c:v>
                </c:pt>
                <c:pt idx="662">
                  <c:v>37491</c:v>
                </c:pt>
                <c:pt idx="663">
                  <c:v>37494</c:v>
                </c:pt>
                <c:pt idx="664">
                  <c:v>37495</c:v>
                </c:pt>
                <c:pt idx="665">
                  <c:v>37496</c:v>
                </c:pt>
                <c:pt idx="666">
                  <c:v>37497</c:v>
                </c:pt>
                <c:pt idx="667">
                  <c:v>37498</c:v>
                </c:pt>
                <c:pt idx="668">
                  <c:v>37502</c:v>
                </c:pt>
                <c:pt idx="669">
                  <c:v>37503</c:v>
                </c:pt>
                <c:pt idx="670">
                  <c:v>37504</c:v>
                </c:pt>
                <c:pt idx="671">
                  <c:v>37505</c:v>
                </c:pt>
                <c:pt idx="672">
                  <c:v>37508</c:v>
                </c:pt>
                <c:pt idx="673">
                  <c:v>37509</c:v>
                </c:pt>
                <c:pt idx="674">
                  <c:v>37510</c:v>
                </c:pt>
                <c:pt idx="675">
                  <c:v>37511</c:v>
                </c:pt>
                <c:pt idx="676">
                  <c:v>37512</c:v>
                </c:pt>
                <c:pt idx="677">
                  <c:v>37515</c:v>
                </c:pt>
                <c:pt idx="678">
                  <c:v>37516</c:v>
                </c:pt>
                <c:pt idx="679">
                  <c:v>37517</c:v>
                </c:pt>
                <c:pt idx="680">
                  <c:v>37518</c:v>
                </c:pt>
                <c:pt idx="681">
                  <c:v>37519</c:v>
                </c:pt>
                <c:pt idx="682">
                  <c:v>37522</c:v>
                </c:pt>
                <c:pt idx="683">
                  <c:v>37523</c:v>
                </c:pt>
                <c:pt idx="684">
                  <c:v>37524</c:v>
                </c:pt>
                <c:pt idx="685">
                  <c:v>37525</c:v>
                </c:pt>
                <c:pt idx="686">
                  <c:v>37526</c:v>
                </c:pt>
                <c:pt idx="687">
                  <c:v>37529</c:v>
                </c:pt>
                <c:pt idx="688">
                  <c:v>37530</c:v>
                </c:pt>
                <c:pt idx="689">
                  <c:v>37531</c:v>
                </c:pt>
                <c:pt idx="690">
                  <c:v>37532</c:v>
                </c:pt>
                <c:pt idx="691">
                  <c:v>37533</c:v>
                </c:pt>
                <c:pt idx="692">
                  <c:v>37536</c:v>
                </c:pt>
                <c:pt idx="693">
                  <c:v>37537</c:v>
                </c:pt>
                <c:pt idx="694">
                  <c:v>37538</c:v>
                </c:pt>
                <c:pt idx="695">
                  <c:v>37539</c:v>
                </c:pt>
                <c:pt idx="696">
                  <c:v>37540</c:v>
                </c:pt>
                <c:pt idx="697">
                  <c:v>37543</c:v>
                </c:pt>
                <c:pt idx="698">
                  <c:v>37544</c:v>
                </c:pt>
                <c:pt idx="699">
                  <c:v>37545</c:v>
                </c:pt>
                <c:pt idx="700">
                  <c:v>37546</c:v>
                </c:pt>
                <c:pt idx="701">
                  <c:v>37547</c:v>
                </c:pt>
                <c:pt idx="702">
                  <c:v>37550</c:v>
                </c:pt>
                <c:pt idx="703">
                  <c:v>37551</c:v>
                </c:pt>
                <c:pt idx="704">
                  <c:v>37552</c:v>
                </c:pt>
                <c:pt idx="705">
                  <c:v>37553</c:v>
                </c:pt>
                <c:pt idx="706">
                  <c:v>37554</c:v>
                </c:pt>
                <c:pt idx="707">
                  <c:v>37557</c:v>
                </c:pt>
                <c:pt idx="708">
                  <c:v>37558</c:v>
                </c:pt>
                <c:pt idx="709">
                  <c:v>37559</c:v>
                </c:pt>
                <c:pt idx="710">
                  <c:v>37560</c:v>
                </c:pt>
                <c:pt idx="711">
                  <c:v>37561</c:v>
                </c:pt>
                <c:pt idx="712">
                  <c:v>37564</c:v>
                </c:pt>
                <c:pt idx="713">
                  <c:v>37565</c:v>
                </c:pt>
                <c:pt idx="714">
                  <c:v>37566</c:v>
                </c:pt>
                <c:pt idx="715">
                  <c:v>37567</c:v>
                </c:pt>
                <c:pt idx="716">
                  <c:v>37568</c:v>
                </c:pt>
                <c:pt idx="717">
                  <c:v>37571</c:v>
                </c:pt>
                <c:pt idx="718">
                  <c:v>37572</c:v>
                </c:pt>
                <c:pt idx="719">
                  <c:v>37573</c:v>
                </c:pt>
                <c:pt idx="720">
                  <c:v>37574</c:v>
                </c:pt>
                <c:pt idx="721">
                  <c:v>37575</c:v>
                </c:pt>
                <c:pt idx="722">
                  <c:v>37578</c:v>
                </c:pt>
                <c:pt idx="723">
                  <c:v>37579</c:v>
                </c:pt>
                <c:pt idx="724">
                  <c:v>37580</c:v>
                </c:pt>
                <c:pt idx="725">
                  <c:v>37581</c:v>
                </c:pt>
                <c:pt idx="726">
                  <c:v>37582</c:v>
                </c:pt>
                <c:pt idx="727">
                  <c:v>37585</c:v>
                </c:pt>
                <c:pt idx="728">
                  <c:v>37586</c:v>
                </c:pt>
                <c:pt idx="729">
                  <c:v>37587</c:v>
                </c:pt>
                <c:pt idx="730">
                  <c:v>37589</c:v>
                </c:pt>
                <c:pt idx="731">
                  <c:v>37592</c:v>
                </c:pt>
                <c:pt idx="732">
                  <c:v>37593</c:v>
                </c:pt>
                <c:pt idx="733">
                  <c:v>37594</c:v>
                </c:pt>
                <c:pt idx="734">
                  <c:v>37595</c:v>
                </c:pt>
                <c:pt idx="735">
                  <c:v>37596</c:v>
                </c:pt>
                <c:pt idx="736">
                  <c:v>37599</c:v>
                </c:pt>
                <c:pt idx="737">
                  <c:v>37600</c:v>
                </c:pt>
                <c:pt idx="738">
                  <c:v>37601</c:v>
                </c:pt>
                <c:pt idx="739">
                  <c:v>37602</c:v>
                </c:pt>
                <c:pt idx="740">
                  <c:v>37603</c:v>
                </c:pt>
                <c:pt idx="741">
                  <c:v>37606</c:v>
                </c:pt>
                <c:pt idx="742">
                  <c:v>37607</c:v>
                </c:pt>
                <c:pt idx="743">
                  <c:v>37608</c:v>
                </c:pt>
                <c:pt idx="744">
                  <c:v>37609</c:v>
                </c:pt>
                <c:pt idx="745">
                  <c:v>37610</c:v>
                </c:pt>
                <c:pt idx="746">
                  <c:v>37613</c:v>
                </c:pt>
                <c:pt idx="747">
                  <c:v>37614</c:v>
                </c:pt>
                <c:pt idx="748">
                  <c:v>37616</c:v>
                </c:pt>
                <c:pt idx="749">
                  <c:v>37617</c:v>
                </c:pt>
                <c:pt idx="750">
                  <c:v>37620</c:v>
                </c:pt>
                <c:pt idx="751">
                  <c:v>37621</c:v>
                </c:pt>
                <c:pt idx="752">
                  <c:v>37623</c:v>
                </c:pt>
                <c:pt idx="753">
                  <c:v>37624</c:v>
                </c:pt>
                <c:pt idx="754">
                  <c:v>37627</c:v>
                </c:pt>
                <c:pt idx="755">
                  <c:v>37628</c:v>
                </c:pt>
                <c:pt idx="756">
                  <c:v>37629</c:v>
                </c:pt>
                <c:pt idx="757">
                  <c:v>37630</c:v>
                </c:pt>
                <c:pt idx="758">
                  <c:v>37631</c:v>
                </c:pt>
                <c:pt idx="759">
                  <c:v>37634</c:v>
                </c:pt>
                <c:pt idx="760">
                  <c:v>37635</c:v>
                </c:pt>
                <c:pt idx="761">
                  <c:v>37636</c:v>
                </c:pt>
                <c:pt idx="762">
                  <c:v>37637</c:v>
                </c:pt>
                <c:pt idx="763">
                  <c:v>37638</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37665</c:v>
                </c:pt>
                <c:pt idx="782">
                  <c:v>37666</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37694</c:v>
                </c:pt>
                <c:pt idx="802">
                  <c:v>37697</c:v>
                </c:pt>
                <c:pt idx="803">
                  <c:v>37698</c:v>
                </c:pt>
                <c:pt idx="804">
                  <c:v>37699</c:v>
                </c:pt>
                <c:pt idx="805">
                  <c:v>37700</c:v>
                </c:pt>
                <c:pt idx="806">
                  <c:v>37701</c:v>
                </c:pt>
                <c:pt idx="807">
                  <c:v>37704</c:v>
                </c:pt>
                <c:pt idx="808">
                  <c:v>37705</c:v>
                </c:pt>
                <c:pt idx="809">
                  <c:v>37706</c:v>
                </c:pt>
                <c:pt idx="810">
                  <c:v>37707</c:v>
                </c:pt>
                <c:pt idx="811">
                  <c:v>37708</c:v>
                </c:pt>
                <c:pt idx="812">
                  <c:v>37711</c:v>
                </c:pt>
                <c:pt idx="813">
                  <c:v>37712</c:v>
                </c:pt>
                <c:pt idx="814">
                  <c:v>37713</c:v>
                </c:pt>
                <c:pt idx="815">
                  <c:v>37714</c:v>
                </c:pt>
                <c:pt idx="816">
                  <c:v>37715</c:v>
                </c:pt>
                <c:pt idx="817">
                  <c:v>37718</c:v>
                </c:pt>
                <c:pt idx="818">
                  <c:v>37719</c:v>
                </c:pt>
                <c:pt idx="819">
                  <c:v>37720</c:v>
                </c:pt>
                <c:pt idx="820">
                  <c:v>37721</c:v>
                </c:pt>
                <c:pt idx="821">
                  <c:v>37722</c:v>
                </c:pt>
                <c:pt idx="822">
                  <c:v>37725</c:v>
                </c:pt>
                <c:pt idx="823">
                  <c:v>37726</c:v>
                </c:pt>
                <c:pt idx="824">
                  <c:v>37727</c:v>
                </c:pt>
                <c:pt idx="825">
                  <c:v>37728</c:v>
                </c:pt>
                <c:pt idx="826">
                  <c:v>37732</c:v>
                </c:pt>
                <c:pt idx="827">
                  <c:v>37733</c:v>
                </c:pt>
                <c:pt idx="828">
                  <c:v>37734</c:v>
                </c:pt>
                <c:pt idx="829">
                  <c:v>37735</c:v>
                </c:pt>
                <c:pt idx="830">
                  <c:v>37736</c:v>
                </c:pt>
                <c:pt idx="831">
                  <c:v>37739</c:v>
                </c:pt>
                <c:pt idx="832">
                  <c:v>37740</c:v>
                </c:pt>
                <c:pt idx="833">
                  <c:v>37741</c:v>
                </c:pt>
                <c:pt idx="834">
                  <c:v>37742</c:v>
                </c:pt>
                <c:pt idx="835">
                  <c:v>37743</c:v>
                </c:pt>
                <c:pt idx="836">
                  <c:v>37746</c:v>
                </c:pt>
                <c:pt idx="837">
                  <c:v>37747</c:v>
                </c:pt>
                <c:pt idx="838">
                  <c:v>37748</c:v>
                </c:pt>
                <c:pt idx="839">
                  <c:v>37749</c:v>
                </c:pt>
                <c:pt idx="840">
                  <c:v>37750</c:v>
                </c:pt>
                <c:pt idx="841">
                  <c:v>37753</c:v>
                </c:pt>
                <c:pt idx="842">
                  <c:v>37754</c:v>
                </c:pt>
                <c:pt idx="843">
                  <c:v>37755</c:v>
                </c:pt>
                <c:pt idx="844">
                  <c:v>37756</c:v>
                </c:pt>
                <c:pt idx="845">
                  <c:v>37757</c:v>
                </c:pt>
                <c:pt idx="846">
                  <c:v>37760</c:v>
                </c:pt>
                <c:pt idx="847">
                  <c:v>37761</c:v>
                </c:pt>
                <c:pt idx="848">
                  <c:v>37762</c:v>
                </c:pt>
                <c:pt idx="849">
                  <c:v>37763</c:v>
                </c:pt>
                <c:pt idx="850">
                  <c:v>37764</c:v>
                </c:pt>
                <c:pt idx="851">
                  <c:v>37768</c:v>
                </c:pt>
                <c:pt idx="852">
                  <c:v>37769</c:v>
                </c:pt>
                <c:pt idx="853">
                  <c:v>37770</c:v>
                </c:pt>
                <c:pt idx="854">
                  <c:v>37771</c:v>
                </c:pt>
                <c:pt idx="855">
                  <c:v>37774</c:v>
                </c:pt>
                <c:pt idx="856">
                  <c:v>37775</c:v>
                </c:pt>
                <c:pt idx="857">
                  <c:v>37776</c:v>
                </c:pt>
                <c:pt idx="858">
                  <c:v>37777</c:v>
                </c:pt>
                <c:pt idx="859">
                  <c:v>37778</c:v>
                </c:pt>
                <c:pt idx="860">
                  <c:v>37781</c:v>
                </c:pt>
                <c:pt idx="861">
                  <c:v>37782</c:v>
                </c:pt>
                <c:pt idx="862">
                  <c:v>37783</c:v>
                </c:pt>
                <c:pt idx="863">
                  <c:v>37784</c:v>
                </c:pt>
                <c:pt idx="864">
                  <c:v>37785</c:v>
                </c:pt>
                <c:pt idx="865">
                  <c:v>37788</c:v>
                </c:pt>
                <c:pt idx="866">
                  <c:v>37789</c:v>
                </c:pt>
                <c:pt idx="867">
                  <c:v>37790</c:v>
                </c:pt>
                <c:pt idx="868">
                  <c:v>37791</c:v>
                </c:pt>
                <c:pt idx="869">
                  <c:v>37792</c:v>
                </c:pt>
                <c:pt idx="870">
                  <c:v>37795</c:v>
                </c:pt>
                <c:pt idx="871">
                  <c:v>37796</c:v>
                </c:pt>
                <c:pt idx="872">
                  <c:v>37797</c:v>
                </c:pt>
                <c:pt idx="873">
                  <c:v>37798</c:v>
                </c:pt>
                <c:pt idx="874">
                  <c:v>37799</c:v>
                </c:pt>
                <c:pt idx="875">
                  <c:v>37802</c:v>
                </c:pt>
                <c:pt idx="876">
                  <c:v>37803</c:v>
                </c:pt>
                <c:pt idx="877">
                  <c:v>37804</c:v>
                </c:pt>
                <c:pt idx="878">
                  <c:v>37805</c:v>
                </c:pt>
                <c:pt idx="879">
                  <c:v>37809</c:v>
                </c:pt>
                <c:pt idx="880">
                  <c:v>37810</c:v>
                </c:pt>
                <c:pt idx="881">
                  <c:v>37811</c:v>
                </c:pt>
                <c:pt idx="882">
                  <c:v>37812</c:v>
                </c:pt>
                <c:pt idx="883">
                  <c:v>37813</c:v>
                </c:pt>
                <c:pt idx="884">
                  <c:v>37816</c:v>
                </c:pt>
                <c:pt idx="885">
                  <c:v>37817</c:v>
                </c:pt>
                <c:pt idx="886">
                  <c:v>37818</c:v>
                </c:pt>
                <c:pt idx="887">
                  <c:v>37819</c:v>
                </c:pt>
                <c:pt idx="888">
                  <c:v>37820</c:v>
                </c:pt>
                <c:pt idx="889">
                  <c:v>37823</c:v>
                </c:pt>
                <c:pt idx="890">
                  <c:v>37824</c:v>
                </c:pt>
                <c:pt idx="891">
                  <c:v>37825</c:v>
                </c:pt>
                <c:pt idx="892">
                  <c:v>37826</c:v>
                </c:pt>
                <c:pt idx="893">
                  <c:v>37827</c:v>
                </c:pt>
                <c:pt idx="894">
                  <c:v>37830</c:v>
                </c:pt>
                <c:pt idx="895">
                  <c:v>37831</c:v>
                </c:pt>
                <c:pt idx="896">
                  <c:v>37832</c:v>
                </c:pt>
                <c:pt idx="897">
                  <c:v>37833</c:v>
                </c:pt>
                <c:pt idx="898">
                  <c:v>37834</c:v>
                </c:pt>
                <c:pt idx="899">
                  <c:v>37837</c:v>
                </c:pt>
                <c:pt idx="900">
                  <c:v>37838</c:v>
                </c:pt>
                <c:pt idx="901">
                  <c:v>37839</c:v>
                </c:pt>
                <c:pt idx="902">
                  <c:v>37840</c:v>
                </c:pt>
                <c:pt idx="903">
                  <c:v>37841</c:v>
                </c:pt>
                <c:pt idx="904">
                  <c:v>37844</c:v>
                </c:pt>
                <c:pt idx="905">
                  <c:v>37845</c:v>
                </c:pt>
                <c:pt idx="906">
                  <c:v>37846</c:v>
                </c:pt>
                <c:pt idx="907">
                  <c:v>37847</c:v>
                </c:pt>
                <c:pt idx="908">
                  <c:v>37848</c:v>
                </c:pt>
                <c:pt idx="909">
                  <c:v>37851</c:v>
                </c:pt>
                <c:pt idx="910">
                  <c:v>37852</c:v>
                </c:pt>
                <c:pt idx="911">
                  <c:v>37853</c:v>
                </c:pt>
                <c:pt idx="912">
                  <c:v>37854</c:v>
                </c:pt>
                <c:pt idx="913">
                  <c:v>37855</c:v>
                </c:pt>
                <c:pt idx="914">
                  <c:v>37858</c:v>
                </c:pt>
                <c:pt idx="915">
                  <c:v>37859</c:v>
                </c:pt>
                <c:pt idx="916">
                  <c:v>37860</c:v>
                </c:pt>
                <c:pt idx="917">
                  <c:v>37861</c:v>
                </c:pt>
                <c:pt idx="918">
                  <c:v>37862</c:v>
                </c:pt>
                <c:pt idx="919">
                  <c:v>37866</c:v>
                </c:pt>
                <c:pt idx="920">
                  <c:v>37867</c:v>
                </c:pt>
                <c:pt idx="921">
                  <c:v>37868</c:v>
                </c:pt>
                <c:pt idx="922">
                  <c:v>37869</c:v>
                </c:pt>
                <c:pt idx="923">
                  <c:v>37872</c:v>
                </c:pt>
                <c:pt idx="924">
                  <c:v>37873</c:v>
                </c:pt>
                <c:pt idx="925">
                  <c:v>37874</c:v>
                </c:pt>
                <c:pt idx="926">
                  <c:v>37875</c:v>
                </c:pt>
                <c:pt idx="927">
                  <c:v>37876</c:v>
                </c:pt>
                <c:pt idx="928">
                  <c:v>37879</c:v>
                </c:pt>
                <c:pt idx="929">
                  <c:v>37880</c:v>
                </c:pt>
                <c:pt idx="930">
                  <c:v>37881</c:v>
                </c:pt>
                <c:pt idx="931">
                  <c:v>37882</c:v>
                </c:pt>
                <c:pt idx="932">
                  <c:v>37883</c:v>
                </c:pt>
                <c:pt idx="933">
                  <c:v>37886</c:v>
                </c:pt>
                <c:pt idx="934">
                  <c:v>37887</c:v>
                </c:pt>
                <c:pt idx="935">
                  <c:v>37888</c:v>
                </c:pt>
                <c:pt idx="936">
                  <c:v>37889</c:v>
                </c:pt>
                <c:pt idx="937">
                  <c:v>37890</c:v>
                </c:pt>
                <c:pt idx="938">
                  <c:v>37893</c:v>
                </c:pt>
                <c:pt idx="939">
                  <c:v>37894</c:v>
                </c:pt>
                <c:pt idx="940">
                  <c:v>37895</c:v>
                </c:pt>
                <c:pt idx="941">
                  <c:v>37896</c:v>
                </c:pt>
                <c:pt idx="942">
                  <c:v>37897</c:v>
                </c:pt>
                <c:pt idx="943">
                  <c:v>37900</c:v>
                </c:pt>
                <c:pt idx="944">
                  <c:v>37901</c:v>
                </c:pt>
                <c:pt idx="945">
                  <c:v>37902</c:v>
                </c:pt>
                <c:pt idx="946">
                  <c:v>37903</c:v>
                </c:pt>
                <c:pt idx="947">
                  <c:v>37904</c:v>
                </c:pt>
                <c:pt idx="948">
                  <c:v>37907</c:v>
                </c:pt>
                <c:pt idx="949">
                  <c:v>37908</c:v>
                </c:pt>
                <c:pt idx="950">
                  <c:v>37909</c:v>
                </c:pt>
                <c:pt idx="951">
                  <c:v>37910</c:v>
                </c:pt>
                <c:pt idx="952">
                  <c:v>37911</c:v>
                </c:pt>
                <c:pt idx="953">
                  <c:v>37914</c:v>
                </c:pt>
                <c:pt idx="954">
                  <c:v>37915</c:v>
                </c:pt>
                <c:pt idx="955">
                  <c:v>37916</c:v>
                </c:pt>
                <c:pt idx="956">
                  <c:v>37917</c:v>
                </c:pt>
                <c:pt idx="957">
                  <c:v>37918</c:v>
                </c:pt>
                <c:pt idx="958">
                  <c:v>37921</c:v>
                </c:pt>
                <c:pt idx="959">
                  <c:v>37922</c:v>
                </c:pt>
                <c:pt idx="960">
                  <c:v>37923</c:v>
                </c:pt>
                <c:pt idx="961">
                  <c:v>37924</c:v>
                </c:pt>
                <c:pt idx="962">
                  <c:v>37925</c:v>
                </c:pt>
                <c:pt idx="963">
                  <c:v>37928</c:v>
                </c:pt>
                <c:pt idx="964">
                  <c:v>37929</c:v>
                </c:pt>
                <c:pt idx="965">
                  <c:v>37930</c:v>
                </c:pt>
                <c:pt idx="966">
                  <c:v>37931</c:v>
                </c:pt>
                <c:pt idx="967">
                  <c:v>37932</c:v>
                </c:pt>
                <c:pt idx="968">
                  <c:v>37935</c:v>
                </c:pt>
                <c:pt idx="969">
                  <c:v>37936</c:v>
                </c:pt>
                <c:pt idx="970">
                  <c:v>37937</c:v>
                </c:pt>
                <c:pt idx="971">
                  <c:v>37938</c:v>
                </c:pt>
                <c:pt idx="972">
                  <c:v>37939</c:v>
                </c:pt>
                <c:pt idx="973">
                  <c:v>37942</c:v>
                </c:pt>
                <c:pt idx="974">
                  <c:v>37943</c:v>
                </c:pt>
                <c:pt idx="975">
                  <c:v>37944</c:v>
                </c:pt>
                <c:pt idx="976">
                  <c:v>37945</c:v>
                </c:pt>
                <c:pt idx="977">
                  <c:v>37946</c:v>
                </c:pt>
                <c:pt idx="978">
                  <c:v>37949</c:v>
                </c:pt>
                <c:pt idx="979">
                  <c:v>37950</c:v>
                </c:pt>
                <c:pt idx="980">
                  <c:v>37951</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37988</c:v>
                </c:pt>
                <c:pt idx="1005">
                  <c:v>37991</c:v>
                </c:pt>
                <c:pt idx="1006">
                  <c:v>37992</c:v>
                </c:pt>
                <c:pt idx="1007">
                  <c:v>37993</c:v>
                </c:pt>
                <c:pt idx="1008">
                  <c:v>37994</c:v>
                </c:pt>
                <c:pt idx="1009">
                  <c:v>37995</c:v>
                </c:pt>
                <c:pt idx="1010">
                  <c:v>37998</c:v>
                </c:pt>
                <c:pt idx="1011">
                  <c:v>37999</c:v>
                </c:pt>
                <c:pt idx="1012">
                  <c:v>38000</c:v>
                </c:pt>
                <c:pt idx="1013">
                  <c:v>38001</c:v>
                </c:pt>
                <c:pt idx="1014">
                  <c:v>38002</c:v>
                </c:pt>
                <c:pt idx="1015">
                  <c:v>38006</c:v>
                </c:pt>
                <c:pt idx="1016">
                  <c:v>38007</c:v>
                </c:pt>
                <c:pt idx="1017">
                  <c:v>38008</c:v>
                </c:pt>
                <c:pt idx="1018">
                  <c:v>38009</c:v>
                </c:pt>
                <c:pt idx="1019">
                  <c:v>38012</c:v>
                </c:pt>
                <c:pt idx="1020">
                  <c:v>38013</c:v>
                </c:pt>
                <c:pt idx="1021">
                  <c:v>38014</c:v>
                </c:pt>
                <c:pt idx="1022">
                  <c:v>38015</c:v>
                </c:pt>
                <c:pt idx="1023">
                  <c:v>38016</c:v>
                </c:pt>
                <c:pt idx="1024">
                  <c:v>38019</c:v>
                </c:pt>
                <c:pt idx="1025">
                  <c:v>38020</c:v>
                </c:pt>
                <c:pt idx="1026">
                  <c:v>38021</c:v>
                </c:pt>
                <c:pt idx="1027">
                  <c:v>38022</c:v>
                </c:pt>
                <c:pt idx="1028">
                  <c:v>38023</c:v>
                </c:pt>
                <c:pt idx="1029">
                  <c:v>38026</c:v>
                </c:pt>
                <c:pt idx="1030">
                  <c:v>38027</c:v>
                </c:pt>
                <c:pt idx="1031">
                  <c:v>38028</c:v>
                </c:pt>
                <c:pt idx="1032">
                  <c:v>38029</c:v>
                </c:pt>
                <c:pt idx="1033">
                  <c:v>38030</c:v>
                </c:pt>
                <c:pt idx="1034">
                  <c:v>38034</c:v>
                </c:pt>
                <c:pt idx="1035">
                  <c:v>38035</c:v>
                </c:pt>
                <c:pt idx="1036">
                  <c:v>38036</c:v>
                </c:pt>
                <c:pt idx="1037">
                  <c:v>38037</c:v>
                </c:pt>
                <c:pt idx="1038">
                  <c:v>38040</c:v>
                </c:pt>
                <c:pt idx="1039">
                  <c:v>38041</c:v>
                </c:pt>
                <c:pt idx="1040">
                  <c:v>38042</c:v>
                </c:pt>
                <c:pt idx="1041">
                  <c:v>38043</c:v>
                </c:pt>
                <c:pt idx="1042">
                  <c:v>38044</c:v>
                </c:pt>
                <c:pt idx="1043">
                  <c:v>38047</c:v>
                </c:pt>
                <c:pt idx="1044">
                  <c:v>38048</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38091</c:v>
                </c:pt>
                <c:pt idx="1075">
                  <c:v>38092</c:v>
                </c:pt>
                <c:pt idx="1076">
                  <c:v>38093</c:v>
                </c:pt>
                <c:pt idx="1077">
                  <c:v>38096</c:v>
                </c:pt>
                <c:pt idx="1078">
                  <c:v>38097</c:v>
                </c:pt>
                <c:pt idx="1079">
                  <c:v>38098</c:v>
                </c:pt>
                <c:pt idx="1080">
                  <c:v>38099</c:v>
                </c:pt>
                <c:pt idx="1081">
                  <c:v>38100</c:v>
                </c:pt>
                <c:pt idx="1082">
                  <c:v>38103</c:v>
                </c:pt>
                <c:pt idx="1083">
                  <c:v>38104</c:v>
                </c:pt>
                <c:pt idx="1084">
                  <c:v>38105</c:v>
                </c:pt>
                <c:pt idx="1085">
                  <c:v>38106</c:v>
                </c:pt>
                <c:pt idx="1086">
                  <c:v>38107</c:v>
                </c:pt>
                <c:pt idx="1087">
                  <c:v>38110</c:v>
                </c:pt>
                <c:pt idx="1088">
                  <c:v>38111</c:v>
                </c:pt>
                <c:pt idx="1089">
                  <c:v>38112</c:v>
                </c:pt>
                <c:pt idx="1090">
                  <c:v>38113</c:v>
                </c:pt>
                <c:pt idx="1091">
                  <c:v>38114</c:v>
                </c:pt>
                <c:pt idx="1092">
                  <c:v>38117</c:v>
                </c:pt>
                <c:pt idx="1093">
                  <c:v>38118</c:v>
                </c:pt>
                <c:pt idx="1094">
                  <c:v>38119</c:v>
                </c:pt>
                <c:pt idx="1095">
                  <c:v>38120</c:v>
                </c:pt>
                <c:pt idx="1096">
                  <c:v>38121</c:v>
                </c:pt>
                <c:pt idx="1097">
                  <c:v>38124</c:v>
                </c:pt>
                <c:pt idx="1098">
                  <c:v>38125</c:v>
                </c:pt>
                <c:pt idx="1099">
                  <c:v>38126</c:v>
                </c:pt>
                <c:pt idx="1100">
                  <c:v>38127</c:v>
                </c:pt>
                <c:pt idx="1101">
                  <c:v>38128</c:v>
                </c:pt>
                <c:pt idx="1102">
                  <c:v>38131</c:v>
                </c:pt>
                <c:pt idx="1103">
                  <c:v>38132</c:v>
                </c:pt>
                <c:pt idx="1104">
                  <c:v>38133</c:v>
                </c:pt>
                <c:pt idx="1105">
                  <c:v>38134</c:v>
                </c:pt>
                <c:pt idx="1106">
                  <c:v>38135</c:v>
                </c:pt>
                <c:pt idx="1107">
                  <c:v>38139</c:v>
                </c:pt>
                <c:pt idx="1108">
                  <c:v>38140</c:v>
                </c:pt>
                <c:pt idx="1109">
                  <c:v>38141</c:v>
                </c:pt>
                <c:pt idx="1110">
                  <c:v>38142</c:v>
                </c:pt>
                <c:pt idx="1111">
                  <c:v>38145</c:v>
                </c:pt>
                <c:pt idx="1112">
                  <c:v>38146</c:v>
                </c:pt>
                <c:pt idx="1113">
                  <c:v>38147</c:v>
                </c:pt>
                <c:pt idx="1114">
                  <c:v>38148</c:v>
                </c:pt>
                <c:pt idx="1115">
                  <c:v>38149</c:v>
                </c:pt>
                <c:pt idx="1116">
                  <c:v>38152</c:v>
                </c:pt>
                <c:pt idx="1117">
                  <c:v>38153</c:v>
                </c:pt>
                <c:pt idx="1118">
                  <c:v>38154</c:v>
                </c:pt>
                <c:pt idx="1119">
                  <c:v>38155</c:v>
                </c:pt>
                <c:pt idx="1120">
                  <c:v>38156</c:v>
                </c:pt>
                <c:pt idx="1121">
                  <c:v>38159</c:v>
                </c:pt>
                <c:pt idx="1122">
                  <c:v>38160</c:v>
                </c:pt>
                <c:pt idx="1123">
                  <c:v>38161</c:v>
                </c:pt>
                <c:pt idx="1124">
                  <c:v>38162</c:v>
                </c:pt>
                <c:pt idx="1125">
                  <c:v>38163</c:v>
                </c:pt>
                <c:pt idx="1126">
                  <c:v>38166</c:v>
                </c:pt>
                <c:pt idx="1127">
                  <c:v>38167</c:v>
                </c:pt>
                <c:pt idx="1128">
                  <c:v>38168</c:v>
                </c:pt>
                <c:pt idx="1129">
                  <c:v>38169</c:v>
                </c:pt>
                <c:pt idx="1130">
                  <c:v>38170</c:v>
                </c:pt>
                <c:pt idx="1131">
                  <c:v>38174</c:v>
                </c:pt>
                <c:pt idx="1132">
                  <c:v>38175</c:v>
                </c:pt>
                <c:pt idx="1133">
                  <c:v>38176</c:v>
                </c:pt>
                <c:pt idx="1134">
                  <c:v>38177</c:v>
                </c:pt>
                <c:pt idx="1135">
                  <c:v>38180</c:v>
                </c:pt>
                <c:pt idx="1136">
                  <c:v>38181</c:v>
                </c:pt>
                <c:pt idx="1137">
                  <c:v>38182</c:v>
                </c:pt>
                <c:pt idx="1138">
                  <c:v>38183</c:v>
                </c:pt>
                <c:pt idx="1139">
                  <c:v>38184</c:v>
                </c:pt>
                <c:pt idx="1140">
                  <c:v>38187</c:v>
                </c:pt>
                <c:pt idx="1141">
                  <c:v>38188</c:v>
                </c:pt>
                <c:pt idx="1142">
                  <c:v>38189</c:v>
                </c:pt>
                <c:pt idx="1143">
                  <c:v>38190</c:v>
                </c:pt>
                <c:pt idx="1144">
                  <c:v>38191</c:v>
                </c:pt>
                <c:pt idx="1145">
                  <c:v>38194</c:v>
                </c:pt>
                <c:pt idx="1146">
                  <c:v>38195</c:v>
                </c:pt>
                <c:pt idx="1147">
                  <c:v>38196</c:v>
                </c:pt>
                <c:pt idx="1148">
                  <c:v>38197</c:v>
                </c:pt>
                <c:pt idx="1149">
                  <c:v>38198</c:v>
                </c:pt>
                <c:pt idx="1150">
                  <c:v>38201</c:v>
                </c:pt>
                <c:pt idx="1151">
                  <c:v>38202</c:v>
                </c:pt>
                <c:pt idx="1152">
                  <c:v>38203</c:v>
                </c:pt>
                <c:pt idx="1153">
                  <c:v>38204</c:v>
                </c:pt>
                <c:pt idx="1154">
                  <c:v>38205</c:v>
                </c:pt>
                <c:pt idx="1155">
                  <c:v>38208</c:v>
                </c:pt>
                <c:pt idx="1156">
                  <c:v>38209</c:v>
                </c:pt>
                <c:pt idx="1157">
                  <c:v>38210</c:v>
                </c:pt>
                <c:pt idx="1158">
                  <c:v>38211</c:v>
                </c:pt>
                <c:pt idx="1159">
                  <c:v>38212</c:v>
                </c:pt>
                <c:pt idx="1160">
                  <c:v>38215</c:v>
                </c:pt>
                <c:pt idx="1161">
                  <c:v>38216</c:v>
                </c:pt>
                <c:pt idx="1162">
                  <c:v>38217</c:v>
                </c:pt>
                <c:pt idx="1163">
                  <c:v>38218</c:v>
                </c:pt>
                <c:pt idx="1164">
                  <c:v>38219</c:v>
                </c:pt>
                <c:pt idx="1165">
                  <c:v>38222</c:v>
                </c:pt>
                <c:pt idx="1166">
                  <c:v>38223</c:v>
                </c:pt>
                <c:pt idx="1167">
                  <c:v>38224</c:v>
                </c:pt>
                <c:pt idx="1168">
                  <c:v>38225</c:v>
                </c:pt>
                <c:pt idx="1169">
                  <c:v>38226</c:v>
                </c:pt>
                <c:pt idx="1170">
                  <c:v>38229</c:v>
                </c:pt>
                <c:pt idx="1171">
                  <c:v>38230</c:v>
                </c:pt>
                <c:pt idx="1172">
                  <c:v>38231</c:v>
                </c:pt>
                <c:pt idx="1173">
                  <c:v>38232</c:v>
                </c:pt>
                <c:pt idx="1174">
                  <c:v>38233</c:v>
                </c:pt>
                <c:pt idx="1175">
                  <c:v>38237</c:v>
                </c:pt>
                <c:pt idx="1176">
                  <c:v>38238</c:v>
                </c:pt>
                <c:pt idx="1177">
                  <c:v>38239</c:v>
                </c:pt>
                <c:pt idx="1178">
                  <c:v>38240</c:v>
                </c:pt>
                <c:pt idx="1179">
                  <c:v>38243</c:v>
                </c:pt>
                <c:pt idx="1180">
                  <c:v>38244</c:v>
                </c:pt>
                <c:pt idx="1181">
                  <c:v>38245</c:v>
                </c:pt>
                <c:pt idx="1182">
                  <c:v>38246</c:v>
                </c:pt>
                <c:pt idx="1183">
                  <c:v>38247</c:v>
                </c:pt>
                <c:pt idx="1184">
                  <c:v>38250</c:v>
                </c:pt>
                <c:pt idx="1185">
                  <c:v>38251</c:v>
                </c:pt>
                <c:pt idx="1186">
                  <c:v>38252</c:v>
                </c:pt>
                <c:pt idx="1187">
                  <c:v>38253</c:v>
                </c:pt>
                <c:pt idx="1188">
                  <c:v>38254</c:v>
                </c:pt>
                <c:pt idx="1189">
                  <c:v>38257</c:v>
                </c:pt>
                <c:pt idx="1190">
                  <c:v>38258</c:v>
                </c:pt>
                <c:pt idx="1191">
                  <c:v>38259</c:v>
                </c:pt>
                <c:pt idx="1192">
                  <c:v>38260</c:v>
                </c:pt>
                <c:pt idx="1193">
                  <c:v>38261</c:v>
                </c:pt>
                <c:pt idx="1194">
                  <c:v>38264</c:v>
                </c:pt>
                <c:pt idx="1195">
                  <c:v>38265</c:v>
                </c:pt>
                <c:pt idx="1196">
                  <c:v>38266</c:v>
                </c:pt>
                <c:pt idx="1197">
                  <c:v>38267</c:v>
                </c:pt>
                <c:pt idx="1198">
                  <c:v>38268</c:v>
                </c:pt>
                <c:pt idx="1199">
                  <c:v>38271</c:v>
                </c:pt>
                <c:pt idx="1200">
                  <c:v>38272</c:v>
                </c:pt>
                <c:pt idx="1201">
                  <c:v>38273</c:v>
                </c:pt>
                <c:pt idx="1202">
                  <c:v>38274</c:v>
                </c:pt>
                <c:pt idx="1203">
                  <c:v>38275</c:v>
                </c:pt>
                <c:pt idx="1204">
                  <c:v>38278</c:v>
                </c:pt>
                <c:pt idx="1205">
                  <c:v>38279</c:v>
                </c:pt>
                <c:pt idx="1206">
                  <c:v>38280</c:v>
                </c:pt>
                <c:pt idx="1207">
                  <c:v>38281</c:v>
                </c:pt>
                <c:pt idx="1208">
                  <c:v>38282</c:v>
                </c:pt>
                <c:pt idx="1209">
                  <c:v>38285</c:v>
                </c:pt>
                <c:pt idx="1210">
                  <c:v>38286</c:v>
                </c:pt>
                <c:pt idx="1211">
                  <c:v>38287</c:v>
                </c:pt>
                <c:pt idx="1212">
                  <c:v>38288</c:v>
                </c:pt>
                <c:pt idx="1213">
                  <c:v>38289</c:v>
                </c:pt>
                <c:pt idx="1214">
                  <c:v>38292</c:v>
                </c:pt>
                <c:pt idx="1215">
                  <c:v>38293</c:v>
                </c:pt>
                <c:pt idx="1216">
                  <c:v>38294</c:v>
                </c:pt>
                <c:pt idx="1217">
                  <c:v>38295</c:v>
                </c:pt>
                <c:pt idx="1218">
                  <c:v>38296</c:v>
                </c:pt>
                <c:pt idx="1219">
                  <c:v>38299</c:v>
                </c:pt>
                <c:pt idx="1220">
                  <c:v>38300</c:v>
                </c:pt>
                <c:pt idx="1221">
                  <c:v>38301</c:v>
                </c:pt>
                <c:pt idx="1222">
                  <c:v>38302</c:v>
                </c:pt>
                <c:pt idx="1223">
                  <c:v>38303</c:v>
                </c:pt>
                <c:pt idx="1224">
                  <c:v>38306</c:v>
                </c:pt>
                <c:pt idx="1225">
                  <c:v>38307</c:v>
                </c:pt>
                <c:pt idx="1226">
                  <c:v>38308</c:v>
                </c:pt>
                <c:pt idx="1227">
                  <c:v>38309</c:v>
                </c:pt>
                <c:pt idx="1228">
                  <c:v>38310</c:v>
                </c:pt>
                <c:pt idx="1229">
                  <c:v>38313</c:v>
                </c:pt>
                <c:pt idx="1230">
                  <c:v>38314</c:v>
                </c:pt>
                <c:pt idx="1231">
                  <c:v>38315</c:v>
                </c:pt>
                <c:pt idx="1232">
                  <c:v>38317</c:v>
                </c:pt>
                <c:pt idx="1233">
                  <c:v>38320</c:v>
                </c:pt>
                <c:pt idx="1234">
                  <c:v>38321</c:v>
                </c:pt>
                <c:pt idx="1235">
                  <c:v>38322</c:v>
                </c:pt>
                <c:pt idx="1236">
                  <c:v>38323</c:v>
                </c:pt>
                <c:pt idx="1237">
                  <c:v>38324</c:v>
                </c:pt>
                <c:pt idx="1238">
                  <c:v>38327</c:v>
                </c:pt>
                <c:pt idx="1239">
                  <c:v>38328</c:v>
                </c:pt>
                <c:pt idx="1240">
                  <c:v>38329</c:v>
                </c:pt>
                <c:pt idx="1241">
                  <c:v>38330</c:v>
                </c:pt>
                <c:pt idx="1242">
                  <c:v>38331</c:v>
                </c:pt>
                <c:pt idx="1243">
                  <c:v>38334</c:v>
                </c:pt>
                <c:pt idx="1244">
                  <c:v>38335</c:v>
                </c:pt>
                <c:pt idx="1245">
                  <c:v>38336</c:v>
                </c:pt>
                <c:pt idx="1246">
                  <c:v>38337</c:v>
                </c:pt>
                <c:pt idx="1247">
                  <c:v>38338</c:v>
                </c:pt>
                <c:pt idx="1248">
                  <c:v>38341</c:v>
                </c:pt>
                <c:pt idx="1249">
                  <c:v>38342</c:v>
                </c:pt>
                <c:pt idx="1250">
                  <c:v>38343</c:v>
                </c:pt>
                <c:pt idx="1251">
                  <c:v>38344</c:v>
                </c:pt>
                <c:pt idx="1252">
                  <c:v>38348</c:v>
                </c:pt>
                <c:pt idx="1253">
                  <c:v>38349</c:v>
                </c:pt>
                <c:pt idx="1254">
                  <c:v>38350</c:v>
                </c:pt>
                <c:pt idx="1255">
                  <c:v>38351</c:v>
                </c:pt>
                <c:pt idx="1256">
                  <c:v>38352</c:v>
                </c:pt>
                <c:pt idx="1257">
                  <c:v>38355</c:v>
                </c:pt>
                <c:pt idx="1258">
                  <c:v>38356</c:v>
                </c:pt>
                <c:pt idx="1259">
                  <c:v>38357</c:v>
                </c:pt>
                <c:pt idx="1260">
                  <c:v>38358</c:v>
                </c:pt>
                <c:pt idx="1261">
                  <c:v>38359</c:v>
                </c:pt>
                <c:pt idx="1262">
                  <c:v>38362</c:v>
                </c:pt>
                <c:pt idx="1263">
                  <c:v>38363</c:v>
                </c:pt>
                <c:pt idx="1264">
                  <c:v>38364</c:v>
                </c:pt>
                <c:pt idx="1265">
                  <c:v>38365</c:v>
                </c:pt>
                <c:pt idx="1266">
                  <c:v>38366</c:v>
                </c:pt>
                <c:pt idx="1267">
                  <c:v>38370</c:v>
                </c:pt>
                <c:pt idx="1268">
                  <c:v>38371</c:v>
                </c:pt>
                <c:pt idx="1269">
                  <c:v>38372</c:v>
                </c:pt>
                <c:pt idx="1270">
                  <c:v>38373</c:v>
                </c:pt>
                <c:pt idx="1271">
                  <c:v>38376</c:v>
                </c:pt>
                <c:pt idx="1272">
                  <c:v>38377</c:v>
                </c:pt>
                <c:pt idx="1273">
                  <c:v>38378</c:v>
                </c:pt>
                <c:pt idx="1274">
                  <c:v>38379</c:v>
                </c:pt>
                <c:pt idx="1275">
                  <c:v>38380</c:v>
                </c:pt>
                <c:pt idx="1276">
                  <c:v>38383</c:v>
                </c:pt>
                <c:pt idx="1277">
                  <c:v>38384</c:v>
                </c:pt>
                <c:pt idx="1278">
                  <c:v>38385</c:v>
                </c:pt>
                <c:pt idx="1279">
                  <c:v>38386</c:v>
                </c:pt>
                <c:pt idx="1280">
                  <c:v>38387</c:v>
                </c:pt>
                <c:pt idx="1281">
                  <c:v>38390</c:v>
                </c:pt>
                <c:pt idx="1282">
                  <c:v>38391</c:v>
                </c:pt>
                <c:pt idx="1283">
                  <c:v>38392</c:v>
                </c:pt>
                <c:pt idx="1284">
                  <c:v>38393</c:v>
                </c:pt>
                <c:pt idx="1285">
                  <c:v>38394</c:v>
                </c:pt>
                <c:pt idx="1286">
                  <c:v>38397</c:v>
                </c:pt>
                <c:pt idx="1287">
                  <c:v>38398</c:v>
                </c:pt>
                <c:pt idx="1288">
                  <c:v>38399</c:v>
                </c:pt>
                <c:pt idx="1289">
                  <c:v>38400</c:v>
                </c:pt>
                <c:pt idx="1290">
                  <c:v>38401</c:v>
                </c:pt>
                <c:pt idx="1291">
                  <c:v>38405</c:v>
                </c:pt>
                <c:pt idx="1292">
                  <c:v>38406</c:v>
                </c:pt>
                <c:pt idx="1293">
                  <c:v>38407</c:v>
                </c:pt>
                <c:pt idx="1294">
                  <c:v>38408</c:v>
                </c:pt>
                <c:pt idx="1295">
                  <c:v>38411</c:v>
                </c:pt>
                <c:pt idx="1296">
                  <c:v>38412</c:v>
                </c:pt>
                <c:pt idx="1297">
                  <c:v>38413</c:v>
                </c:pt>
                <c:pt idx="1298">
                  <c:v>38414</c:v>
                </c:pt>
                <c:pt idx="1299">
                  <c:v>38415</c:v>
                </c:pt>
                <c:pt idx="1300">
                  <c:v>38418</c:v>
                </c:pt>
                <c:pt idx="1301">
                  <c:v>38419</c:v>
                </c:pt>
                <c:pt idx="1302">
                  <c:v>38420</c:v>
                </c:pt>
                <c:pt idx="1303">
                  <c:v>38421</c:v>
                </c:pt>
                <c:pt idx="1304">
                  <c:v>38422</c:v>
                </c:pt>
                <c:pt idx="1305">
                  <c:v>38425</c:v>
                </c:pt>
                <c:pt idx="1306">
                  <c:v>38426</c:v>
                </c:pt>
                <c:pt idx="1307">
                  <c:v>38427</c:v>
                </c:pt>
                <c:pt idx="1308">
                  <c:v>38428</c:v>
                </c:pt>
                <c:pt idx="1309">
                  <c:v>38429</c:v>
                </c:pt>
                <c:pt idx="1310">
                  <c:v>38432</c:v>
                </c:pt>
                <c:pt idx="1311">
                  <c:v>38433</c:v>
                </c:pt>
                <c:pt idx="1312">
                  <c:v>38434</c:v>
                </c:pt>
                <c:pt idx="1313">
                  <c:v>38435</c:v>
                </c:pt>
                <c:pt idx="1314">
                  <c:v>38439</c:v>
                </c:pt>
                <c:pt idx="1315">
                  <c:v>38440</c:v>
                </c:pt>
                <c:pt idx="1316">
                  <c:v>38441</c:v>
                </c:pt>
                <c:pt idx="1317">
                  <c:v>38442</c:v>
                </c:pt>
                <c:pt idx="1318">
                  <c:v>38443</c:v>
                </c:pt>
                <c:pt idx="1319">
                  <c:v>38446</c:v>
                </c:pt>
                <c:pt idx="1320">
                  <c:v>38447</c:v>
                </c:pt>
                <c:pt idx="1321">
                  <c:v>38448</c:v>
                </c:pt>
                <c:pt idx="1322">
                  <c:v>38449</c:v>
                </c:pt>
                <c:pt idx="1323">
                  <c:v>38450</c:v>
                </c:pt>
                <c:pt idx="1324">
                  <c:v>38453</c:v>
                </c:pt>
                <c:pt idx="1325">
                  <c:v>38454</c:v>
                </c:pt>
                <c:pt idx="1326">
                  <c:v>38455</c:v>
                </c:pt>
                <c:pt idx="1327">
                  <c:v>38456</c:v>
                </c:pt>
                <c:pt idx="1328">
                  <c:v>38457</c:v>
                </c:pt>
                <c:pt idx="1329">
                  <c:v>38460</c:v>
                </c:pt>
                <c:pt idx="1330">
                  <c:v>38461</c:v>
                </c:pt>
                <c:pt idx="1331">
                  <c:v>38462</c:v>
                </c:pt>
                <c:pt idx="1332">
                  <c:v>38463</c:v>
                </c:pt>
                <c:pt idx="1333">
                  <c:v>38464</c:v>
                </c:pt>
                <c:pt idx="1334">
                  <c:v>38467</c:v>
                </c:pt>
                <c:pt idx="1335">
                  <c:v>38468</c:v>
                </c:pt>
                <c:pt idx="1336">
                  <c:v>38469</c:v>
                </c:pt>
                <c:pt idx="1337">
                  <c:v>38470</c:v>
                </c:pt>
                <c:pt idx="1338">
                  <c:v>38471</c:v>
                </c:pt>
                <c:pt idx="1339">
                  <c:v>38474</c:v>
                </c:pt>
                <c:pt idx="1340">
                  <c:v>38475</c:v>
                </c:pt>
                <c:pt idx="1341">
                  <c:v>38476</c:v>
                </c:pt>
                <c:pt idx="1342">
                  <c:v>38477</c:v>
                </c:pt>
                <c:pt idx="1343">
                  <c:v>38478</c:v>
                </c:pt>
                <c:pt idx="1344">
                  <c:v>38481</c:v>
                </c:pt>
                <c:pt idx="1345">
                  <c:v>38482</c:v>
                </c:pt>
                <c:pt idx="1346">
                  <c:v>38483</c:v>
                </c:pt>
                <c:pt idx="1347">
                  <c:v>38484</c:v>
                </c:pt>
                <c:pt idx="1348">
                  <c:v>38485</c:v>
                </c:pt>
                <c:pt idx="1349">
                  <c:v>38488</c:v>
                </c:pt>
                <c:pt idx="1350">
                  <c:v>38489</c:v>
                </c:pt>
                <c:pt idx="1351">
                  <c:v>38490</c:v>
                </c:pt>
                <c:pt idx="1352">
                  <c:v>38491</c:v>
                </c:pt>
                <c:pt idx="1353">
                  <c:v>38492</c:v>
                </c:pt>
                <c:pt idx="1354">
                  <c:v>38495</c:v>
                </c:pt>
                <c:pt idx="1355">
                  <c:v>38496</c:v>
                </c:pt>
                <c:pt idx="1356">
                  <c:v>38497</c:v>
                </c:pt>
                <c:pt idx="1357">
                  <c:v>38498</c:v>
                </c:pt>
                <c:pt idx="1358">
                  <c:v>38499</c:v>
                </c:pt>
                <c:pt idx="1359">
                  <c:v>38503</c:v>
                </c:pt>
                <c:pt idx="1360">
                  <c:v>38504</c:v>
                </c:pt>
                <c:pt idx="1361">
                  <c:v>38505</c:v>
                </c:pt>
                <c:pt idx="1362">
                  <c:v>38506</c:v>
                </c:pt>
                <c:pt idx="1363">
                  <c:v>38509</c:v>
                </c:pt>
                <c:pt idx="1364">
                  <c:v>38510</c:v>
                </c:pt>
                <c:pt idx="1365">
                  <c:v>38511</c:v>
                </c:pt>
                <c:pt idx="1366">
                  <c:v>38512</c:v>
                </c:pt>
                <c:pt idx="1367">
                  <c:v>38513</c:v>
                </c:pt>
                <c:pt idx="1368">
                  <c:v>38516</c:v>
                </c:pt>
                <c:pt idx="1369">
                  <c:v>38517</c:v>
                </c:pt>
                <c:pt idx="1370">
                  <c:v>38518</c:v>
                </c:pt>
                <c:pt idx="1371">
                  <c:v>38519</c:v>
                </c:pt>
                <c:pt idx="1372">
                  <c:v>38520</c:v>
                </c:pt>
                <c:pt idx="1373">
                  <c:v>38523</c:v>
                </c:pt>
                <c:pt idx="1374">
                  <c:v>38524</c:v>
                </c:pt>
                <c:pt idx="1375">
                  <c:v>38525</c:v>
                </c:pt>
                <c:pt idx="1376">
                  <c:v>38526</c:v>
                </c:pt>
                <c:pt idx="1377">
                  <c:v>38527</c:v>
                </c:pt>
                <c:pt idx="1378">
                  <c:v>38530</c:v>
                </c:pt>
                <c:pt idx="1379">
                  <c:v>38531</c:v>
                </c:pt>
                <c:pt idx="1380">
                  <c:v>38532</c:v>
                </c:pt>
                <c:pt idx="1381">
                  <c:v>38533</c:v>
                </c:pt>
                <c:pt idx="1382">
                  <c:v>38534</c:v>
                </c:pt>
                <c:pt idx="1383">
                  <c:v>38538</c:v>
                </c:pt>
                <c:pt idx="1384">
                  <c:v>38539</c:v>
                </c:pt>
                <c:pt idx="1385">
                  <c:v>38540</c:v>
                </c:pt>
                <c:pt idx="1386">
                  <c:v>38541</c:v>
                </c:pt>
                <c:pt idx="1387">
                  <c:v>38544</c:v>
                </c:pt>
                <c:pt idx="1388">
                  <c:v>38545</c:v>
                </c:pt>
                <c:pt idx="1389">
                  <c:v>38546</c:v>
                </c:pt>
                <c:pt idx="1390">
                  <c:v>38547</c:v>
                </c:pt>
                <c:pt idx="1391">
                  <c:v>38548</c:v>
                </c:pt>
                <c:pt idx="1392">
                  <c:v>38551</c:v>
                </c:pt>
                <c:pt idx="1393">
                  <c:v>38552</c:v>
                </c:pt>
                <c:pt idx="1394">
                  <c:v>38553</c:v>
                </c:pt>
                <c:pt idx="1395">
                  <c:v>38554</c:v>
                </c:pt>
                <c:pt idx="1396">
                  <c:v>38555</c:v>
                </c:pt>
                <c:pt idx="1397">
                  <c:v>38558</c:v>
                </c:pt>
                <c:pt idx="1398">
                  <c:v>38559</c:v>
                </c:pt>
                <c:pt idx="1399">
                  <c:v>38560</c:v>
                </c:pt>
                <c:pt idx="1400">
                  <c:v>38561</c:v>
                </c:pt>
                <c:pt idx="1401">
                  <c:v>38562</c:v>
                </c:pt>
                <c:pt idx="1402">
                  <c:v>38565</c:v>
                </c:pt>
                <c:pt idx="1403">
                  <c:v>38566</c:v>
                </c:pt>
                <c:pt idx="1404">
                  <c:v>38567</c:v>
                </c:pt>
                <c:pt idx="1405">
                  <c:v>38568</c:v>
                </c:pt>
                <c:pt idx="1406">
                  <c:v>38569</c:v>
                </c:pt>
                <c:pt idx="1407">
                  <c:v>38572</c:v>
                </c:pt>
                <c:pt idx="1408">
                  <c:v>38573</c:v>
                </c:pt>
                <c:pt idx="1409">
                  <c:v>38574</c:v>
                </c:pt>
                <c:pt idx="1410">
                  <c:v>38575</c:v>
                </c:pt>
                <c:pt idx="1411">
                  <c:v>38576</c:v>
                </c:pt>
                <c:pt idx="1412">
                  <c:v>38579</c:v>
                </c:pt>
                <c:pt idx="1413">
                  <c:v>38580</c:v>
                </c:pt>
                <c:pt idx="1414">
                  <c:v>38581</c:v>
                </c:pt>
                <c:pt idx="1415">
                  <c:v>38582</c:v>
                </c:pt>
                <c:pt idx="1416">
                  <c:v>38583</c:v>
                </c:pt>
                <c:pt idx="1417">
                  <c:v>38586</c:v>
                </c:pt>
                <c:pt idx="1418">
                  <c:v>38587</c:v>
                </c:pt>
                <c:pt idx="1419">
                  <c:v>38588</c:v>
                </c:pt>
                <c:pt idx="1420">
                  <c:v>38589</c:v>
                </c:pt>
                <c:pt idx="1421">
                  <c:v>38590</c:v>
                </c:pt>
                <c:pt idx="1422">
                  <c:v>38593</c:v>
                </c:pt>
                <c:pt idx="1423">
                  <c:v>38594</c:v>
                </c:pt>
                <c:pt idx="1424">
                  <c:v>38595</c:v>
                </c:pt>
                <c:pt idx="1425">
                  <c:v>38596</c:v>
                </c:pt>
                <c:pt idx="1426">
                  <c:v>38597</c:v>
                </c:pt>
                <c:pt idx="1427">
                  <c:v>38601</c:v>
                </c:pt>
                <c:pt idx="1428">
                  <c:v>38602</c:v>
                </c:pt>
                <c:pt idx="1429">
                  <c:v>38603</c:v>
                </c:pt>
                <c:pt idx="1430">
                  <c:v>38604</c:v>
                </c:pt>
                <c:pt idx="1431">
                  <c:v>38607</c:v>
                </c:pt>
                <c:pt idx="1432">
                  <c:v>38608</c:v>
                </c:pt>
                <c:pt idx="1433">
                  <c:v>38609</c:v>
                </c:pt>
                <c:pt idx="1434">
                  <c:v>38610</c:v>
                </c:pt>
                <c:pt idx="1435">
                  <c:v>38611</c:v>
                </c:pt>
                <c:pt idx="1436">
                  <c:v>38614</c:v>
                </c:pt>
                <c:pt idx="1437">
                  <c:v>38615</c:v>
                </c:pt>
                <c:pt idx="1438">
                  <c:v>38616</c:v>
                </c:pt>
                <c:pt idx="1439">
                  <c:v>38617</c:v>
                </c:pt>
                <c:pt idx="1440">
                  <c:v>38618</c:v>
                </c:pt>
                <c:pt idx="1441">
                  <c:v>38621</c:v>
                </c:pt>
                <c:pt idx="1442">
                  <c:v>38622</c:v>
                </c:pt>
                <c:pt idx="1443">
                  <c:v>38623</c:v>
                </c:pt>
                <c:pt idx="1444">
                  <c:v>38624</c:v>
                </c:pt>
                <c:pt idx="1445">
                  <c:v>38625</c:v>
                </c:pt>
                <c:pt idx="1446">
                  <c:v>38628</c:v>
                </c:pt>
                <c:pt idx="1447">
                  <c:v>38629</c:v>
                </c:pt>
                <c:pt idx="1448">
                  <c:v>38630</c:v>
                </c:pt>
                <c:pt idx="1449">
                  <c:v>38631</c:v>
                </c:pt>
                <c:pt idx="1450">
                  <c:v>38632</c:v>
                </c:pt>
                <c:pt idx="1451">
                  <c:v>38635</c:v>
                </c:pt>
                <c:pt idx="1452">
                  <c:v>38636</c:v>
                </c:pt>
                <c:pt idx="1453">
                  <c:v>38637</c:v>
                </c:pt>
                <c:pt idx="1454">
                  <c:v>38638</c:v>
                </c:pt>
                <c:pt idx="1455">
                  <c:v>38639</c:v>
                </c:pt>
                <c:pt idx="1456">
                  <c:v>38642</c:v>
                </c:pt>
                <c:pt idx="1457">
                  <c:v>38643</c:v>
                </c:pt>
                <c:pt idx="1458">
                  <c:v>38644</c:v>
                </c:pt>
                <c:pt idx="1459">
                  <c:v>38645</c:v>
                </c:pt>
                <c:pt idx="1460">
                  <c:v>38646</c:v>
                </c:pt>
                <c:pt idx="1461">
                  <c:v>38649</c:v>
                </c:pt>
                <c:pt idx="1462">
                  <c:v>38650</c:v>
                </c:pt>
                <c:pt idx="1463">
                  <c:v>38651</c:v>
                </c:pt>
                <c:pt idx="1464">
                  <c:v>38652</c:v>
                </c:pt>
                <c:pt idx="1465">
                  <c:v>38653</c:v>
                </c:pt>
                <c:pt idx="1466">
                  <c:v>38656</c:v>
                </c:pt>
                <c:pt idx="1467">
                  <c:v>38657</c:v>
                </c:pt>
                <c:pt idx="1468">
                  <c:v>38658</c:v>
                </c:pt>
                <c:pt idx="1469">
                  <c:v>38659</c:v>
                </c:pt>
                <c:pt idx="1470">
                  <c:v>38660</c:v>
                </c:pt>
                <c:pt idx="1471">
                  <c:v>38663</c:v>
                </c:pt>
                <c:pt idx="1472">
                  <c:v>38664</c:v>
                </c:pt>
                <c:pt idx="1473">
                  <c:v>38665</c:v>
                </c:pt>
                <c:pt idx="1474">
                  <c:v>38666</c:v>
                </c:pt>
                <c:pt idx="1475">
                  <c:v>38667</c:v>
                </c:pt>
                <c:pt idx="1476">
                  <c:v>38670</c:v>
                </c:pt>
                <c:pt idx="1477">
                  <c:v>38671</c:v>
                </c:pt>
                <c:pt idx="1478">
                  <c:v>38672</c:v>
                </c:pt>
                <c:pt idx="1479">
                  <c:v>38673</c:v>
                </c:pt>
                <c:pt idx="1480">
                  <c:v>38674</c:v>
                </c:pt>
                <c:pt idx="1481">
                  <c:v>38677</c:v>
                </c:pt>
                <c:pt idx="1482">
                  <c:v>38678</c:v>
                </c:pt>
                <c:pt idx="1483">
                  <c:v>38679</c:v>
                </c:pt>
                <c:pt idx="1484">
                  <c:v>38681</c:v>
                </c:pt>
                <c:pt idx="1485">
                  <c:v>38684</c:v>
                </c:pt>
                <c:pt idx="1486">
                  <c:v>38685</c:v>
                </c:pt>
                <c:pt idx="1487">
                  <c:v>38686</c:v>
                </c:pt>
                <c:pt idx="1488">
                  <c:v>38687</c:v>
                </c:pt>
                <c:pt idx="1489">
                  <c:v>38688</c:v>
                </c:pt>
                <c:pt idx="1490">
                  <c:v>38691</c:v>
                </c:pt>
                <c:pt idx="1491">
                  <c:v>38692</c:v>
                </c:pt>
                <c:pt idx="1492">
                  <c:v>38693</c:v>
                </c:pt>
                <c:pt idx="1493">
                  <c:v>38694</c:v>
                </c:pt>
                <c:pt idx="1494">
                  <c:v>38695</c:v>
                </c:pt>
                <c:pt idx="1495">
                  <c:v>38698</c:v>
                </c:pt>
                <c:pt idx="1496">
                  <c:v>38699</c:v>
                </c:pt>
                <c:pt idx="1497">
                  <c:v>38700</c:v>
                </c:pt>
                <c:pt idx="1498">
                  <c:v>38701</c:v>
                </c:pt>
                <c:pt idx="1499">
                  <c:v>38702</c:v>
                </c:pt>
                <c:pt idx="1500">
                  <c:v>38705</c:v>
                </c:pt>
                <c:pt idx="1501">
                  <c:v>38706</c:v>
                </c:pt>
                <c:pt idx="1502">
                  <c:v>38707</c:v>
                </c:pt>
                <c:pt idx="1503">
                  <c:v>38708</c:v>
                </c:pt>
                <c:pt idx="1504">
                  <c:v>38709</c:v>
                </c:pt>
                <c:pt idx="1505">
                  <c:v>38713</c:v>
                </c:pt>
                <c:pt idx="1506">
                  <c:v>38714</c:v>
                </c:pt>
                <c:pt idx="1507">
                  <c:v>38715</c:v>
                </c:pt>
                <c:pt idx="1508">
                  <c:v>38716</c:v>
                </c:pt>
                <c:pt idx="1509">
                  <c:v>38720</c:v>
                </c:pt>
                <c:pt idx="1510">
                  <c:v>38721</c:v>
                </c:pt>
                <c:pt idx="1511">
                  <c:v>38722</c:v>
                </c:pt>
                <c:pt idx="1512">
                  <c:v>38723</c:v>
                </c:pt>
                <c:pt idx="1513">
                  <c:v>38726</c:v>
                </c:pt>
                <c:pt idx="1514">
                  <c:v>38727</c:v>
                </c:pt>
                <c:pt idx="1515">
                  <c:v>38728</c:v>
                </c:pt>
                <c:pt idx="1516">
                  <c:v>38729</c:v>
                </c:pt>
                <c:pt idx="1517">
                  <c:v>38730</c:v>
                </c:pt>
                <c:pt idx="1518">
                  <c:v>38734</c:v>
                </c:pt>
                <c:pt idx="1519">
                  <c:v>38735</c:v>
                </c:pt>
                <c:pt idx="1520">
                  <c:v>38736</c:v>
                </c:pt>
                <c:pt idx="1521">
                  <c:v>38737</c:v>
                </c:pt>
                <c:pt idx="1522">
                  <c:v>38740</c:v>
                </c:pt>
                <c:pt idx="1523">
                  <c:v>38741</c:v>
                </c:pt>
                <c:pt idx="1524">
                  <c:v>38742</c:v>
                </c:pt>
                <c:pt idx="1525">
                  <c:v>38743</c:v>
                </c:pt>
                <c:pt idx="1526">
                  <c:v>38744</c:v>
                </c:pt>
                <c:pt idx="1527">
                  <c:v>38747</c:v>
                </c:pt>
                <c:pt idx="1528">
                  <c:v>38748</c:v>
                </c:pt>
                <c:pt idx="1529">
                  <c:v>38749</c:v>
                </c:pt>
                <c:pt idx="1530">
                  <c:v>38750</c:v>
                </c:pt>
                <c:pt idx="1531">
                  <c:v>38751</c:v>
                </c:pt>
                <c:pt idx="1532">
                  <c:v>38754</c:v>
                </c:pt>
                <c:pt idx="1533">
                  <c:v>38755</c:v>
                </c:pt>
                <c:pt idx="1534">
                  <c:v>38756</c:v>
                </c:pt>
                <c:pt idx="1535">
                  <c:v>38757</c:v>
                </c:pt>
                <c:pt idx="1536">
                  <c:v>38758</c:v>
                </c:pt>
                <c:pt idx="1537">
                  <c:v>38761</c:v>
                </c:pt>
                <c:pt idx="1538">
                  <c:v>38762</c:v>
                </c:pt>
                <c:pt idx="1539">
                  <c:v>38763</c:v>
                </c:pt>
                <c:pt idx="1540">
                  <c:v>38764</c:v>
                </c:pt>
                <c:pt idx="1541">
                  <c:v>38765</c:v>
                </c:pt>
                <c:pt idx="1542">
                  <c:v>38769</c:v>
                </c:pt>
                <c:pt idx="1543">
                  <c:v>38770</c:v>
                </c:pt>
                <c:pt idx="1544">
                  <c:v>38771</c:v>
                </c:pt>
                <c:pt idx="1545">
                  <c:v>38772</c:v>
                </c:pt>
                <c:pt idx="1546">
                  <c:v>38775</c:v>
                </c:pt>
                <c:pt idx="1547">
                  <c:v>38776</c:v>
                </c:pt>
                <c:pt idx="1548">
                  <c:v>38777</c:v>
                </c:pt>
                <c:pt idx="1549">
                  <c:v>38778</c:v>
                </c:pt>
                <c:pt idx="1550">
                  <c:v>38779</c:v>
                </c:pt>
                <c:pt idx="1551">
                  <c:v>38782</c:v>
                </c:pt>
                <c:pt idx="1552">
                  <c:v>38783</c:v>
                </c:pt>
                <c:pt idx="1553">
                  <c:v>38784</c:v>
                </c:pt>
                <c:pt idx="1554">
                  <c:v>38785</c:v>
                </c:pt>
                <c:pt idx="1555">
                  <c:v>38786</c:v>
                </c:pt>
                <c:pt idx="1556">
                  <c:v>38789</c:v>
                </c:pt>
                <c:pt idx="1557">
                  <c:v>38790</c:v>
                </c:pt>
                <c:pt idx="1558">
                  <c:v>38791</c:v>
                </c:pt>
                <c:pt idx="1559">
                  <c:v>38792</c:v>
                </c:pt>
                <c:pt idx="1560">
                  <c:v>38793</c:v>
                </c:pt>
                <c:pt idx="1561">
                  <c:v>38796</c:v>
                </c:pt>
                <c:pt idx="1562">
                  <c:v>38797</c:v>
                </c:pt>
                <c:pt idx="1563">
                  <c:v>38798</c:v>
                </c:pt>
                <c:pt idx="1564">
                  <c:v>38799</c:v>
                </c:pt>
                <c:pt idx="1565">
                  <c:v>38800</c:v>
                </c:pt>
                <c:pt idx="1566">
                  <c:v>38803</c:v>
                </c:pt>
                <c:pt idx="1567">
                  <c:v>38804</c:v>
                </c:pt>
                <c:pt idx="1568">
                  <c:v>38805</c:v>
                </c:pt>
                <c:pt idx="1569">
                  <c:v>38806</c:v>
                </c:pt>
                <c:pt idx="1570">
                  <c:v>38807</c:v>
                </c:pt>
                <c:pt idx="1571">
                  <c:v>38810</c:v>
                </c:pt>
                <c:pt idx="1572">
                  <c:v>38811</c:v>
                </c:pt>
                <c:pt idx="1573">
                  <c:v>38812</c:v>
                </c:pt>
                <c:pt idx="1574">
                  <c:v>38813</c:v>
                </c:pt>
                <c:pt idx="1575">
                  <c:v>38814</c:v>
                </c:pt>
                <c:pt idx="1576">
                  <c:v>38817</c:v>
                </c:pt>
                <c:pt idx="1577">
                  <c:v>38818</c:v>
                </c:pt>
                <c:pt idx="1578">
                  <c:v>38819</c:v>
                </c:pt>
                <c:pt idx="1579">
                  <c:v>38820</c:v>
                </c:pt>
                <c:pt idx="1580">
                  <c:v>38824</c:v>
                </c:pt>
                <c:pt idx="1581">
                  <c:v>38825</c:v>
                </c:pt>
                <c:pt idx="1582">
                  <c:v>38826</c:v>
                </c:pt>
                <c:pt idx="1583">
                  <c:v>38827</c:v>
                </c:pt>
                <c:pt idx="1584">
                  <c:v>38828</c:v>
                </c:pt>
                <c:pt idx="1585">
                  <c:v>38831</c:v>
                </c:pt>
                <c:pt idx="1586">
                  <c:v>38832</c:v>
                </c:pt>
                <c:pt idx="1587">
                  <c:v>38833</c:v>
                </c:pt>
                <c:pt idx="1588">
                  <c:v>38834</c:v>
                </c:pt>
                <c:pt idx="1589">
                  <c:v>38835</c:v>
                </c:pt>
                <c:pt idx="1590">
                  <c:v>38838</c:v>
                </c:pt>
                <c:pt idx="1591">
                  <c:v>38839</c:v>
                </c:pt>
                <c:pt idx="1592">
                  <c:v>38840</c:v>
                </c:pt>
                <c:pt idx="1593">
                  <c:v>38841</c:v>
                </c:pt>
                <c:pt idx="1594">
                  <c:v>38842</c:v>
                </c:pt>
                <c:pt idx="1595">
                  <c:v>38845</c:v>
                </c:pt>
                <c:pt idx="1596">
                  <c:v>38846</c:v>
                </c:pt>
                <c:pt idx="1597">
                  <c:v>38847</c:v>
                </c:pt>
                <c:pt idx="1598">
                  <c:v>38848</c:v>
                </c:pt>
                <c:pt idx="1599">
                  <c:v>38849</c:v>
                </c:pt>
                <c:pt idx="1600">
                  <c:v>38852</c:v>
                </c:pt>
                <c:pt idx="1601">
                  <c:v>38853</c:v>
                </c:pt>
                <c:pt idx="1602">
                  <c:v>38854</c:v>
                </c:pt>
                <c:pt idx="1603">
                  <c:v>38855</c:v>
                </c:pt>
                <c:pt idx="1604">
                  <c:v>38856</c:v>
                </c:pt>
                <c:pt idx="1605">
                  <c:v>38859</c:v>
                </c:pt>
                <c:pt idx="1606">
                  <c:v>38860</c:v>
                </c:pt>
                <c:pt idx="1607">
                  <c:v>38861</c:v>
                </c:pt>
                <c:pt idx="1608">
                  <c:v>38862</c:v>
                </c:pt>
                <c:pt idx="1609">
                  <c:v>38863</c:v>
                </c:pt>
                <c:pt idx="1610">
                  <c:v>38867</c:v>
                </c:pt>
                <c:pt idx="1611">
                  <c:v>38868</c:v>
                </c:pt>
                <c:pt idx="1612">
                  <c:v>38869</c:v>
                </c:pt>
                <c:pt idx="1613">
                  <c:v>38870</c:v>
                </c:pt>
                <c:pt idx="1614">
                  <c:v>38873</c:v>
                </c:pt>
                <c:pt idx="1615">
                  <c:v>38874</c:v>
                </c:pt>
                <c:pt idx="1616">
                  <c:v>38875</c:v>
                </c:pt>
                <c:pt idx="1617">
                  <c:v>38876</c:v>
                </c:pt>
                <c:pt idx="1618">
                  <c:v>38877</c:v>
                </c:pt>
                <c:pt idx="1619">
                  <c:v>38880</c:v>
                </c:pt>
                <c:pt idx="1620">
                  <c:v>38881</c:v>
                </c:pt>
                <c:pt idx="1621">
                  <c:v>38882</c:v>
                </c:pt>
                <c:pt idx="1622">
                  <c:v>38883</c:v>
                </c:pt>
                <c:pt idx="1623">
                  <c:v>38884</c:v>
                </c:pt>
                <c:pt idx="1624">
                  <c:v>38887</c:v>
                </c:pt>
                <c:pt idx="1625">
                  <c:v>38888</c:v>
                </c:pt>
                <c:pt idx="1626">
                  <c:v>38889</c:v>
                </c:pt>
                <c:pt idx="1627">
                  <c:v>38890</c:v>
                </c:pt>
                <c:pt idx="1628">
                  <c:v>38891</c:v>
                </c:pt>
                <c:pt idx="1629">
                  <c:v>38894</c:v>
                </c:pt>
                <c:pt idx="1630">
                  <c:v>38895</c:v>
                </c:pt>
                <c:pt idx="1631">
                  <c:v>38896</c:v>
                </c:pt>
                <c:pt idx="1632">
                  <c:v>38897</c:v>
                </c:pt>
                <c:pt idx="1633">
                  <c:v>38898</c:v>
                </c:pt>
                <c:pt idx="1634">
                  <c:v>38901</c:v>
                </c:pt>
                <c:pt idx="1635">
                  <c:v>38903</c:v>
                </c:pt>
                <c:pt idx="1636">
                  <c:v>38904</c:v>
                </c:pt>
                <c:pt idx="1637">
                  <c:v>38905</c:v>
                </c:pt>
                <c:pt idx="1638">
                  <c:v>38908</c:v>
                </c:pt>
                <c:pt idx="1639">
                  <c:v>38909</c:v>
                </c:pt>
                <c:pt idx="1640">
                  <c:v>38910</c:v>
                </c:pt>
                <c:pt idx="1641">
                  <c:v>38911</c:v>
                </c:pt>
                <c:pt idx="1642">
                  <c:v>38912</c:v>
                </c:pt>
                <c:pt idx="1643">
                  <c:v>38915</c:v>
                </c:pt>
                <c:pt idx="1644">
                  <c:v>38916</c:v>
                </c:pt>
                <c:pt idx="1645">
                  <c:v>38917</c:v>
                </c:pt>
                <c:pt idx="1646">
                  <c:v>38918</c:v>
                </c:pt>
                <c:pt idx="1647">
                  <c:v>38919</c:v>
                </c:pt>
                <c:pt idx="1648">
                  <c:v>38922</c:v>
                </c:pt>
                <c:pt idx="1649">
                  <c:v>38923</c:v>
                </c:pt>
                <c:pt idx="1650">
                  <c:v>38924</c:v>
                </c:pt>
                <c:pt idx="1651">
                  <c:v>38925</c:v>
                </c:pt>
                <c:pt idx="1652">
                  <c:v>38926</c:v>
                </c:pt>
                <c:pt idx="1653">
                  <c:v>38929</c:v>
                </c:pt>
                <c:pt idx="1654">
                  <c:v>38930</c:v>
                </c:pt>
                <c:pt idx="1655">
                  <c:v>38931</c:v>
                </c:pt>
                <c:pt idx="1656">
                  <c:v>38932</c:v>
                </c:pt>
                <c:pt idx="1657">
                  <c:v>38933</c:v>
                </c:pt>
                <c:pt idx="1658">
                  <c:v>38936</c:v>
                </c:pt>
                <c:pt idx="1659">
                  <c:v>38937</c:v>
                </c:pt>
                <c:pt idx="1660">
                  <c:v>38938</c:v>
                </c:pt>
                <c:pt idx="1661">
                  <c:v>38939</c:v>
                </c:pt>
                <c:pt idx="1662">
                  <c:v>38940</c:v>
                </c:pt>
                <c:pt idx="1663">
                  <c:v>38943</c:v>
                </c:pt>
                <c:pt idx="1664">
                  <c:v>38944</c:v>
                </c:pt>
                <c:pt idx="1665">
                  <c:v>38945</c:v>
                </c:pt>
                <c:pt idx="1666">
                  <c:v>38946</c:v>
                </c:pt>
                <c:pt idx="1667">
                  <c:v>38947</c:v>
                </c:pt>
                <c:pt idx="1668">
                  <c:v>38950</c:v>
                </c:pt>
                <c:pt idx="1669">
                  <c:v>38951</c:v>
                </c:pt>
                <c:pt idx="1670">
                  <c:v>38952</c:v>
                </c:pt>
                <c:pt idx="1671">
                  <c:v>38953</c:v>
                </c:pt>
                <c:pt idx="1672">
                  <c:v>38954</c:v>
                </c:pt>
                <c:pt idx="1673">
                  <c:v>38957</c:v>
                </c:pt>
                <c:pt idx="1674">
                  <c:v>38958</c:v>
                </c:pt>
                <c:pt idx="1675">
                  <c:v>38959</c:v>
                </c:pt>
                <c:pt idx="1676">
                  <c:v>38960</c:v>
                </c:pt>
                <c:pt idx="1677">
                  <c:v>38961</c:v>
                </c:pt>
                <c:pt idx="1678">
                  <c:v>38965</c:v>
                </c:pt>
                <c:pt idx="1679">
                  <c:v>38966</c:v>
                </c:pt>
                <c:pt idx="1680">
                  <c:v>38967</c:v>
                </c:pt>
                <c:pt idx="1681">
                  <c:v>38968</c:v>
                </c:pt>
                <c:pt idx="1682">
                  <c:v>38971</c:v>
                </c:pt>
                <c:pt idx="1683">
                  <c:v>38972</c:v>
                </c:pt>
                <c:pt idx="1684">
                  <c:v>38973</c:v>
                </c:pt>
                <c:pt idx="1685">
                  <c:v>38974</c:v>
                </c:pt>
                <c:pt idx="1686">
                  <c:v>38975</c:v>
                </c:pt>
                <c:pt idx="1687">
                  <c:v>38978</c:v>
                </c:pt>
                <c:pt idx="1688">
                  <c:v>38979</c:v>
                </c:pt>
                <c:pt idx="1689">
                  <c:v>38980</c:v>
                </c:pt>
                <c:pt idx="1690">
                  <c:v>38981</c:v>
                </c:pt>
                <c:pt idx="1691">
                  <c:v>38982</c:v>
                </c:pt>
                <c:pt idx="1692">
                  <c:v>38985</c:v>
                </c:pt>
                <c:pt idx="1693">
                  <c:v>38986</c:v>
                </c:pt>
                <c:pt idx="1694">
                  <c:v>38987</c:v>
                </c:pt>
                <c:pt idx="1695">
                  <c:v>38988</c:v>
                </c:pt>
                <c:pt idx="1696">
                  <c:v>38989</c:v>
                </c:pt>
                <c:pt idx="1697">
                  <c:v>38992</c:v>
                </c:pt>
                <c:pt idx="1698">
                  <c:v>38993</c:v>
                </c:pt>
                <c:pt idx="1699">
                  <c:v>38994</c:v>
                </c:pt>
                <c:pt idx="1700">
                  <c:v>38995</c:v>
                </c:pt>
                <c:pt idx="1701">
                  <c:v>38996</c:v>
                </c:pt>
                <c:pt idx="1702">
                  <c:v>38999</c:v>
                </c:pt>
                <c:pt idx="1703">
                  <c:v>39000</c:v>
                </c:pt>
                <c:pt idx="1704">
                  <c:v>39001</c:v>
                </c:pt>
                <c:pt idx="1705">
                  <c:v>39002</c:v>
                </c:pt>
                <c:pt idx="1706">
                  <c:v>39003</c:v>
                </c:pt>
                <c:pt idx="1707">
                  <c:v>39006</c:v>
                </c:pt>
                <c:pt idx="1708">
                  <c:v>39007</c:v>
                </c:pt>
                <c:pt idx="1709">
                  <c:v>39008</c:v>
                </c:pt>
                <c:pt idx="1710">
                  <c:v>39009</c:v>
                </c:pt>
                <c:pt idx="1711">
                  <c:v>39010</c:v>
                </c:pt>
                <c:pt idx="1712">
                  <c:v>39013</c:v>
                </c:pt>
                <c:pt idx="1713">
                  <c:v>39014</c:v>
                </c:pt>
                <c:pt idx="1714">
                  <c:v>39015</c:v>
                </c:pt>
                <c:pt idx="1715">
                  <c:v>39016</c:v>
                </c:pt>
                <c:pt idx="1716">
                  <c:v>39017</c:v>
                </c:pt>
                <c:pt idx="1717">
                  <c:v>39020</c:v>
                </c:pt>
                <c:pt idx="1718">
                  <c:v>39021</c:v>
                </c:pt>
                <c:pt idx="1719">
                  <c:v>39022</c:v>
                </c:pt>
                <c:pt idx="1720">
                  <c:v>39023</c:v>
                </c:pt>
                <c:pt idx="1721">
                  <c:v>39024</c:v>
                </c:pt>
                <c:pt idx="1722">
                  <c:v>39027</c:v>
                </c:pt>
                <c:pt idx="1723">
                  <c:v>39028</c:v>
                </c:pt>
                <c:pt idx="1724">
                  <c:v>39029</c:v>
                </c:pt>
                <c:pt idx="1725">
                  <c:v>39030</c:v>
                </c:pt>
                <c:pt idx="1726">
                  <c:v>39031</c:v>
                </c:pt>
                <c:pt idx="1727">
                  <c:v>39034</c:v>
                </c:pt>
                <c:pt idx="1728">
                  <c:v>39035</c:v>
                </c:pt>
                <c:pt idx="1729">
                  <c:v>39036</c:v>
                </c:pt>
                <c:pt idx="1730">
                  <c:v>39037</c:v>
                </c:pt>
                <c:pt idx="1731">
                  <c:v>39038</c:v>
                </c:pt>
                <c:pt idx="1732">
                  <c:v>39041</c:v>
                </c:pt>
                <c:pt idx="1733">
                  <c:v>39042</c:v>
                </c:pt>
                <c:pt idx="1734">
                  <c:v>39043</c:v>
                </c:pt>
                <c:pt idx="1735">
                  <c:v>39045</c:v>
                </c:pt>
                <c:pt idx="1736">
                  <c:v>39048</c:v>
                </c:pt>
                <c:pt idx="1737">
                  <c:v>39049</c:v>
                </c:pt>
                <c:pt idx="1738">
                  <c:v>39050</c:v>
                </c:pt>
                <c:pt idx="1739">
                  <c:v>39051</c:v>
                </c:pt>
                <c:pt idx="1740">
                  <c:v>39052</c:v>
                </c:pt>
                <c:pt idx="1741">
                  <c:v>39055</c:v>
                </c:pt>
                <c:pt idx="1742">
                  <c:v>39056</c:v>
                </c:pt>
                <c:pt idx="1743">
                  <c:v>39057</c:v>
                </c:pt>
                <c:pt idx="1744">
                  <c:v>39058</c:v>
                </c:pt>
                <c:pt idx="1745">
                  <c:v>39059</c:v>
                </c:pt>
                <c:pt idx="1746">
                  <c:v>39062</c:v>
                </c:pt>
                <c:pt idx="1747">
                  <c:v>39063</c:v>
                </c:pt>
                <c:pt idx="1748">
                  <c:v>39064</c:v>
                </c:pt>
                <c:pt idx="1749">
                  <c:v>39065</c:v>
                </c:pt>
                <c:pt idx="1750">
                  <c:v>39066</c:v>
                </c:pt>
                <c:pt idx="1751">
                  <c:v>39069</c:v>
                </c:pt>
                <c:pt idx="1752">
                  <c:v>39070</c:v>
                </c:pt>
                <c:pt idx="1753">
                  <c:v>39071</c:v>
                </c:pt>
                <c:pt idx="1754">
                  <c:v>39072</c:v>
                </c:pt>
                <c:pt idx="1755">
                  <c:v>39073</c:v>
                </c:pt>
                <c:pt idx="1756">
                  <c:v>39077</c:v>
                </c:pt>
                <c:pt idx="1757">
                  <c:v>39078</c:v>
                </c:pt>
                <c:pt idx="1758">
                  <c:v>39079</c:v>
                </c:pt>
                <c:pt idx="1759">
                  <c:v>39080</c:v>
                </c:pt>
                <c:pt idx="1760">
                  <c:v>39085</c:v>
                </c:pt>
                <c:pt idx="1761">
                  <c:v>39086</c:v>
                </c:pt>
                <c:pt idx="1762">
                  <c:v>39087</c:v>
                </c:pt>
                <c:pt idx="1763">
                  <c:v>39090</c:v>
                </c:pt>
                <c:pt idx="1764">
                  <c:v>39091</c:v>
                </c:pt>
                <c:pt idx="1765">
                  <c:v>39092</c:v>
                </c:pt>
                <c:pt idx="1766">
                  <c:v>39093</c:v>
                </c:pt>
                <c:pt idx="1767">
                  <c:v>39094</c:v>
                </c:pt>
                <c:pt idx="1768">
                  <c:v>39098</c:v>
                </c:pt>
                <c:pt idx="1769">
                  <c:v>39099</c:v>
                </c:pt>
                <c:pt idx="1770">
                  <c:v>39100</c:v>
                </c:pt>
                <c:pt idx="1771">
                  <c:v>39101</c:v>
                </c:pt>
                <c:pt idx="1772">
                  <c:v>39104</c:v>
                </c:pt>
                <c:pt idx="1773">
                  <c:v>39105</c:v>
                </c:pt>
                <c:pt idx="1774">
                  <c:v>39106</c:v>
                </c:pt>
                <c:pt idx="1775">
                  <c:v>39107</c:v>
                </c:pt>
                <c:pt idx="1776">
                  <c:v>39108</c:v>
                </c:pt>
                <c:pt idx="1777">
                  <c:v>39111</c:v>
                </c:pt>
                <c:pt idx="1778">
                  <c:v>39112</c:v>
                </c:pt>
                <c:pt idx="1779">
                  <c:v>39113</c:v>
                </c:pt>
                <c:pt idx="1780">
                  <c:v>39114</c:v>
                </c:pt>
                <c:pt idx="1781">
                  <c:v>39115</c:v>
                </c:pt>
                <c:pt idx="1782">
                  <c:v>39118</c:v>
                </c:pt>
                <c:pt idx="1783">
                  <c:v>39119</c:v>
                </c:pt>
                <c:pt idx="1784">
                  <c:v>39120</c:v>
                </c:pt>
                <c:pt idx="1785">
                  <c:v>39121</c:v>
                </c:pt>
                <c:pt idx="1786">
                  <c:v>39122</c:v>
                </c:pt>
                <c:pt idx="1787">
                  <c:v>39125</c:v>
                </c:pt>
                <c:pt idx="1788">
                  <c:v>39126</c:v>
                </c:pt>
                <c:pt idx="1789">
                  <c:v>39127</c:v>
                </c:pt>
                <c:pt idx="1790">
                  <c:v>39128</c:v>
                </c:pt>
                <c:pt idx="1791">
                  <c:v>39129</c:v>
                </c:pt>
                <c:pt idx="1792">
                  <c:v>39133</c:v>
                </c:pt>
                <c:pt idx="1793">
                  <c:v>39134</c:v>
                </c:pt>
                <c:pt idx="1794">
                  <c:v>39135</c:v>
                </c:pt>
                <c:pt idx="1795">
                  <c:v>39136</c:v>
                </c:pt>
                <c:pt idx="1796">
                  <c:v>39139</c:v>
                </c:pt>
                <c:pt idx="1797">
                  <c:v>39140</c:v>
                </c:pt>
                <c:pt idx="1798">
                  <c:v>39141</c:v>
                </c:pt>
                <c:pt idx="1799">
                  <c:v>39142</c:v>
                </c:pt>
                <c:pt idx="1800">
                  <c:v>39143</c:v>
                </c:pt>
                <c:pt idx="1801">
                  <c:v>39146</c:v>
                </c:pt>
                <c:pt idx="1802">
                  <c:v>39147</c:v>
                </c:pt>
                <c:pt idx="1803">
                  <c:v>39148</c:v>
                </c:pt>
                <c:pt idx="1804">
                  <c:v>39149</c:v>
                </c:pt>
                <c:pt idx="1805">
                  <c:v>39150</c:v>
                </c:pt>
                <c:pt idx="1806">
                  <c:v>39153</c:v>
                </c:pt>
                <c:pt idx="1807">
                  <c:v>39154</c:v>
                </c:pt>
                <c:pt idx="1808">
                  <c:v>39155</c:v>
                </c:pt>
                <c:pt idx="1809">
                  <c:v>39156</c:v>
                </c:pt>
                <c:pt idx="1810">
                  <c:v>39157</c:v>
                </c:pt>
                <c:pt idx="1811">
                  <c:v>39160</c:v>
                </c:pt>
                <c:pt idx="1812">
                  <c:v>39161</c:v>
                </c:pt>
                <c:pt idx="1813">
                  <c:v>39162</c:v>
                </c:pt>
                <c:pt idx="1814">
                  <c:v>39163</c:v>
                </c:pt>
                <c:pt idx="1815">
                  <c:v>39164</c:v>
                </c:pt>
                <c:pt idx="1816">
                  <c:v>39167</c:v>
                </c:pt>
                <c:pt idx="1817">
                  <c:v>39168</c:v>
                </c:pt>
                <c:pt idx="1818">
                  <c:v>39169</c:v>
                </c:pt>
                <c:pt idx="1819">
                  <c:v>39170</c:v>
                </c:pt>
                <c:pt idx="1820">
                  <c:v>39171</c:v>
                </c:pt>
                <c:pt idx="1821">
                  <c:v>39174</c:v>
                </c:pt>
                <c:pt idx="1822">
                  <c:v>39175</c:v>
                </c:pt>
                <c:pt idx="1823">
                  <c:v>39176</c:v>
                </c:pt>
                <c:pt idx="1824">
                  <c:v>39177</c:v>
                </c:pt>
                <c:pt idx="1825">
                  <c:v>39181</c:v>
                </c:pt>
                <c:pt idx="1826">
                  <c:v>39182</c:v>
                </c:pt>
                <c:pt idx="1827">
                  <c:v>39183</c:v>
                </c:pt>
                <c:pt idx="1828">
                  <c:v>39184</c:v>
                </c:pt>
                <c:pt idx="1829">
                  <c:v>39185</c:v>
                </c:pt>
                <c:pt idx="1830">
                  <c:v>39188</c:v>
                </c:pt>
                <c:pt idx="1831">
                  <c:v>39189</c:v>
                </c:pt>
                <c:pt idx="1832">
                  <c:v>39190</c:v>
                </c:pt>
                <c:pt idx="1833">
                  <c:v>39191</c:v>
                </c:pt>
                <c:pt idx="1834">
                  <c:v>39192</c:v>
                </c:pt>
                <c:pt idx="1835">
                  <c:v>39195</c:v>
                </c:pt>
                <c:pt idx="1836">
                  <c:v>39196</c:v>
                </c:pt>
                <c:pt idx="1837">
                  <c:v>39197</c:v>
                </c:pt>
                <c:pt idx="1838">
                  <c:v>39198</c:v>
                </c:pt>
                <c:pt idx="1839">
                  <c:v>39199</c:v>
                </c:pt>
                <c:pt idx="1840">
                  <c:v>39202</c:v>
                </c:pt>
                <c:pt idx="1841">
                  <c:v>39203</c:v>
                </c:pt>
                <c:pt idx="1842">
                  <c:v>39204</c:v>
                </c:pt>
                <c:pt idx="1843">
                  <c:v>39205</c:v>
                </c:pt>
                <c:pt idx="1844">
                  <c:v>39206</c:v>
                </c:pt>
                <c:pt idx="1845">
                  <c:v>39209</c:v>
                </c:pt>
                <c:pt idx="1846">
                  <c:v>39210</c:v>
                </c:pt>
                <c:pt idx="1847">
                  <c:v>39211</c:v>
                </c:pt>
                <c:pt idx="1848">
                  <c:v>39212</c:v>
                </c:pt>
                <c:pt idx="1849">
                  <c:v>39213</c:v>
                </c:pt>
                <c:pt idx="1850">
                  <c:v>39216</c:v>
                </c:pt>
                <c:pt idx="1851">
                  <c:v>39217</c:v>
                </c:pt>
                <c:pt idx="1852">
                  <c:v>39218</c:v>
                </c:pt>
                <c:pt idx="1853">
                  <c:v>39219</c:v>
                </c:pt>
                <c:pt idx="1854">
                  <c:v>39220</c:v>
                </c:pt>
                <c:pt idx="1855">
                  <c:v>39223</c:v>
                </c:pt>
                <c:pt idx="1856">
                  <c:v>39224</c:v>
                </c:pt>
                <c:pt idx="1857">
                  <c:v>39225</c:v>
                </c:pt>
                <c:pt idx="1858">
                  <c:v>39226</c:v>
                </c:pt>
                <c:pt idx="1859">
                  <c:v>39227</c:v>
                </c:pt>
                <c:pt idx="1860">
                  <c:v>39231</c:v>
                </c:pt>
                <c:pt idx="1861">
                  <c:v>39232</c:v>
                </c:pt>
                <c:pt idx="1862">
                  <c:v>39233</c:v>
                </c:pt>
                <c:pt idx="1863">
                  <c:v>39234</c:v>
                </c:pt>
                <c:pt idx="1864">
                  <c:v>39237</c:v>
                </c:pt>
                <c:pt idx="1865">
                  <c:v>39238</c:v>
                </c:pt>
                <c:pt idx="1866">
                  <c:v>39239</c:v>
                </c:pt>
                <c:pt idx="1867">
                  <c:v>39240</c:v>
                </c:pt>
                <c:pt idx="1868">
                  <c:v>39241</c:v>
                </c:pt>
                <c:pt idx="1869">
                  <c:v>39244</c:v>
                </c:pt>
                <c:pt idx="1870">
                  <c:v>39245</c:v>
                </c:pt>
                <c:pt idx="1871">
                  <c:v>39246</c:v>
                </c:pt>
                <c:pt idx="1872">
                  <c:v>39247</c:v>
                </c:pt>
                <c:pt idx="1873">
                  <c:v>39248</c:v>
                </c:pt>
                <c:pt idx="1874">
                  <c:v>39251</c:v>
                </c:pt>
                <c:pt idx="1875">
                  <c:v>39252</c:v>
                </c:pt>
                <c:pt idx="1876">
                  <c:v>39253</c:v>
                </c:pt>
                <c:pt idx="1877">
                  <c:v>39254</c:v>
                </c:pt>
                <c:pt idx="1878">
                  <c:v>39255</c:v>
                </c:pt>
                <c:pt idx="1879">
                  <c:v>39258</c:v>
                </c:pt>
                <c:pt idx="1880">
                  <c:v>39259</c:v>
                </c:pt>
                <c:pt idx="1881">
                  <c:v>39260</c:v>
                </c:pt>
                <c:pt idx="1882">
                  <c:v>39261</c:v>
                </c:pt>
                <c:pt idx="1883">
                  <c:v>39262</c:v>
                </c:pt>
                <c:pt idx="1884">
                  <c:v>39265</c:v>
                </c:pt>
                <c:pt idx="1885">
                  <c:v>39266</c:v>
                </c:pt>
                <c:pt idx="1886">
                  <c:v>39268</c:v>
                </c:pt>
                <c:pt idx="1887">
                  <c:v>39269</c:v>
                </c:pt>
                <c:pt idx="1888">
                  <c:v>39272</c:v>
                </c:pt>
                <c:pt idx="1889">
                  <c:v>39273</c:v>
                </c:pt>
                <c:pt idx="1890">
                  <c:v>39274</c:v>
                </c:pt>
                <c:pt idx="1891">
                  <c:v>39275</c:v>
                </c:pt>
                <c:pt idx="1892">
                  <c:v>39276</c:v>
                </c:pt>
                <c:pt idx="1893">
                  <c:v>39279</c:v>
                </c:pt>
                <c:pt idx="1894">
                  <c:v>39280</c:v>
                </c:pt>
                <c:pt idx="1895">
                  <c:v>39281</c:v>
                </c:pt>
                <c:pt idx="1896">
                  <c:v>39282</c:v>
                </c:pt>
                <c:pt idx="1897">
                  <c:v>39283</c:v>
                </c:pt>
                <c:pt idx="1898">
                  <c:v>39286</c:v>
                </c:pt>
                <c:pt idx="1899">
                  <c:v>39287</c:v>
                </c:pt>
                <c:pt idx="1900">
                  <c:v>39288</c:v>
                </c:pt>
                <c:pt idx="1901">
                  <c:v>39289</c:v>
                </c:pt>
                <c:pt idx="1902">
                  <c:v>39290</c:v>
                </c:pt>
                <c:pt idx="1903">
                  <c:v>39293</c:v>
                </c:pt>
                <c:pt idx="1904">
                  <c:v>39294</c:v>
                </c:pt>
                <c:pt idx="1905">
                  <c:v>39295</c:v>
                </c:pt>
                <c:pt idx="1906">
                  <c:v>39296</c:v>
                </c:pt>
                <c:pt idx="1907">
                  <c:v>39297</c:v>
                </c:pt>
                <c:pt idx="1908">
                  <c:v>39300</c:v>
                </c:pt>
                <c:pt idx="1909">
                  <c:v>39301</c:v>
                </c:pt>
                <c:pt idx="1910">
                  <c:v>39302</c:v>
                </c:pt>
                <c:pt idx="1911">
                  <c:v>39303</c:v>
                </c:pt>
                <c:pt idx="1912">
                  <c:v>39304</c:v>
                </c:pt>
                <c:pt idx="1913">
                  <c:v>39307</c:v>
                </c:pt>
                <c:pt idx="1914">
                  <c:v>39308</c:v>
                </c:pt>
                <c:pt idx="1915">
                  <c:v>39309</c:v>
                </c:pt>
                <c:pt idx="1916">
                  <c:v>39310</c:v>
                </c:pt>
                <c:pt idx="1917">
                  <c:v>39311</c:v>
                </c:pt>
                <c:pt idx="1918">
                  <c:v>39314</c:v>
                </c:pt>
                <c:pt idx="1919">
                  <c:v>39315</c:v>
                </c:pt>
                <c:pt idx="1920">
                  <c:v>39316</c:v>
                </c:pt>
                <c:pt idx="1921">
                  <c:v>39317</c:v>
                </c:pt>
                <c:pt idx="1922">
                  <c:v>39318</c:v>
                </c:pt>
                <c:pt idx="1923">
                  <c:v>39321</c:v>
                </c:pt>
                <c:pt idx="1924">
                  <c:v>39322</c:v>
                </c:pt>
                <c:pt idx="1925">
                  <c:v>39323</c:v>
                </c:pt>
                <c:pt idx="1926">
                  <c:v>39324</c:v>
                </c:pt>
                <c:pt idx="1927">
                  <c:v>39325</c:v>
                </c:pt>
                <c:pt idx="1928">
                  <c:v>39329</c:v>
                </c:pt>
                <c:pt idx="1929">
                  <c:v>39330</c:v>
                </c:pt>
                <c:pt idx="1930">
                  <c:v>39331</c:v>
                </c:pt>
                <c:pt idx="1931">
                  <c:v>39332</c:v>
                </c:pt>
                <c:pt idx="1932">
                  <c:v>39335</c:v>
                </c:pt>
                <c:pt idx="1933">
                  <c:v>39336</c:v>
                </c:pt>
                <c:pt idx="1934">
                  <c:v>39337</c:v>
                </c:pt>
                <c:pt idx="1935">
                  <c:v>39338</c:v>
                </c:pt>
                <c:pt idx="1936">
                  <c:v>39339</c:v>
                </c:pt>
                <c:pt idx="1937">
                  <c:v>39342</c:v>
                </c:pt>
                <c:pt idx="1938">
                  <c:v>39343</c:v>
                </c:pt>
                <c:pt idx="1939">
                  <c:v>39344</c:v>
                </c:pt>
                <c:pt idx="1940">
                  <c:v>39345</c:v>
                </c:pt>
                <c:pt idx="1941">
                  <c:v>39346</c:v>
                </c:pt>
                <c:pt idx="1942">
                  <c:v>39349</c:v>
                </c:pt>
                <c:pt idx="1943">
                  <c:v>39350</c:v>
                </c:pt>
                <c:pt idx="1944">
                  <c:v>39351</c:v>
                </c:pt>
                <c:pt idx="1945">
                  <c:v>39352</c:v>
                </c:pt>
                <c:pt idx="1946">
                  <c:v>39353</c:v>
                </c:pt>
                <c:pt idx="1947">
                  <c:v>39356</c:v>
                </c:pt>
                <c:pt idx="1948">
                  <c:v>39357</c:v>
                </c:pt>
                <c:pt idx="1949">
                  <c:v>39358</c:v>
                </c:pt>
                <c:pt idx="1950">
                  <c:v>39359</c:v>
                </c:pt>
                <c:pt idx="1951">
                  <c:v>39360</c:v>
                </c:pt>
                <c:pt idx="1952">
                  <c:v>39363</c:v>
                </c:pt>
                <c:pt idx="1953">
                  <c:v>39364</c:v>
                </c:pt>
                <c:pt idx="1954">
                  <c:v>39365</c:v>
                </c:pt>
                <c:pt idx="1955">
                  <c:v>39366</c:v>
                </c:pt>
                <c:pt idx="1956">
                  <c:v>39367</c:v>
                </c:pt>
                <c:pt idx="1957">
                  <c:v>39370</c:v>
                </c:pt>
                <c:pt idx="1958">
                  <c:v>39371</c:v>
                </c:pt>
                <c:pt idx="1959">
                  <c:v>39372</c:v>
                </c:pt>
                <c:pt idx="1960">
                  <c:v>39373</c:v>
                </c:pt>
                <c:pt idx="1961">
                  <c:v>39374</c:v>
                </c:pt>
                <c:pt idx="1962">
                  <c:v>39377</c:v>
                </c:pt>
                <c:pt idx="1963">
                  <c:v>39378</c:v>
                </c:pt>
                <c:pt idx="1964">
                  <c:v>39379</c:v>
                </c:pt>
                <c:pt idx="1965">
                  <c:v>39380</c:v>
                </c:pt>
                <c:pt idx="1966">
                  <c:v>39381</c:v>
                </c:pt>
                <c:pt idx="1967">
                  <c:v>39384</c:v>
                </c:pt>
                <c:pt idx="1968">
                  <c:v>39385</c:v>
                </c:pt>
                <c:pt idx="1969">
                  <c:v>39386</c:v>
                </c:pt>
                <c:pt idx="1970">
                  <c:v>39387</c:v>
                </c:pt>
                <c:pt idx="1971">
                  <c:v>39388</c:v>
                </c:pt>
                <c:pt idx="1972">
                  <c:v>39391</c:v>
                </c:pt>
                <c:pt idx="1973">
                  <c:v>39392</c:v>
                </c:pt>
                <c:pt idx="1974">
                  <c:v>39393</c:v>
                </c:pt>
                <c:pt idx="1975">
                  <c:v>39394</c:v>
                </c:pt>
                <c:pt idx="1976">
                  <c:v>39395</c:v>
                </c:pt>
                <c:pt idx="1977">
                  <c:v>39398</c:v>
                </c:pt>
                <c:pt idx="1978">
                  <c:v>39399</c:v>
                </c:pt>
                <c:pt idx="1979">
                  <c:v>39400</c:v>
                </c:pt>
                <c:pt idx="1980">
                  <c:v>39401</c:v>
                </c:pt>
                <c:pt idx="1981">
                  <c:v>39402</c:v>
                </c:pt>
                <c:pt idx="1982">
                  <c:v>39405</c:v>
                </c:pt>
                <c:pt idx="1983">
                  <c:v>39406</c:v>
                </c:pt>
                <c:pt idx="1984">
                  <c:v>39407</c:v>
                </c:pt>
                <c:pt idx="1985">
                  <c:v>39409</c:v>
                </c:pt>
                <c:pt idx="1986">
                  <c:v>39412</c:v>
                </c:pt>
                <c:pt idx="1987">
                  <c:v>39413</c:v>
                </c:pt>
                <c:pt idx="1988">
                  <c:v>39414</c:v>
                </c:pt>
                <c:pt idx="1989">
                  <c:v>39415</c:v>
                </c:pt>
                <c:pt idx="1990">
                  <c:v>39416</c:v>
                </c:pt>
                <c:pt idx="1991">
                  <c:v>39419</c:v>
                </c:pt>
                <c:pt idx="1992">
                  <c:v>39420</c:v>
                </c:pt>
                <c:pt idx="1993">
                  <c:v>39421</c:v>
                </c:pt>
                <c:pt idx="1994">
                  <c:v>39422</c:v>
                </c:pt>
                <c:pt idx="1995">
                  <c:v>39423</c:v>
                </c:pt>
                <c:pt idx="1996">
                  <c:v>39426</c:v>
                </c:pt>
                <c:pt idx="1997">
                  <c:v>39427</c:v>
                </c:pt>
                <c:pt idx="1998">
                  <c:v>39428</c:v>
                </c:pt>
                <c:pt idx="1999">
                  <c:v>39429</c:v>
                </c:pt>
                <c:pt idx="2000">
                  <c:v>39430</c:v>
                </c:pt>
                <c:pt idx="2001">
                  <c:v>39433</c:v>
                </c:pt>
                <c:pt idx="2002">
                  <c:v>39434</c:v>
                </c:pt>
                <c:pt idx="2003">
                  <c:v>39435</c:v>
                </c:pt>
                <c:pt idx="2004">
                  <c:v>39436</c:v>
                </c:pt>
                <c:pt idx="2005">
                  <c:v>39437</c:v>
                </c:pt>
                <c:pt idx="2006">
                  <c:v>39440</c:v>
                </c:pt>
                <c:pt idx="2007">
                  <c:v>39442</c:v>
                </c:pt>
                <c:pt idx="2008">
                  <c:v>39443</c:v>
                </c:pt>
                <c:pt idx="2009">
                  <c:v>39444</c:v>
                </c:pt>
                <c:pt idx="2010">
                  <c:v>39447</c:v>
                </c:pt>
                <c:pt idx="2011">
                  <c:v>39449</c:v>
                </c:pt>
                <c:pt idx="2012">
                  <c:v>39450</c:v>
                </c:pt>
                <c:pt idx="2013">
                  <c:v>39451</c:v>
                </c:pt>
                <c:pt idx="2014">
                  <c:v>39454</c:v>
                </c:pt>
                <c:pt idx="2015">
                  <c:v>39455</c:v>
                </c:pt>
                <c:pt idx="2016">
                  <c:v>39456</c:v>
                </c:pt>
                <c:pt idx="2017">
                  <c:v>39457</c:v>
                </c:pt>
                <c:pt idx="2018">
                  <c:v>39458</c:v>
                </c:pt>
                <c:pt idx="2019">
                  <c:v>39461</c:v>
                </c:pt>
                <c:pt idx="2020">
                  <c:v>39462</c:v>
                </c:pt>
                <c:pt idx="2021">
                  <c:v>39463</c:v>
                </c:pt>
                <c:pt idx="2022">
                  <c:v>39464</c:v>
                </c:pt>
                <c:pt idx="2023">
                  <c:v>39465</c:v>
                </c:pt>
                <c:pt idx="2024">
                  <c:v>39469</c:v>
                </c:pt>
                <c:pt idx="2025">
                  <c:v>39470</c:v>
                </c:pt>
                <c:pt idx="2026">
                  <c:v>39471</c:v>
                </c:pt>
                <c:pt idx="2027">
                  <c:v>39472</c:v>
                </c:pt>
                <c:pt idx="2028">
                  <c:v>39475</c:v>
                </c:pt>
                <c:pt idx="2029">
                  <c:v>39476</c:v>
                </c:pt>
                <c:pt idx="2030">
                  <c:v>39477</c:v>
                </c:pt>
                <c:pt idx="2031">
                  <c:v>39478</c:v>
                </c:pt>
                <c:pt idx="2032">
                  <c:v>39479</c:v>
                </c:pt>
                <c:pt idx="2033">
                  <c:v>39482</c:v>
                </c:pt>
                <c:pt idx="2034">
                  <c:v>39483</c:v>
                </c:pt>
                <c:pt idx="2035">
                  <c:v>39484</c:v>
                </c:pt>
                <c:pt idx="2036">
                  <c:v>39485</c:v>
                </c:pt>
                <c:pt idx="2037">
                  <c:v>39486</c:v>
                </c:pt>
                <c:pt idx="2038">
                  <c:v>39489</c:v>
                </c:pt>
                <c:pt idx="2039">
                  <c:v>39490</c:v>
                </c:pt>
                <c:pt idx="2040">
                  <c:v>39491</c:v>
                </c:pt>
                <c:pt idx="2041">
                  <c:v>39492</c:v>
                </c:pt>
                <c:pt idx="2042">
                  <c:v>39493</c:v>
                </c:pt>
                <c:pt idx="2043">
                  <c:v>39497</c:v>
                </c:pt>
                <c:pt idx="2044">
                  <c:v>39498</c:v>
                </c:pt>
                <c:pt idx="2045">
                  <c:v>39499</c:v>
                </c:pt>
                <c:pt idx="2046">
                  <c:v>39500</c:v>
                </c:pt>
                <c:pt idx="2047">
                  <c:v>39503</c:v>
                </c:pt>
                <c:pt idx="2048">
                  <c:v>39504</c:v>
                </c:pt>
                <c:pt idx="2049">
                  <c:v>39505</c:v>
                </c:pt>
                <c:pt idx="2050">
                  <c:v>39506</c:v>
                </c:pt>
                <c:pt idx="2051">
                  <c:v>39507</c:v>
                </c:pt>
                <c:pt idx="2052">
                  <c:v>39510</c:v>
                </c:pt>
                <c:pt idx="2053">
                  <c:v>39511</c:v>
                </c:pt>
                <c:pt idx="2054">
                  <c:v>39512</c:v>
                </c:pt>
                <c:pt idx="2055">
                  <c:v>39513</c:v>
                </c:pt>
                <c:pt idx="2056">
                  <c:v>39514</c:v>
                </c:pt>
                <c:pt idx="2057">
                  <c:v>39517</c:v>
                </c:pt>
                <c:pt idx="2058">
                  <c:v>39518</c:v>
                </c:pt>
                <c:pt idx="2059">
                  <c:v>39519</c:v>
                </c:pt>
                <c:pt idx="2060">
                  <c:v>39520</c:v>
                </c:pt>
                <c:pt idx="2061">
                  <c:v>39521</c:v>
                </c:pt>
                <c:pt idx="2062">
                  <c:v>39524</c:v>
                </c:pt>
                <c:pt idx="2063">
                  <c:v>39525</c:v>
                </c:pt>
                <c:pt idx="2064">
                  <c:v>39526</c:v>
                </c:pt>
                <c:pt idx="2065">
                  <c:v>39527</c:v>
                </c:pt>
                <c:pt idx="2066">
                  <c:v>39531</c:v>
                </c:pt>
                <c:pt idx="2067">
                  <c:v>39532</c:v>
                </c:pt>
                <c:pt idx="2068">
                  <c:v>39533</c:v>
                </c:pt>
                <c:pt idx="2069">
                  <c:v>39534</c:v>
                </c:pt>
                <c:pt idx="2070">
                  <c:v>39535</c:v>
                </c:pt>
                <c:pt idx="2071">
                  <c:v>39538</c:v>
                </c:pt>
                <c:pt idx="2072">
                  <c:v>39539</c:v>
                </c:pt>
                <c:pt idx="2073">
                  <c:v>39540</c:v>
                </c:pt>
                <c:pt idx="2074">
                  <c:v>39541</c:v>
                </c:pt>
                <c:pt idx="2075">
                  <c:v>39542</c:v>
                </c:pt>
                <c:pt idx="2076">
                  <c:v>39545</c:v>
                </c:pt>
                <c:pt idx="2077">
                  <c:v>39546</c:v>
                </c:pt>
                <c:pt idx="2078">
                  <c:v>39547</c:v>
                </c:pt>
                <c:pt idx="2079">
                  <c:v>39548</c:v>
                </c:pt>
                <c:pt idx="2080">
                  <c:v>39549</c:v>
                </c:pt>
                <c:pt idx="2081">
                  <c:v>39552</c:v>
                </c:pt>
                <c:pt idx="2082">
                  <c:v>39553</c:v>
                </c:pt>
                <c:pt idx="2083">
                  <c:v>39554</c:v>
                </c:pt>
                <c:pt idx="2084">
                  <c:v>39555</c:v>
                </c:pt>
                <c:pt idx="2085">
                  <c:v>39556</c:v>
                </c:pt>
                <c:pt idx="2086">
                  <c:v>39559</c:v>
                </c:pt>
                <c:pt idx="2087">
                  <c:v>39560</c:v>
                </c:pt>
                <c:pt idx="2088">
                  <c:v>39561</c:v>
                </c:pt>
                <c:pt idx="2089">
                  <c:v>39562</c:v>
                </c:pt>
                <c:pt idx="2090">
                  <c:v>39563</c:v>
                </c:pt>
                <c:pt idx="2091">
                  <c:v>39566</c:v>
                </c:pt>
                <c:pt idx="2092">
                  <c:v>39567</c:v>
                </c:pt>
                <c:pt idx="2093">
                  <c:v>39568</c:v>
                </c:pt>
                <c:pt idx="2094">
                  <c:v>39569</c:v>
                </c:pt>
                <c:pt idx="2095">
                  <c:v>39570</c:v>
                </c:pt>
                <c:pt idx="2096">
                  <c:v>39573</c:v>
                </c:pt>
                <c:pt idx="2097">
                  <c:v>39574</c:v>
                </c:pt>
                <c:pt idx="2098">
                  <c:v>39575</c:v>
                </c:pt>
                <c:pt idx="2099">
                  <c:v>39576</c:v>
                </c:pt>
                <c:pt idx="2100">
                  <c:v>39577</c:v>
                </c:pt>
                <c:pt idx="2101">
                  <c:v>39580</c:v>
                </c:pt>
                <c:pt idx="2102">
                  <c:v>39581</c:v>
                </c:pt>
                <c:pt idx="2103">
                  <c:v>39582</c:v>
                </c:pt>
                <c:pt idx="2104">
                  <c:v>39583</c:v>
                </c:pt>
                <c:pt idx="2105">
                  <c:v>39584</c:v>
                </c:pt>
                <c:pt idx="2106">
                  <c:v>39587</c:v>
                </c:pt>
                <c:pt idx="2107">
                  <c:v>39588</c:v>
                </c:pt>
                <c:pt idx="2108">
                  <c:v>39589</c:v>
                </c:pt>
                <c:pt idx="2109">
                  <c:v>39590</c:v>
                </c:pt>
                <c:pt idx="2110">
                  <c:v>39591</c:v>
                </c:pt>
                <c:pt idx="2111">
                  <c:v>39595</c:v>
                </c:pt>
                <c:pt idx="2112">
                  <c:v>39596</c:v>
                </c:pt>
                <c:pt idx="2113">
                  <c:v>39597</c:v>
                </c:pt>
                <c:pt idx="2114">
                  <c:v>39598</c:v>
                </c:pt>
                <c:pt idx="2115">
                  <c:v>39601</c:v>
                </c:pt>
                <c:pt idx="2116">
                  <c:v>39602</c:v>
                </c:pt>
                <c:pt idx="2117">
                  <c:v>39603</c:v>
                </c:pt>
                <c:pt idx="2118">
                  <c:v>39604</c:v>
                </c:pt>
                <c:pt idx="2119">
                  <c:v>39605</c:v>
                </c:pt>
                <c:pt idx="2120">
                  <c:v>39608</c:v>
                </c:pt>
                <c:pt idx="2121">
                  <c:v>39609</c:v>
                </c:pt>
                <c:pt idx="2122">
                  <c:v>39610</c:v>
                </c:pt>
                <c:pt idx="2123">
                  <c:v>39611</c:v>
                </c:pt>
                <c:pt idx="2124">
                  <c:v>39612</c:v>
                </c:pt>
                <c:pt idx="2125">
                  <c:v>39615</c:v>
                </c:pt>
                <c:pt idx="2126">
                  <c:v>39616</c:v>
                </c:pt>
                <c:pt idx="2127">
                  <c:v>39617</c:v>
                </c:pt>
                <c:pt idx="2128">
                  <c:v>39618</c:v>
                </c:pt>
                <c:pt idx="2129">
                  <c:v>39619</c:v>
                </c:pt>
                <c:pt idx="2130">
                  <c:v>39622</c:v>
                </c:pt>
                <c:pt idx="2131">
                  <c:v>39623</c:v>
                </c:pt>
                <c:pt idx="2132">
                  <c:v>39624</c:v>
                </c:pt>
                <c:pt idx="2133">
                  <c:v>39625</c:v>
                </c:pt>
                <c:pt idx="2134">
                  <c:v>39626</c:v>
                </c:pt>
                <c:pt idx="2135">
                  <c:v>39629</c:v>
                </c:pt>
                <c:pt idx="2136">
                  <c:v>39630</c:v>
                </c:pt>
                <c:pt idx="2137">
                  <c:v>39631</c:v>
                </c:pt>
                <c:pt idx="2138">
                  <c:v>39632</c:v>
                </c:pt>
                <c:pt idx="2139">
                  <c:v>39636</c:v>
                </c:pt>
                <c:pt idx="2140">
                  <c:v>39637</c:v>
                </c:pt>
                <c:pt idx="2141">
                  <c:v>39638</c:v>
                </c:pt>
                <c:pt idx="2142">
                  <c:v>39639</c:v>
                </c:pt>
                <c:pt idx="2143">
                  <c:v>39640</c:v>
                </c:pt>
                <c:pt idx="2144">
                  <c:v>39643</c:v>
                </c:pt>
                <c:pt idx="2145">
                  <c:v>39644</c:v>
                </c:pt>
                <c:pt idx="2146">
                  <c:v>39645</c:v>
                </c:pt>
                <c:pt idx="2147">
                  <c:v>39646</c:v>
                </c:pt>
                <c:pt idx="2148">
                  <c:v>39647</c:v>
                </c:pt>
                <c:pt idx="2149">
                  <c:v>39650</c:v>
                </c:pt>
                <c:pt idx="2150">
                  <c:v>39651</c:v>
                </c:pt>
                <c:pt idx="2151">
                  <c:v>39652</c:v>
                </c:pt>
                <c:pt idx="2152">
                  <c:v>39653</c:v>
                </c:pt>
                <c:pt idx="2153">
                  <c:v>39654</c:v>
                </c:pt>
                <c:pt idx="2154">
                  <c:v>39657</c:v>
                </c:pt>
                <c:pt idx="2155">
                  <c:v>39658</c:v>
                </c:pt>
                <c:pt idx="2156">
                  <c:v>39659</c:v>
                </c:pt>
                <c:pt idx="2157">
                  <c:v>39660</c:v>
                </c:pt>
                <c:pt idx="2158">
                  <c:v>39661</c:v>
                </c:pt>
                <c:pt idx="2159">
                  <c:v>39664</c:v>
                </c:pt>
                <c:pt idx="2160">
                  <c:v>39665</c:v>
                </c:pt>
                <c:pt idx="2161">
                  <c:v>39666</c:v>
                </c:pt>
                <c:pt idx="2162">
                  <c:v>39667</c:v>
                </c:pt>
                <c:pt idx="2163">
                  <c:v>39668</c:v>
                </c:pt>
                <c:pt idx="2164">
                  <c:v>39671</c:v>
                </c:pt>
                <c:pt idx="2165">
                  <c:v>39672</c:v>
                </c:pt>
                <c:pt idx="2166">
                  <c:v>39673</c:v>
                </c:pt>
                <c:pt idx="2167">
                  <c:v>39674</c:v>
                </c:pt>
                <c:pt idx="2168">
                  <c:v>39675</c:v>
                </c:pt>
                <c:pt idx="2169">
                  <c:v>39678</c:v>
                </c:pt>
                <c:pt idx="2170">
                  <c:v>39679</c:v>
                </c:pt>
                <c:pt idx="2171">
                  <c:v>39680</c:v>
                </c:pt>
                <c:pt idx="2172">
                  <c:v>39681</c:v>
                </c:pt>
                <c:pt idx="2173">
                  <c:v>39682</c:v>
                </c:pt>
                <c:pt idx="2174">
                  <c:v>39685</c:v>
                </c:pt>
                <c:pt idx="2175">
                  <c:v>39686</c:v>
                </c:pt>
                <c:pt idx="2176">
                  <c:v>39687</c:v>
                </c:pt>
                <c:pt idx="2177">
                  <c:v>39688</c:v>
                </c:pt>
                <c:pt idx="2178">
                  <c:v>39689</c:v>
                </c:pt>
                <c:pt idx="2179">
                  <c:v>39693</c:v>
                </c:pt>
                <c:pt idx="2180">
                  <c:v>39694</c:v>
                </c:pt>
                <c:pt idx="2181">
                  <c:v>39695</c:v>
                </c:pt>
                <c:pt idx="2182">
                  <c:v>39696</c:v>
                </c:pt>
                <c:pt idx="2183">
                  <c:v>39699</c:v>
                </c:pt>
                <c:pt idx="2184">
                  <c:v>39700</c:v>
                </c:pt>
                <c:pt idx="2185">
                  <c:v>39701</c:v>
                </c:pt>
                <c:pt idx="2186">
                  <c:v>39702</c:v>
                </c:pt>
                <c:pt idx="2187">
                  <c:v>39703</c:v>
                </c:pt>
                <c:pt idx="2188">
                  <c:v>39706</c:v>
                </c:pt>
                <c:pt idx="2189">
                  <c:v>39707</c:v>
                </c:pt>
                <c:pt idx="2190">
                  <c:v>39708</c:v>
                </c:pt>
                <c:pt idx="2191">
                  <c:v>39709</c:v>
                </c:pt>
                <c:pt idx="2192">
                  <c:v>39710</c:v>
                </c:pt>
                <c:pt idx="2193">
                  <c:v>39713</c:v>
                </c:pt>
                <c:pt idx="2194">
                  <c:v>39714</c:v>
                </c:pt>
                <c:pt idx="2195">
                  <c:v>39715</c:v>
                </c:pt>
                <c:pt idx="2196">
                  <c:v>39716</c:v>
                </c:pt>
                <c:pt idx="2197">
                  <c:v>39717</c:v>
                </c:pt>
                <c:pt idx="2198">
                  <c:v>39720</c:v>
                </c:pt>
                <c:pt idx="2199">
                  <c:v>39721</c:v>
                </c:pt>
                <c:pt idx="2200">
                  <c:v>39722</c:v>
                </c:pt>
                <c:pt idx="2201">
                  <c:v>39723</c:v>
                </c:pt>
                <c:pt idx="2202">
                  <c:v>39724</c:v>
                </c:pt>
                <c:pt idx="2203">
                  <c:v>39727</c:v>
                </c:pt>
                <c:pt idx="2204">
                  <c:v>39728</c:v>
                </c:pt>
                <c:pt idx="2205">
                  <c:v>39729</c:v>
                </c:pt>
                <c:pt idx="2206">
                  <c:v>39730</c:v>
                </c:pt>
                <c:pt idx="2207">
                  <c:v>39731</c:v>
                </c:pt>
                <c:pt idx="2208">
                  <c:v>39734</c:v>
                </c:pt>
                <c:pt idx="2209">
                  <c:v>39735</c:v>
                </c:pt>
                <c:pt idx="2210">
                  <c:v>39736</c:v>
                </c:pt>
                <c:pt idx="2211">
                  <c:v>39737</c:v>
                </c:pt>
                <c:pt idx="2212">
                  <c:v>39738</c:v>
                </c:pt>
                <c:pt idx="2213">
                  <c:v>39741</c:v>
                </c:pt>
                <c:pt idx="2214">
                  <c:v>39742</c:v>
                </c:pt>
                <c:pt idx="2215">
                  <c:v>39743</c:v>
                </c:pt>
                <c:pt idx="2216">
                  <c:v>39744</c:v>
                </c:pt>
                <c:pt idx="2217">
                  <c:v>39745</c:v>
                </c:pt>
                <c:pt idx="2218">
                  <c:v>39748</c:v>
                </c:pt>
                <c:pt idx="2219">
                  <c:v>39749</c:v>
                </c:pt>
                <c:pt idx="2220">
                  <c:v>39750</c:v>
                </c:pt>
                <c:pt idx="2221">
                  <c:v>39751</c:v>
                </c:pt>
                <c:pt idx="2222">
                  <c:v>39752</c:v>
                </c:pt>
                <c:pt idx="2223">
                  <c:v>39755</c:v>
                </c:pt>
                <c:pt idx="2224">
                  <c:v>39756</c:v>
                </c:pt>
                <c:pt idx="2225">
                  <c:v>39757</c:v>
                </c:pt>
                <c:pt idx="2226">
                  <c:v>39758</c:v>
                </c:pt>
                <c:pt idx="2227">
                  <c:v>39759</c:v>
                </c:pt>
                <c:pt idx="2228">
                  <c:v>39762</c:v>
                </c:pt>
                <c:pt idx="2229">
                  <c:v>39763</c:v>
                </c:pt>
                <c:pt idx="2230">
                  <c:v>39764</c:v>
                </c:pt>
                <c:pt idx="2231">
                  <c:v>39765</c:v>
                </c:pt>
                <c:pt idx="2232">
                  <c:v>39766</c:v>
                </c:pt>
                <c:pt idx="2233">
                  <c:v>39769</c:v>
                </c:pt>
                <c:pt idx="2234">
                  <c:v>39770</c:v>
                </c:pt>
                <c:pt idx="2235">
                  <c:v>39771</c:v>
                </c:pt>
                <c:pt idx="2236">
                  <c:v>39772</c:v>
                </c:pt>
                <c:pt idx="2237">
                  <c:v>39773</c:v>
                </c:pt>
                <c:pt idx="2238">
                  <c:v>39776</c:v>
                </c:pt>
                <c:pt idx="2239">
                  <c:v>39777</c:v>
                </c:pt>
                <c:pt idx="2240">
                  <c:v>39778</c:v>
                </c:pt>
                <c:pt idx="2241">
                  <c:v>39780</c:v>
                </c:pt>
                <c:pt idx="2242">
                  <c:v>39783</c:v>
                </c:pt>
                <c:pt idx="2243">
                  <c:v>39784</c:v>
                </c:pt>
                <c:pt idx="2244">
                  <c:v>39785</c:v>
                </c:pt>
                <c:pt idx="2245">
                  <c:v>39786</c:v>
                </c:pt>
                <c:pt idx="2246">
                  <c:v>39787</c:v>
                </c:pt>
                <c:pt idx="2247">
                  <c:v>39790</c:v>
                </c:pt>
                <c:pt idx="2248">
                  <c:v>39791</c:v>
                </c:pt>
                <c:pt idx="2249">
                  <c:v>39792</c:v>
                </c:pt>
                <c:pt idx="2250">
                  <c:v>39793</c:v>
                </c:pt>
                <c:pt idx="2251">
                  <c:v>39794</c:v>
                </c:pt>
                <c:pt idx="2252">
                  <c:v>39797</c:v>
                </c:pt>
                <c:pt idx="2253">
                  <c:v>39798</c:v>
                </c:pt>
                <c:pt idx="2254">
                  <c:v>39799</c:v>
                </c:pt>
                <c:pt idx="2255">
                  <c:v>39800</c:v>
                </c:pt>
                <c:pt idx="2256">
                  <c:v>39801</c:v>
                </c:pt>
                <c:pt idx="2257">
                  <c:v>39804</c:v>
                </c:pt>
                <c:pt idx="2258">
                  <c:v>39805</c:v>
                </c:pt>
                <c:pt idx="2259">
                  <c:v>39806</c:v>
                </c:pt>
                <c:pt idx="2260">
                  <c:v>39808</c:v>
                </c:pt>
                <c:pt idx="2261">
                  <c:v>39811</c:v>
                </c:pt>
                <c:pt idx="2262">
                  <c:v>39812</c:v>
                </c:pt>
                <c:pt idx="2263">
                  <c:v>39813</c:v>
                </c:pt>
                <c:pt idx="2264">
                  <c:v>39815</c:v>
                </c:pt>
                <c:pt idx="2265">
                  <c:v>39818</c:v>
                </c:pt>
                <c:pt idx="2266">
                  <c:v>39819</c:v>
                </c:pt>
                <c:pt idx="2267">
                  <c:v>39820</c:v>
                </c:pt>
                <c:pt idx="2268">
                  <c:v>39821</c:v>
                </c:pt>
                <c:pt idx="2269">
                  <c:v>39822</c:v>
                </c:pt>
                <c:pt idx="2270">
                  <c:v>39825</c:v>
                </c:pt>
                <c:pt idx="2271">
                  <c:v>39826</c:v>
                </c:pt>
                <c:pt idx="2272">
                  <c:v>39827</c:v>
                </c:pt>
                <c:pt idx="2273">
                  <c:v>39828</c:v>
                </c:pt>
                <c:pt idx="2274">
                  <c:v>39829</c:v>
                </c:pt>
                <c:pt idx="2275">
                  <c:v>39833</c:v>
                </c:pt>
                <c:pt idx="2276">
                  <c:v>39834</c:v>
                </c:pt>
                <c:pt idx="2277">
                  <c:v>39835</c:v>
                </c:pt>
                <c:pt idx="2278">
                  <c:v>39836</c:v>
                </c:pt>
                <c:pt idx="2279">
                  <c:v>39839</c:v>
                </c:pt>
                <c:pt idx="2280">
                  <c:v>39840</c:v>
                </c:pt>
                <c:pt idx="2281">
                  <c:v>39841</c:v>
                </c:pt>
                <c:pt idx="2282">
                  <c:v>39842</c:v>
                </c:pt>
                <c:pt idx="2283">
                  <c:v>39843</c:v>
                </c:pt>
                <c:pt idx="2284">
                  <c:v>39846</c:v>
                </c:pt>
                <c:pt idx="2285">
                  <c:v>39847</c:v>
                </c:pt>
                <c:pt idx="2286">
                  <c:v>39848</c:v>
                </c:pt>
                <c:pt idx="2287">
                  <c:v>39849</c:v>
                </c:pt>
                <c:pt idx="2288">
                  <c:v>39850</c:v>
                </c:pt>
                <c:pt idx="2289">
                  <c:v>39853</c:v>
                </c:pt>
                <c:pt idx="2290">
                  <c:v>39854</c:v>
                </c:pt>
                <c:pt idx="2291">
                  <c:v>39855</c:v>
                </c:pt>
                <c:pt idx="2292">
                  <c:v>39856</c:v>
                </c:pt>
                <c:pt idx="2293">
                  <c:v>39857</c:v>
                </c:pt>
                <c:pt idx="2294">
                  <c:v>39861</c:v>
                </c:pt>
                <c:pt idx="2295">
                  <c:v>39862</c:v>
                </c:pt>
                <c:pt idx="2296">
                  <c:v>39863</c:v>
                </c:pt>
                <c:pt idx="2297">
                  <c:v>39864</c:v>
                </c:pt>
                <c:pt idx="2298">
                  <c:v>39867</c:v>
                </c:pt>
                <c:pt idx="2299">
                  <c:v>39868</c:v>
                </c:pt>
                <c:pt idx="2300">
                  <c:v>39869</c:v>
                </c:pt>
                <c:pt idx="2301">
                  <c:v>39870</c:v>
                </c:pt>
                <c:pt idx="2302">
                  <c:v>39871</c:v>
                </c:pt>
                <c:pt idx="2303">
                  <c:v>39874</c:v>
                </c:pt>
                <c:pt idx="2304">
                  <c:v>39875</c:v>
                </c:pt>
                <c:pt idx="2305">
                  <c:v>39876</c:v>
                </c:pt>
                <c:pt idx="2306">
                  <c:v>39877</c:v>
                </c:pt>
                <c:pt idx="2307">
                  <c:v>39878</c:v>
                </c:pt>
                <c:pt idx="2308">
                  <c:v>39881</c:v>
                </c:pt>
                <c:pt idx="2309">
                  <c:v>39882</c:v>
                </c:pt>
                <c:pt idx="2310">
                  <c:v>39883</c:v>
                </c:pt>
                <c:pt idx="2311">
                  <c:v>39884</c:v>
                </c:pt>
                <c:pt idx="2312">
                  <c:v>39885</c:v>
                </c:pt>
                <c:pt idx="2313">
                  <c:v>39888</c:v>
                </c:pt>
                <c:pt idx="2314">
                  <c:v>39889</c:v>
                </c:pt>
                <c:pt idx="2315">
                  <c:v>39890</c:v>
                </c:pt>
                <c:pt idx="2316">
                  <c:v>39891</c:v>
                </c:pt>
                <c:pt idx="2317">
                  <c:v>39892</c:v>
                </c:pt>
                <c:pt idx="2318">
                  <c:v>39895</c:v>
                </c:pt>
                <c:pt idx="2319">
                  <c:v>39896</c:v>
                </c:pt>
                <c:pt idx="2320">
                  <c:v>39897</c:v>
                </c:pt>
                <c:pt idx="2321">
                  <c:v>39898</c:v>
                </c:pt>
                <c:pt idx="2322">
                  <c:v>39899</c:v>
                </c:pt>
                <c:pt idx="2323">
                  <c:v>39902</c:v>
                </c:pt>
                <c:pt idx="2324">
                  <c:v>39903</c:v>
                </c:pt>
                <c:pt idx="2325">
                  <c:v>39904</c:v>
                </c:pt>
                <c:pt idx="2326">
                  <c:v>39905</c:v>
                </c:pt>
                <c:pt idx="2327">
                  <c:v>39906</c:v>
                </c:pt>
                <c:pt idx="2328">
                  <c:v>39909</c:v>
                </c:pt>
                <c:pt idx="2329">
                  <c:v>39910</c:v>
                </c:pt>
                <c:pt idx="2330">
                  <c:v>39911</c:v>
                </c:pt>
                <c:pt idx="2331">
                  <c:v>39912</c:v>
                </c:pt>
                <c:pt idx="2332">
                  <c:v>39916</c:v>
                </c:pt>
                <c:pt idx="2333">
                  <c:v>39917</c:v>
                </c:pt>
                <c:pt idx="2334">
                  <c:v>39918</c:v>
                </c:pt>
                <c:pt idx="2335">
                  <c:v>39919</c:v>
                </c:pt>
                <c:pt idx="2336">
                  <c:v>39920</c:v>
                </c:pt>
                <c:pt idx="2337">
                  <c:v>39923</c:v>
                </c:pt>
                <c:pt idx="2338">
                  <c:v>39924</c:v>
                </c:pt>
                <c:pt idx="2339">
                  <c:v>39925</c:v>
                </c:pt>
                <c:pt idx="2340">
                  <c:v>39926</c:v>
                </c:pt>
                <c:pt idx="2341">
                  <c:v>39927</c:v>
                </c:pt>
                <c:pt idx="2342">
                  <c:v>39930</c:v>
                </c:pt>
                <c:pt idx="2343">
                  <c:v>39931</c:v>
                </c:pt>
                <c:pt idx="2344">
                  <c:v>39932</c:v>
                </c:pt>
                <c:pt idx="2345">
                  <c:v>39933</c:v>
                </c:pt>
                <c:pt idx="2346">
                  <c:v>39934</c:v>
                </c:pt>
                <c:pt idx="2347">
                  <c:v>39937</c:v>
                </c:pt>
                <c:pt idx="2348">
                  <c:v>39938</c:v>
                </c:pt>
                <c:pt idx="2349">
                  <c:v>39939</c:v>
                </c:pt>
                <c:pt idx="2350">
                  <c:v>39940</c:v>
                </c:pt>
                <c:pt idx="2351">
                  <c:v>39941</c:v>
                </c:pt>
                <c:pt idx="2352">
                  <c:v>39944</c:v>
                </c:pt>
                <c:pt idx="2353">
                  <c:v>39945</c:v>
                </c:pt>
                <c:pt idx="2354">
                  <c:v>39946</c:v>
                </c:pt>
                <c:pt idx="2355">
                  <c:v>39947</c:v>
                </c:pt>
                <c:pt idx="2356">
                  <c:v>39948</c:v>
                </c:pt>
                <c:pt idx="2357">
                  <c:v>39951</c:v>
                </c:pt>
                <c:pt idx="2358">
                  <c:v>39952</c:v>
                </c:pt>
                <c:pt idx="2359">
                  <c:v>39953</c:v>
                </c:pt>
                <c:pt idx="2360">
                  <c:v>39954</c:v>
                </c:pt>
                <c:pt idx="2361">
                  <c:v>39955</c:v>
                </c:pt>
                <c:pt idx="2362">
                  <c:v>39959</c:v>
                </c:pt>
                <c:pt idx="2363">
                  <c:v>39960</c:v>
                </c:pt>
                <c:pt idx="2364">
                  <c:v>39961</c:v>
                </c:pt>
                <c:pt idx="2365">
                  <c:v>39962</c:v>
                </c:pt>
                <c:pt idx="2366">
                  <c:v>39965</c:v>
                </c:pt>
                <c:pt idx="2367">
                  <c:v>39966</c:v>
                </c:pt>
                <c:pt idx="2368">
                  <c:v>39967</c:v>
                </c:pt>
                <c:pt idx="2369">
                  <c:v>39968</c:v>
                </c:pt>
                <c:pt idx="2370">
                  <c:v>39969</c:v>
                </c:pt>
                <c:pt idx="2371">
                  <c:v>39972</c:v>
                </c:pt>
                <c:pt idx="2372">
                  <c:v>39973</c:v>
                </c:pt>
                <c:pt idx="2373">
                  <c:v>39974</c:v>
                </c:pt>
                <c:pt idx="2374">
                  <c:v>39975</c:v>
                </c:pt>
                <c:pt idx="2375">
                  <c:v>39976</c:v>
                </c:pt>
                <c:pt idx="2376">
                  <c:v>39979</c:v>
                </c:pt>
                <c:pt idx="2377">
                  <c:v>39980</c:v>
                </c:pt>
                <c:pt idx="2378">
                  <c:v>39981</c:v>
                </c:pt>
                <c:pt idx="2379">
                  <c:v>39982</c:v>
                </c:pt>
                <c:pt idx="2380">
                  <c:v>39983</c:v>
                </c:pt>
                <c:pt idx="2381">
                  <c:v>39986</c:v>
                </c:pt>
                <c:pt idx="2382">
                  <c:v>39987</c:v>
                </c:pt>
                <c:pt idx="2383">
                  <c:v>39988</c:v>
                </c:pt>
                <c:pt idx="2384">
                  <c:v>39989</c:v>
                </c:pt>
                <c:pt idx="2385">
                  <c:v>39990</c:v>
                </c:pt>
                <c:pt idx="2386">
                  <c:v>39993</c:v>
                </c:pt>
                <c:pt idx="2387">
                  <c:v>39994</c:v>
                </c:pt>
                <c:pt idx="2388">
                  <c:v>39995</c:v>
                </c:pt>
                <c:pt idx="2389">
                  <c:v>39996</c:v>
                </c:pt>
                <c:pt idx="2390">
                  <c:v>40000</c:v>
                </c:pt>
                <c:pt idx="2391">
                  <c:v>40001</c:v>
                </c:pt>
                <c:pt idx="2392">
                  <c:v>40002</c:v>
                </c:pt>
                <c:pt idx="2393">
                  <c:v>40003</c:v>
                </c:pt>
                <c:pt idx="2394">
                  <c:v>40004</c:v>
                </c:pt>
                <c:pt idx="2395">
                  <c:v>40007</c:v>
                </c:pt>
                <c:pt idx="2396">
                  <c:v>40008</c:v>
                </c:pt>
                <c:pt idx="2397">
                  <c:v>40009</c:v>
                </c:pt>
                <c:pt idx="2398">
                  <c:v>40010</c:v>
                </c:pt>
                <c:pt idx="2399">
                  <c:v>40011</c:v>
                </c:pt>
                <c:pt idx="2400">
                  <c:v>40014</c:v>
                </c:pt>
                <c:pt idx="2401">
                  <c:v>40015</c:v>
                </c:pt>
                <c:pt idx="2402">
                  <c:v>40016</c:v>
                </c:pt>
                <c:pt idx="2403">
                  <c:v>40017</c:v>
                </c:pt>
                <c:pt idx="2404">
                  <c:v>40018</c:v>
                </c:pt>
                <c:pt idx="2405">
                  <c:v>40021</c:v>
                </c:pt>
                <c:pt idx="2406">
                  <c:v>40022</c:v>
                </c:pt>
                <c:pt idx="2407">
                  <c:v>40023</c:v>
                </c:pt>
                <c:pt idx="2408">
                  <c:v>40024</c:v>
                </c:pt>
                <c:pt idx="2409">
                  <c:v>40025</c:v>
                </c:pt>
                <c:pt idx="2410">
                  <c:v>40028</c:v>
                </c:pt>
                <c:pt idx="2411">
                  <c:v>40029</c:v>
                </c:pt>
                <c:pt idx="2412">
                  <c:v>40030</c:v>
                </c:pt>
                <c:pt idx="2413">
                  <c:v>40031</c:v>
                </c:pt>
                <c:pt idx="2414">
                  <c:v>40032</c:v>
                </c:pt>
                <c:pt idx="2415">
                  <c:v>40035</c:v>
                </c:pt>
                <c:pt idx="2416">
                  <c:v>40036</c:v>
                </c:pt>
                <c:pt idx="2417">
                  <c:v>40037</c:v>
                </c:pt>
                <c:pt idx="2418">
                  <c:v>40038</c:v>
                </c:pt>
                <c:pt idx="2419">
                  <c:v>40039</c:v>
                </c:pt>
                <c:pt idx="2420">
                  <c:v>40042</c:v>
                </c:pt>
                <c:pt idx="2421">
                  <c:v>40043</c:v>
                </c:pt>
                <c:pt idx="2422">
                  <c:v>40044</c:v>
                </c:pt>
                <c:pt idx="2423">
                  <c:v>40045</c:v>
                </c:pt>
                <c:pt idx="2424">
                  <c:v>40046</c:v>
                </c:pt>
                <c:pt idx="2425">
                  <c:v>40049</c:v>
                </c:pt>
                <c:pt idx="2426">
                  <c:v>40050</c:v>
                </c:pt>
                <c:pt idx="2427">
                  <c:v>40051</c:v>
                </c:pt>
                <c:pt idx="2428">
                  <c:v>40052</c:v>
                </c:pt>
                <c:pt idx="2429">
                  <c:v>40053</c:v>
                </c:pt>
                <c:pt idx="2430">
                  <c:v>40056</c:v>
                </c:pt>
                <c:pt idx="2431">
                  <c:v>40057</c:v>
                </c:pt>
                <c:pt idx="2432">
                  <c:v>40058</c:v>
                </c:pt>
                <c:pt idx="2433">
                  <c:v>40059</c:v>
                </c:pt>
                <c:pt idx="2434">
                  <c:v>40060</c:v>
                </c:pt>
                <c:pt idx="2435">
                  <c:v>40064</c:v>
                </c:pt>
                <c:pt idx="2436">
                  <c:v>40065</c:v>
                </c:pt>
                <c:pt idx="2437">
                  <c:v>40066</c:v>
                </c:pt>
                <c:pt idx="2438">
                  <c:v>40067</c:v>
                </c:pt>
                <c:pt idx="2439">
                  <c:v>40070</c:v>
                </c:pt>
                <c:pt idx="2440">
                  <c:v>40071</c:v>
                </c:pt>
                <c:pt idx="2441">
                  <c:v>40072</c:v>
                </c:pt>
                <c:pt idx="2442">
                  <c:v>40073</c:v>
                </c:pt>
                <c:pt idx="2443">
                  <c:v>40074</c:v>
                </c:pt>
                <c:pt idx="2444">
                  <c:v>40077</c:v>
                </c:pt>
                <c:pt idx="2445">
                  <c:v>40078</c:v>
                </c:pt>
                <c:pt idx="2446">
                  <c:v>40079</c:v>
                </c:pt>
                <c:pt idx="2447">
                  <c:v>40080</c:v>
                </c:pt>
                <c:pt idx="2448">
                  <c:v>40081</c:v>
                </c:pt>
                <c:pt idx="2449">
                  <c:v>40084</c:v>
                </c:pt>
                <c:pt idx="2450">
                  <c:v>40085</c:v>
                </c:pt>
                <c:pt idx="2451">
                  <c:v>40086</c:v>
                </c:pt>
                <c:pt idx="2452">
                  <c:v>40087</c:v>
                </c:pt>
                <c:pt idx="2453">
                  <c:v>40088</c:v>
                </c:pt>
                <c:pt idx="2454">
                  <c:v>40091</c:v>
                </c:pt>
                <c:pt idx="2455">
                  <c:v>40092</c:v>
                </c:pt>
                <c:pt idx="2456">
                  <c:v>40093</c:v>
                </c:pt>
                <c:pt idx="2457">
                  <c:v>40094</c:v>
                </c:pt>
                <c:pt idx="2458">
                  <c:v>40095</c:v>
                </c:pt>
                <c:pt idx="2459">
                  <c:v>40098</c:v>
                </c:pt>
                <c:pt idx="2460">
                  <c:v>40099</c:v>
                </c:pt>
                <c:pt idx="2461">
                  <c:v>40100</c:v>
                </c:pt>
                <c:pt idx="2462">
                  <c:v>40101</c:v>
                </c:pt>
                <c:pt idx="2463">
                  <c:v>40102</c:v>
                </c:pt>
                <c:pt idx="2464">
                  <c:v>40105</c:v>
                </c:pt>
                <c:pt idx="2465">
                  <c:v>40106</c:v>
                </c:pt>
                <c:pt idx="2466">
                  <c:v>40107</c:v>
                </c:pt>
                <c:pt idx="2467">
                  <c:v>40108</c:v>
                </c:pt>
                <c:pt idx="2468">
                  <c:v>40109</c:v>
                </c:pt>
                <c:pt idx="2469">
                  <c:v>40112</c:v>
                </c:pt>
                <c:pt idx="2470">
                  <c:v>40113</c:v>
                </c:pt>
                <c:pt idx="2471">
                  <c:v>40114</c:v>
                </c:pt>
                <c:pt idx="2472">
                  <c:v>40115</c:v>
                </c:pt>
                <c:pt idx="2473">
                  <c:v>40116</c:v>
                </c:pt>
                <c:pt idx="2474">
                  <c:v>40119</c:v>
                </c:pt>
                <c:pt idx="2475">
                  <c:v>40120</c:v>
                </c:pt>
                <c:pt idx="2476">
                  <c:v>40121</c:v>
                </c:pt>
                <c:pt idx="2477">
                  <c:v>40122</c:v>
                </c:pt>
                <c:pt idx="2478">
                  <c:v>40123</c:v>
                </c:pt>
                <c:pt idx="2479">
                  <c:v>40126</c:v>
                </c:pt>
                <c:pt idx="2480">
                  <c:v>40127</c:v>
                </c:pt>
                <c:pt idx="2481">
                  <c:v>40128</c:v>
                </c:pt>
                <c:pt idx="2482">
                  <c:v>40129</c:v>
                </c:pt>
                <c:pt idx="2483">
                  <c:v>40130</c:v>
                </c:pt>
                <c:pt idx="2484">
                  <c:v>40133</c:v>
                </c:pt>
                <c:pt idx="2485">
                  <c:v>40134</c:v>
                </c:pt>
                <c:pt idx="2486">
                  <c:v>40135</c:v>
                </c:pt>
                <c:pt idx="2487">
                  <c:v>40136</c:v>
                </c:pt>
                <c:pt idx="2488">
                  <c:v>40137</c:v>
                </c:pt>
                <c:pt idx="2489">
                  <c:v>40140</c:v>
                </c:pt>
                <c:pt idx="2490">
                  <c:v>40141</c:v>
                </c:pt>
                <c:pt idx="2491">
                  <c:v>40142</c:v>
                </c:pt>
                <c:pt idx="2492">
                  <c:v>40144</c:v>
                </c:pt>
                <c:pt idx="2493">
                  <c:v>40147</c:v>
                </c:pt>
                <c:pt idx="2494">
                  <c:v>40148</c:v>
                </c:pt>
                <c:pt idx="2495">
                  <c:v>40149</c:v>
                </c:pt>
                <c:pt idx="2496">
                  <c:v>40150</c:v>
                </c:pt>
                <c:pt idx="2497">
                  <c:v>40151</c:v>
                </c:pt>
                <c:pt idx="2498">
                  <c:v>40154</c:v>
                </c:pt>
                <c:pt idx="2499">
                  <c:v>40155</c:v>
                </c:pt>
                <c:pt idx="2500">
                  <c:v>40156</c:v>
                </c:pt>
                <c:pt idx="2501">
                  <c:v>40157</c:v>
                </c:pt>
                <c:pt idx="2502">
                  <c:v>40158</c:v>
                </c:pt>
                <c:pt idx="2503">
                  <c:v>40161</c:v>
                </c:pt>
                <c:pt idx="2504">
                  <c:v>40162</c:v>
                </c:pt>
                <c:pt idx="2505">
                  <c:v>40163</c:v>
                </c:pt>
                <c:pt idx="2506">
                  <c:v>40164</c:v>
                </c:pt>
                <c:pt idx="2507">
                  <c:v>40165</c:v>
                </c:pt>
                <c:pt idx="2508">
                  <c:v>40168</c:v>
                </c:pt>
                <c:pt idx="2509">
                  <c:v>40169</c:v>
                </c:pt>
                <c:pt idx="2510">
                  <c:v>40170</c:v>
                </c:pt>
                <c:pt idx="2511">
                  <c:v>40171</c:v>
                </c:pt>
                <c:pt idx="2512">
                  <c:v>40175</c:v>
                </c:pt>
                <c:pt idx="2513">
                  <c:v>40176</c:v>
                </c:pt>
                <c:pt idx="2514">
                  <c:v>40177</c:v>
                </c:pt>
                <c:pt idx="2515">
                  <c:v>40178</c:v>
                </c:pt>
                <c:pt idx="2516">
                  <c:v>40182</c:v>
                </c:pt>
                <c:pt idx="2517">
                  <c:v>40183</c:v>
                </c:pt>
                <c:pt idx="2518">
                  <c:v>40184</c:v>
                </c:pt>
                <c:pt idx="2519">
                  <c:v>40185</c:v>
                </c:pt>
                <c:pt idx="2520">
                  <c:v>40186</c:v>
                </c:pt>
                <c:pt idx="2521">
                  <c:v>40189</c:v>
                </c:pt>
                <c:pt idx="2522">
                  <c:v>40190</c:v>
                </c:pt>
                <c:pt idx="2523">
                  <c:v>40191</c:v>
                </c:pt>
                <c:pt idx="2524">
                  <c:v>40192</c:v>
                </c:pt>
                <c:pt idx="2525">
                  <c:v>40193</c:v>
                </c:pt>
                <c:pt idx="2526">
                  <c:v>40197</c:v>
                </c:pt>
                <c:pt idx="2527">
                  <c:v>40198</c:v>
                </c:pt>
                <c:pt idx="2528">
                  <c:v>40199</c:v>
                </c:pt>
                <c:pt idx="2529">
                  <c:v>40200</c:v>
                </c:pt>
                <c:pt idx="2530">
                  <c:v>40203</c:v>
                </c:pt>
                <c:pt idx="2531">
                  <c:v>40204</c:v>
                </c:pt>
                <c:pt idx="2532">
                  <c:v>40205</c:v>
                </c:pt>
                <c:pt idx="2533">
                  <c:v>40206</c:v>
                </c:pt>
                <c:pt idx="2534">
                  <c:v>40207</c:v>
                </c:pt>
                <c:pt idx="2535">
                  <c:v>40210</c:v>
                </c:pt>
                <c:pt idx="2536">
                  <c:v>40211</c:v>
                </c:pt>
                <c:pt idx="2537">
                  <c:v>40212</c:v>
                </c:pt>
                <c:pt idx="2538">
                  <c:v>40213</c:v>
                </c:pt>
                <c:pt idx="2539">
                  <c:v>40214</c:v>
                </c:pt>
                <c:pt idx="2540">
                  <c:v>40217</c:v>
                </c:pt>
                <c:pt idx="2541">
                  <c:v>40218</c:v>
                </c:pt>
                <c:pt idx="2542">
                  <c:v>40219</c:v>
                </c:pt>
                <c:pt idx="2543">
                  <c:v>40220</c:v>
                </c:pt>
                <c:pt idx="2544">
                  <c:v>40221</c:v>
                </c:pt>
                <c:pt idx="2545">
                  <c:v>40225</c:v>
                </c:pt>
                <c:pt idx="2546">
                  <c:v>40226</c:v>
                </c:pt>
                <c:pt idx="2547">
                  <c:v>40227</c:v>
                </c:pt>
                <c:pt idx="2548">
                  <c:v>40228</c:v>
                </c:pt>
                <c:pt idx="2549">
                  <c:v>40231</c:v>
                </c:pt>
                <c:pt idx="2550">
                  <c:v>40232</c:v>
                </c:pt>
                <c:pt idx="2551">
                  <c:v>40233</c:v>
                </c:pt>
                <c:pt idx="2552">
                  <c:v>40234</c:v>
                </c:pt>
                <c:pt idx="2553">
                  <c:v>40235</c:v>
                </c:pt>
                <c:pt idx="2554">
                  <c:v>40238</c:v>
                </c:pt>
                <c:pt idx="2555">
                  <c:v>40239</c:v>
                </c:pt>
                <c:pt idx="2556">
                  <c:v>40240</c:v>
                </c:pt>
                <c:pt idx="2557">
                  <c:v>40241</c:v>
                </c:pt>
                <c:pt idx="2558">
                  <c:v>40242</c:v>
                </c:pt>
                <c:pt idx="2559">
                  <c:v>40245</c:v>
                </c:pt>
                <c:pt idx="2560">
                  <c:v>40246</c:v>
                </c:pt>
                <c:pt idx="2561">
                  <c:v>40247</c:v>
                </c:pt>
                <c:pt idx="2562">
                  <c:v>40248</c:v>
                </c:pt>
                <c:pt idx="2563">
                  <c:v>40249</c:v>
                </c:pt>
                <c:pt idx="2564">
                  <c:v>40252</c:v>
                </c:pt>
                <c:pt idx="2565">
                  <c:v>40253</c:v>
                </c:pt>
                <c:pt idx="2566">
                  <c:v>40254</c:v>
                </c:pt>
                <c:pt idx="2567">
                  <c:v>40255</c:v>
                </c:pt>
                <c:pt idx="2568">
                  <c:v>40256</c:v>
                </c:pt>
                <c:pt idx="2569">
                  <c:v>40259</c:v>
                </c:pt>
                <c:pt idx="2570">
                  <c:v>40260</c:v>
                </c:pt>
                <c:pt idx="2571">
                  <c:v>40261</c:v>
                </c:pt>
                <c:pt idx="2572">
                  <c:v>40262</c:v>
                </c:pt>
                <c:pt idx="2573">
                  <c:v>40263</c:v>
                </c:pt>
                <c:pt idx="2574">
                  <c:v>40266</c:v>
                </c:pt>
                <c:pt idx="2575">
                  <c:v>40267</c:v>
                </c:pt>
                <c:pt idx="2576">
                  <c:v>40268</c:v>
                </c:pt>
                <c:pt idx="2577">
                  <c:v>40269</c:v>
                </c:pt>
                <c:pt idx="2578">
                  <c:v>40273</c:v>
                </c:pt>
                <c:pt idx="2579">
                  <c:v>40274</c:v>
                </c:pt>
                <c:pt idx="2580">
                  <c:v>40275</c:v>
                </c:pt>
                <c:pt idx="2581">
                  <c:v>40276</c:v>
                </c:pt>
                <c:pt idx="2582">
                  <c:v>40277</c:v>
                </c:pt>
                <c:pt idx="2583">
                  <c:v>40280</c:v>
                </c:pt>
                <c:pt idx="2584">
                  <c:v>40281</c:v>
                </c:pt>
                <c:pt idx="2585">
                  <c:v>40282</c:v>
                </c:pt>
                <c:pt idx="2586">
                  <c:v>40283</c:v>
                </c:pt>
                <c:pt idx="2587">
                  <c:v>40284</c:v>
                </c:pt>
                <c:pt idx="2588">
                  <c:v>40287</c:v>
                </c:pt>
                <c:pt idx="2589">
                  <c:v>40288</c:v>
                </c:pt>
                <c:pt idx="2590">
                  <c:v>40289</c:v>
                </c:pt>
                <c:pt idx="2591">
                  <c:v>40290</c:v>
                </c:pt>
                <c:pt idx="2592">
                  <c:v>40291</c:v>
                </c:pt>
                <c:pt idx="2593">
                  <c:v>40294</c:v>
                </c:pt>
                <c:pt idx="2594">
                  <c:v>40295</c:v>
                </c:pt>
                <c:pt idx="2595">
                  <c:v>40296</c:v>
                </c:pt>
                <c:pt idx="2596">
                  <c:v>40297</c:v>
                </c:pt>
                <c:pt idx="2597">
                  <c:v>40298</c:v>
                </c:pt>
                <c:pt idx="2598">
                  <c:v>40301</c:v>
                </c:pt>
                <c:pt idx="2599">
                  <c:v>40302</c:v>
                </c:pt>
                <c:pt idx="2600">
                  <c:v>40303</c:v>
                </c:pt>
                <c:pt idx="2601">
                  <c:v>40304</c:v>
                </c:pt>
                <c:pt idx="2602">
                  <c:v>40305</c:v>
                </c:pt>
                <c:pt idx="2603">
                  <c:v>40308</c:v>
                </c:pt>
                <c:pt idx="2604">
                  <c:v>40309</c:v>
                </c:pt>
                <c:pt idx="2605">
                  <c:v>40310</c:v>
                </c:pt>
                <c:pt idx="2606">
                  <c:v>40311</c:v>
                </c:pt>
                <c:pt idx="2607">
                  <c:v>40312</c:v>
                </c:pt>
                <c:pt idx="2608">
                  <c:v>40315</c:v>
                </c:pt>
                <c:pt idx="2609">
                  <c:v>40316</c:v>
                </c:pt>
                <c:pt idx="2610">
                  <c:v>40317</c:v>
                </c:pt>
                <c:pt idx="2611">
                  <c:v>40318</c:v>
                </c:pt>
                <c:pt idx="2612">
                  <c:v>40319</c:v>
                </c:pt>
                <c:pt idx="2613">
                  <c:v>40322</c:v>
                </c:pt>
                <c:pt idx="2614">
                  <c:v>40323</c:v>
                </c:pt>
                <c:pt idx="2615">
                  <c:v>40324</c:v>
                </c:pt>
                <c:pt idx="2616">
                  <c:v>40325</c:v>
                </c:pt>
                <c:pt idx="2617">
                  <c:v>40326</c:v>
                </c:pt>
                <c:pt idx="2618">
                  <c:v>40330</c:v>
                </c:pt>
                <c:pt idx="2619">
                  <c:v>40331</c:v>
                </c:pt>
                <c:pt idx="2620">
                  <c:v>40332</c:v>
                </c:pt>
                <c:pt idx="2621">
                  <c:v>40333</c:v>
                </c:pt>
                <c:pt idx="2622">
                  <c:v>40336</c:v>
                </c:pt>
                <c:pt idx="2623">
                  <c:v>40337</c:v>
                </c:pt>
                <c:pt idx="2624">
                  <c:v>40338</c:v>
                </c:pt>
                <c:pt idx="2625">
                  <c:v>40339</c:v>
                </c:pt>
                <c:pt idx="2626">
                  <c:v>40340</c:v>
                </c:pt>
                <c:pt idx="2627">
                  <c:v>40343</c:v>
                </c:pt>
                <c:pt idx="2628">
                  <c:v>40344</c:v>
                </c:pt>
                <c:pt idx="2629">
                  <c:v>40345</c:v>
                </c:pt>
                <c:pt idx="2630">
                  <c:v>40346</c:v>
                </c:pt>
                <c:pt idx="2631">
                  <c:v>40347</c:v>
                </c:pt>
                <c:pt idx="2632">
                  <c:v>40350</c:v>
                </c:pt>
                <c:pt idx="2633">
                  <c:v>40351</c:v>
                </c:pt>
                <c:pt idx="2634">
                  <c:v>40352</c:v>
                </c:pt>
                <c:pt idx="2635">
                  <c:v>40353</c:v>
                </c:pt>
                <c:pt idx="2636">
                  <c:v>40354</c:v>
                </c:pt>
                <c:pt idx="2637">
                  <c:v>40357</c:v>
                </c:pt>
                <c:pt idx="2638">
                  <c:v>40358</c:v>
                </c:pt>
                <c:pt idx="2639">
                  <c:v>40359</c:v>
                </c:pt>
                <c:pt idx="2640">
                  <c:v>40360</c:v>
                </c:pt>
                <c:pt idx="2641">
                  <c:v>40361</c:v>
                </c:pt>
                <c:pt idx="2642">
                  <c:v>40365</c:v>
                </c:pt>
                <c:pt idx="2643">
                  <c:v>40366</c:v>
                </c:pt>
                <c:pt idx="2644">
                  <c:v>40367</c:v>
                </c:pt>
                <c:pt idx="2645">
                  <c:v>40368</c:v>
                </c:pt>
                <c:pt idx="2646">
                  <c:v>40371</c:v>
                </c:pt>
                <c:pt idx="2647">
                  <c:v>40372</c:v>
                </c:pt>
                <c:pt idx="2648">
                  <c:v>40373</c:v>
                </c:pt>
                <c:pt idx="2649">
                  <c:v>40374</c:v>
                </c:pt>
                <c:pt idx="2650">
                  <c:v>40375</c:v>
                </c:pt>
                <c:pt idx="2651">
                  <c:v>40378</c:v>
                </c:pt>
                <c:pt idx="2652">
                  <c:v>40379</c:v>
                </c:pt>
                <c:pt idx="2653">
                  <c:v>40380</c:v>
                </c:pt>
                <c:pt idx="2654">
                  <c:v>40381</c:v>
                </c:pt>
                <c:pt idx="2655">
                  <c:v>40382</c:v>
                </c:pt>
                <c:pt idx="2656">
                  <c:v>40385</c:v>
                </c:pt>
                <c:pt idx="2657">
                  <c:v>40386</c:v>
                </c:pt>
                <c:pt idx="2658">
                  <c:v>40387</c:v>
                </c:pt>
                <c:pt idx="2659">
                  <c:v>40388</c:v>
                </c:pt>
                <c:pt idx="2660">
                  <c:v>40389</c:v>
                </c:pt>
                <c:pt idx="2661">
                  <c:v>40392</c:v>
                </c:pt>
                <c:pt idx="2662">
                  <c:v>40393</c:v>
                </c:pt>
                <c:pt idx="2663">
                  <c:v>40394</c:v>
                </c:pt>
                <c:pt idx="2664">
                  <c:v>40395</c:v>
                </c:pt>
                <c:pt idx="2665">
                  <c:v>40396</c:v>
                </c:pt>
                <c:pt idx="2666">
                  <c:v>40399</c:v>
                </c:pt>
                <c:pt idx="2667">
                  <c:v>40400</c:v>
                </c:pt>
                <c:pt idx="2668">
                  <c:v>40401</c:v>
                </c:pt>
                <c:pt idx="2669">
                  <c:v>40402</c:v>
                </c:pt>
                <c:pt idx="2670">
                  <c:v>40403</c:v>
                </c:pt>
                <c:pt idx="2671">
                  <c:v>40406</c:v>
                </c:pt>
                <c:pt idx="2672">
                  <c:v>40407</c:v>
                </c:pt>
                <c:pt idx="2673">
                  <c:v>40408</c:v>
                </c:pt>
                <c:pt idx="2674">
                  <c:v>40409</c:v>
                </c:pt>
                <c:pt idx="2675">
                  <c:v>40410</c:v>
                </c:pt>
                <c:pt idx="2676">
                  <c:v>40413</c:v>
                </c:pt>
                <c:pt idx="2677">
                  <c:v>40414</c:v>
                </c:pt>
                <c:pt idx="2678">
                  <c:v>40415</c:v>
                </c:pt>
                <c:pt idx="2679">
                  <c:v>40416</c:v>
                </c:pt>
                <c:pt idx="2680">
                  <c:v>40417</c:v>
                </c:pt>
                <c:pt idx="2681">
                  <c:v>40420</c:v>
                </c:pt>
                <c:pt idx="2682">
                  <c:v>40421</c:v>
                </c:pt>
                <c:pt idx="2683">
                  <c:v>40422</c:v>
                </c:pt>
                <c:pt idx="2684">
                  <c:v>40423</c:v>
                </c:pt>
                <c:pt idx="2685">
                  <c:v>40424</c:v>
                </c:pt>
                <c:pt idx="2686">
                  <c:v>40428</c:v>
                </c:pt>
                <c:pt idx="2687">
                  <c:v>40429</c:v>
                </c:pt>
                <c:pt idx="2688">
                  <c:v>40430</c:v>
                </c:pt>
                <c:pt idx="2689">
                  <c:v>40431</c:v>
                </c:pt>
                <c:pt idx="2690">
                  <c:v>40434</c:v>
                </c:pt>
                <c:pt idx="2691">
                  <c:v>40435</c:v>
                </c:pt>
                <c:pt idx="2692">
                  <c:v>40436</c:v>
                </c:pt>
                <c:pt idx="2693">
                  <c:v>40437</c:v>
                </c:pt>
                <c:pt idx="2694">
                  <c:v>40438</c:v>
                </c:pt>
                <c:pt idx="2695">
                  <c:v>40441</c:v>
                </c:pt>
                <c:pt idx="2696">
                  <c:v>40442</c:v>
                </c:pt>
                <c:pt idx="2697">
                  <c:v>40443</c:v>
                </c:pt>
                <c:pt idx="2698">
                  <c:v>40444</c:v>
                </c:pt>
                <c:pt idx="2699">
                  <c:v>40445</c:v>
                </c:pt>
                <c:pt idx="2700">
                  <c:v>40448</c:v>
                </c:pt>
                <c:pt idx="2701">
                  <c:v>40449</c:v>
                </c:pt>
                <c:pt idx="2702">
                  <c:v>40450</c:v>
                </c:pt>
                <c:pt idx="2703">
                  <c:v>40451</c:v>
                </c:pt>
                <c:pt idx="2704">
                  <c:v>40452</c:v>
                </c:pt>
                <c:pt idx="2705">
                  <c:v>40455</c:v>
                </c:pt>
                <c:pt idx="2706">
                  <c:v>40456</c:v>
                </c:pt>
                <c:pt idx="2707">
                  <c:v>40457</c:v>
                </c:pt>
                <c:pt idx="2708">
                  <c:v>40458</c:v>
                </c:pt>
                <c:pt idx="2709">
                  <c:v>40459</c:v>
                </c:pt>
                <c:pt idx="2710">
                  <c:v>40462</c:v>
                </c:pt>
                <c:pt idx="2711">
                  <c:v>40463</c:v>
                </c:pt>
                <c:pt idx="2712">
                  <c:v>40464</c:v>
                </c:pt>
                <c:pt idx="2713">
                  <c:v>40465</c:v>
                </c:pt>
                <c:pt idx="2714">
                  <c:v>40466</c:v>
                </c:pt>
                <c:pt idx="2715">
                  <c:v>40469</c:v>
                </c:pt>
                <c:pt idx="2716">
                  <c:v>40470</c:v>
                </c:pt>
                <c:pt idx="2717">
                  <c:v>40471</c:v>
                </c:pt>
                <c:pt idx="2718">
                  <c:v>40472</c:v>
                </c:pt>
                <c:pt idx="2719">
                  <c:v>40473</c:v>
                </c:pt>
                <c:pt idx="2720">
                  <c:v>40476</c:v>
                </c:pt>
                <c:pt idx="2721">
                  <c:v>40477</c:v>
                </c:pt>
                <c:pt idx="2722">
                  <c:v>40478</c:v>
                </c:pt>
                <c:pt idx="2723">
                  <c:v>40479</c:v>
                </c:pt>
                <c:pt idx="2724">
                  <c:v>40480</c:v>
                </c:pt>
                <c:pt idx="2725">
                  <c:v>40483</c:v>
                </c:pt>
                <c:pt idx="2726">
                  <c:v>40484</c:v>
                </c:pt>
                <c:pt idx="2727">
                  <c:v>40485</c:v>
                </c:pt>
                <c:pt idx="2728">
                  <c:v>40486</c:v>
                </c:pt>
                <c:pt idx="2729">
                  <c:v>40487</c:v>
                </c:pt>
                <c:pt idx="2730">
                  <c:v>40490</c:v>
                </c:pt>
                <c:pt idx="2731">
                  <c:v>40491</c:v>
                </c:pt>
                <c:pt idx="2732">
                  <c:v>40492</c:v>
                </c:pt>
                <c:pt idx="2733">
                  <c:v>40493</c:v>
                </c:pt>
                <c:pt idx="2734">
                  <c:v>40494</c:v>
                </c:pt>
                <c:pt idx="2735">
                  <c:v>40497</c:v>
                </c:pt>
                <c:pt idx="2736">
                  <c:v>40498</c:v>
                </c:pt>
                <c:pt idx="2737">
                  <c:v>40499</c:v>
                </c:pt>
                <c:pt idx="2738">
                  <c:v>40500</c:v>
                </c:pt>
                <c:pt idx="2739">
                  <c:v>40501</c:v>
                </c:pt>
                <c:pt idx="2740">
                  <c:v>40504</c:v>
                </c:pt>
                <c:pt idx="2741">
                  <c:v>40505</c:v>
                </c:pt>
                <c:pt idx="2742">
                  <c:v>40506</c:v>
                </c:pt>
                <c:pt idx="2743">
                  <c:v>40508</c:v>
                </c:pt>
                <c:pt idx="2744">
                  <c:v>40511</c:v>
                </c:pt>
                <c:pt idx="2745">
                  <c:v>40512</c:v>
                </c:pt>
                <c:pt idx="2746">
                  <c:v>40513</c:v>
                </c:pt>
                <c:pt idx="2747">
                  <c:v>40514</c:v>
                </c:pt>
                <c:pt idx="2748">
                  <c:v>40515</c:v>
                </c:pt>
                <c:pt idx="2749">
                  <c:v>40518</c:v>
                </c:pt>
                <c:pt idx="2750">
                  <c:v>40519</c:v>
                </c:pt>
                <c:pt idx="2751">
                  <c:v>40520</c:v>
                </c:pt>
                <c:pt idx="2752">
                  <c:v>40521</c:v>
                </c:pt>
                <c:pt idx="2753">
                  <c:v>40522</c:v>
                </c:pt>
                <c:pt idx="2754">
                  <c:v>40525</c:v>
                </c:pt>
                <c:pt idx="2755">
                  <c:v>40526</c:v>
                </c:pt>
                <c:pt idx="2756">
                  <c:v>40527</c:v>
                </c:pt>
                <c:pt idx="2757">
                  <c:v>40528</c:v>
                </c:pt>
                <c:pt idx="2758">
                  <c:v>40529</c:v>
                </c:pt>
                <c:pt idx="2759">
                  <c:v>40532</c:v>
                </c:pt>
                <c:pt idx="2760">
                  <c:v>40533</c:v>
                </c:pt>
                <c:pt idx="2761">
                  <c:v>40534</c:v>
                </c:pt>
                <c:pt idx="2762">
                  <c:v>40535</c:v>
                </c:pt>
                <c:pt idx="2763">
                  <c:v>40539</c:v>
                </c:pt>
                <c:pt idx="2764">
                  <c:v>40540</c:v>
                </c:pt>
                <c:pt idx="2765">
                  <c:v>40541</c:v>
                </c:pt>
                <c:pt idx="2766">
                  <c:v>40542</c:v>
                </c:pt>
                <c:pt idx="2767">
                  <c:v>40543</c:v>
                </c:pt>
                <c:pt idx="2768">
                  <c:v>40546</c:v>
                </c:pt>
                <c:pt idx="2769">
                  <c:v>40547</c:v>
                </c:pt>
                <c:pt idx="2770">
                  <c:v>40548</c:v>
                </c:pt>
                <c:pt idx="2771">
                  <c:v>40549</c:v>
                </c:pt>
                <c:pt idx="2772">
                  <c:v>40550</c:v>
                </c:pt>
                <c:pt idx="2773">
                  <c:v>40553</c:v>
                </c:pt>
                <c:pt idx="2774">
                  <c:v>40554</c:v>
                </c:pt>
                <c:pt idx="2775">
                  <c:v>40555</c:v>
                </c:pt>
                <c:pt idx="2776">
                  <c:v>40556</c:v>
                </c:pt>
                <c:pt idx="2777">
                  <c:v>40557</c:v>
                </c:pt>
                <c:pt idx="2778">
                  <c:v>40561</c:v>
                </c:pt>
                <c:pt idx="2779">
                  <c:v>40562</c:v>
                </c:pt>
                <c:pt idx="2780">
                  <c:v>40563</c:v>
                </c:pt>
                <c:pt idx="2781">
                  <c:v>40564</c:v>
                </c:pt>
                <c:pt idx="2782">
                  <c:v>40567</c:v>
                </c:pt>
                <c:pt idx="2783">
                  <c:v>40568</c:v>
                </c:pt>
                <c:pt idx="2784">
                  <c:v>40569</c:v>
                </c:pt>
                <c:pt idx="2785">
                  <c:v>40570</c:v>
                </c:pt>
                <c:pt idx="2786">
                  <c:v>40571</c:v>
                </c:pt>
                <c:pt idx="2787">
                  <c:v>40574</c:v>
                </c:pt>
                <c:pt idx="2788">
                  <c:v>40575</c:v>
                </c:pt>
                <c:pt idx="2789">
                  <c:v>40576</c:v>
                </c:pt>
                <c:pt idx="2790">
                  <c:v>40577</c:v>
                </c:pt>
                <c:pt idx="2791">
                  <c:v>40578</c:v>
                </c:pt>
                <c:pt idx="2792">
                  <c:v>40581</c:v>
                </c:pt>
                <c:pt idx="2793">
                  <c:v>40582</c:v>
                </c:pt>
                <c:pt idx="2794">
                  <c:v>40583</c:v>
                </c:pt>
                <c:pt idx="2795">
                  <c:v>40584</c:v>
                </c:pt>
                <c:pt idx="2796">
                  <c:v>40585</c:v>
                </c:pt>
                <c:pt idx="2797">
                  <c:v>40588</c:v>
                </c:pt>
                <c:pt idx="2798">
                  <c:v>40589</c:v>
                </c:pt>
                <c:pt idx="2799">
                  <c:v>40590</c:v>
                </c:pt>
                <c:pt idx="2800">
                  <c:v>40591</c:v>
                </c:pt>
                <c:pt idx="2801">
                  <c:v>40592</c:v>
                </c:pt>
                <c:pt idx="2802">
                  <c:v>40596</c:v>
                </c:pt>
                <c:pt idx="2803">
                  <c:v>40597</c:v>
                </c:pt>
                <c:pt idx="2804">
                  <c:v>40598</c:v>
                </c:pt>
                <c:pt idx="2805">
                  <c:v>40599</c:v>
                </c:pt>
                <c:pt idx="2806">
                  <c:v>40602</c:v>
                </c:pt>
                <c:pt idx="2807">
                  <c:v>40603</c:v>
                </c:pt>
                <c:pt idx="2808">
                  <c:v>40604</c:v>
                </c:pt>
                <c:pt idx="2809">
                  <c:v>40605</c:v>
                </c:pt>
                <c:pt idx="2810">
                  <c:v>40606</c:v>
                </c:pt>
                <c:pt idx="2811">
                  <c:v>40609</c:v>
                </c:pt>
                <c:pt idx="2812">
                  <c:v>40610</c:v>
                </c:pt>
                <c:pt idx="2813">
                  <c:v>40611</c:v>
                </c:pt>
                <c:pt idx="2814">
                  <c:v>40612</c:v>
                </c:pt>
                <c:pt idx="2815">
                  <c:v>40613</c:v>
                </c:pt>
                <c:pt idx="2816">
                  <c:v>40616</c:v>
                </c:pt>
                <c:pt idx="2817">
                  <c:v>40617</c:v>
                </c:pt>
                <c:pt idx="2818">
                  <c:v>40618</c:v>
                </c:pt>
                <c:pt idx="2819">
                  <c:v>40619</c:v>
                </c:pt>
                <c:pt idx="2820">
                  <c:v>40620</c:v>
                </c:pt>
                <c:pt idx="2821">
                  <c:v>40623</c:v>
                </c:pt>
                <c:pt idx="2822">
                  <c:v>40624</c:v>
                </c:pt>
                <c:pt idx="2823">
                  <c:v>40625</c:v>
                </c:pt>
                <c:pt idx="2824">
                  <c:v>40626</c:v>
                </c:pt>
                <c:pt idx="2825">
                  <c:v>40627</c:v>
                </c:pt>
                <c:pt idx="2826">
                  <c:v>40630</c:v>
                </c:pt>
                <c:pt idx="2827">
                  <c:v>40631</c:v>
                </c:pt>
                <c:pt idx="2828">
                  <c:v>40632</c:v>
                </c:pt>
                <c:pt idx="2829">
                  <c:v>40633</c:v>
                </c:pt>
                <c:pt idx="2830">
                  <c:v>40634</c:v>
                </c:pt>
                <c:pt idx="2831">
                  <c:v>40637</c:v>
                </c:pt>
                <c:pt idx="2832">
                  <c:v>40638</c:v>
                </c:pt>
                <c:pt idx="2833">
                  <c:v>40639</c:v>
                </c:pt>
                <c:pt idx="2834">
                  <c:v>40640</c:v>
                </c:pt>
                <c:pt idx="2835">
                  <c:v>40641</c:v>
                </c:pt>
                <c:pt idx="2836">
                  <c:v>40644</c:v>
                </c:pt>
                <c:pt idx="2837">
                  <c:v>40645</c:v>
                </c:pt>
                <c:pt idx="2838">
                  <c:v>40646</c:v>
                </c:pt>
                <c:pt idx="2839">
                  <c:v>40647</c:v>
                </c:pt>
                <c:pt idx="2840">
                  <c:v>40648</c:v>
                </c:pt>
                <c:pt idx="2841">
                  <c:v>40651</c:v>
                </c:pt>
                <c:pt idx="2842">
                  <c:v>40652</c:v>
                </c:pt>
                <c:pt idx="2843">
                  <c:v>40653</c:v>
                </c:pt>
                <c:pt idx="2844">
                  <c:v>40654</c:v>
                </c:pt>
                <c:pt idx="2845">
                  <c:v>40658</c:v>
                </c:pt>
                <c:pt idx="2846">
                  <c:v>40659</c:v>
                </c:pt>
                <c:pt idx="2847">
                  <c:v>40660</c:v>
                </c:pt>
                <c:pt idx="2848">
                  <c:v>40661</c:v>
                </c:pt>
                <c:pt idx="2849">
                  <c:v>40662</c:v>
                </c:pt>
                <c:pt idx="2850">
                  <c:v>40665</c:v>
                </c:pt>
                <c:pt idx="2851">
                  <c:v>40666</c:v>
                </c:pt>
                <c:pt idx="2852">
                  <c:v>40667</c:v>
                </c:pt>
                <c:pt idx="2853">
                  <c:v>40668</c:v>
                </c:pt>
                <c:pt idx="2854">
                  <c:v>40669</c:v>
                </c:pt>
                <c:pt idx="2855">
                  <c:v>40672</c:v>
                </c:pt>
                <c:pt idx="2856">
                  <c:v>40673</c:v>
                </c:pt>
                <c:pt idx="2857">
                  <c:v>40674</c:v>
                </c:pt>
                <c:pt idx="2858">
                  <c:v>40675</c:v>
                </c:pt>
                <c:pt idx="2859">
                  <c:v>40676</c:v>
                </c:pt>
                <c:pt idx="2860">
                  <c:v>40679</c:v>
                </c:pt>
                <c:pt idx="2861">
                  <c:v>40680</c:v>
                </c:pt>
                <c:pt idx="2862">
                  <c:v>40681</c:v>
                </c:pt>
                <c:pt idx="2863">
                  <c:v>40682</c:v>
                </c:pt>
                <c:pt idx="2864">
                  <c:v>40683</c:v>
                </c:pt>
                <c:pt idx="2865">
                  <c:v>40686</c:v>
                </c:pt>
                <c:pt idx="2866">
                  <c:v>40687</c:v>
                </c:pt>
                <c:pt idx="2867">
                  <c:v>40688</c:v>
                </c:pt>
                <c:pt idx="2868">
                  <c:v>40689</c:v>
                </c:pt>
                <c:pt idx="2869">
                  <c:v>40690</c:v>
                </c:pt>
                <c:pt idx="2870">
                  <c:v>40694</c:v>
                </c:pt>
                <c:pt idx="2871">
                  <c:v>40695</c:v>
                </c:pt>
                <c:pt idx="2872">
                  <c:v>40696</c:v>
                </c:pt>
                <c:pt idx="2873">
                  <c:v>40697</c:v>
                </c:pt>
                <c:pt idx="2874">
                  <c:v>40700</c:v>
                </c:pt>
                <c:pt idx="2875">
                  <c:v>40701</c:v>
                </c:pt>
                <c:pt idx="2876">
                  <c:v>40702</c:v>
                </c:pt>
                <c:pt idx="2877">
                  <c:v>40703</c:v>
                </c:pt>
                <c:pt idx="2878">
                  <c:v>40704</c:v>
                </c:pt>
                <c:pt idx="2879">
                  <c:v>40707</c:v>
                </c:pt>
                <c:pt idx="2880">
                  <c:v>40708</c:v>
                </c:pt>
                <c:pt idx="2881">
                  <c:v>40709</c:v>
                </c:pt>
                <c:pt idx="2882">
                  <c:v>40710</c:v>
                </c:pt>
                <c:pt idx="2883">
                  <c:v>40711</c:v>
                </c:pt>
                <c:pt idx="2884">
                  <c:v>40714</c:v>
                </c:pt>
                <c:pt idx="2885">
                  <c:v>40715</c:v>
                </c:pt>
                <c:pt idx="2886">
                  <c:v>40716</c:v>
                </c:pt>
                <c:pt idx="2887">
                  <c:v>40717</c:v>
                </c:pt>
                <c:pt idx="2888">
                  <c:v>40718</c:v>
                </c:pt>
                <c:pt idx="2889">
                  <c:v>40721</c:v>
                </c:pt>
                <c:pt idx="2890">
                  <c:v>40722</c:v>
                </c:pt>
                <c:pt idx="2891">
                  <c:v>40723</c:v>
                </c:pt>
                <c:pt idx="2892">
                  <c:v>40724</c:v>
                </c:pt>
                <c:pt idx="2893">
                  <c:v>40725</c:v>
                </c:pt>
                <c:pt idx="2894">
                  <c:v>40729</c:v>
                </c:pt>
                <c:pt idx="2895">
                  <c:v>40730</c:v>
                </c:pt>
                <c:pt idx="2896">
                  <c:v>40731</c:v>
                </c:pt>
                <c:pt idx="2897">
                  <c:v>40732</c:v>
                </c:pt>
                <c:pt idx="2898">
                  <c:v>40735</c:v>
                </c:pt>
                <c:pt idx="2899">
                  <c:v>40736</c:v>
                </c:pt>
                <c:pt idx="2900">
                  <c:v>40737</c:v>
                </c:pt>
                <c:pt idx="2901">
                  <c:v>40738</c:v>
                </c:pt>
                <c:pt idx="2902">
                  <c:v>40739</c:v>
                </c:pt>
                <c:pt idx="2903">
                  <c:v>40742</c:v>
                </c:pt>
                <c:pt idx="2904">
                  <c:v>40743</c:v>
                </c:pt>
                <c:pt idx="2905">
                  <c:v>40744</c:v>
                </c:pt>
                <c:pt idx="2906">
                  <c:v>40745</c:v>
                </c:pt>
                <c:pt idx="2907">
                  <c:v>40746</c:v>
                </c:pt>
                <c:pt idx="2908">
                  <c:v>40749</c:v>
                </c:pt>
                <c:pt idx="2909">
                  <c:v>40750</c:v>
                </c:pt>
                <c:pt idx="2910">
                  <c:v>40751</c:v>
                </c:pt>
                <c:pt idx="2911">
                  <c:v>40752</c:v>
                </c:pt>
                <c:pt idx="2912">
                  <c:v>40753</c:v>
                </c:pt>
                <c:pt idx="2913">
                  <c:v>40756</c:v>
                </c:pt>
                <c:pt idx="2914">
                  <c:v>40757</c:v>
                </c:pt>
                <c:pt idx="2915">
                  <c:v>40758</c:v>
                </c:pt>
                <c:pt idx="2916">
                  <c:v>40759</c:v>
                </c:pt>
                <c:pt idx="2917">
                  <c:v>40760</c:v>
                </c:pt>
                <c:pt idx="2918">
                  <c:v>40763</c:v>
                </c:pt>
                <c:pt idx="2919">
                  <c:v>40764</c:v>
                </c:pt>
                <c:pt idx="2920">
                  <c:v>40765</c:v>
                </c:pt>
                <c:pt idx="2921">
                  <c:v>40766</c:v>
                </c:pt>
                <c:pt idx="2922">
                  <c:v>40767</c:v>
                </c:pt>
                <c:pt idx="2923">
                  <c:v>40770</c:v>
                </c:pt>
                <c:pt idx="2924">
                  <c:v>40771</c:v>
                </c:pt>
                <c:pt idx="2925">
                  <c:v>40772</c:v>
                </c:pt>
                <c:pt idx="2926">
                  <c:v>40773</c:v>
                </c:pt>
                <c:pt idx="2927">
                  <c:v>40774</c:v>
                </c:pt>
                <c:pt idx="2928">
                  <c:v>40777</c:v>
                </c:pt>
                <c:pt idx="2929">
                  <c:v>40778</c:v>
                </c:pt>
                <c:pt idx="2930">
                  <c:v>40779</c:v>
                </c:pt>
                <c:pt idx="2931">
                  <c:v>40780</c:v>
                </c:pt>
                <c:pt idx="2932">
                  <c:v>40781</c:v>
                </c:pt>
                <c:pt idx="2933">
                  <c:v>40784</c:v>
                </c:pt>
                <c:pt idx="2934">
                  <c:v>40785</c:v>
                </c:pt>
                <c:pt idx="2935">
                  <c:v>40786</c:v>
                </c:pt>
                <c:pt idx="2936">
                  <c:v>40787</c:v>
                </c:pt>
                <c:pt idx="2937">
                  <c:v>40788</c:v>
                </c:pt>
                <c:pt idx="2938">
                  <c:v>40792</c:v>
                </c:pt>
                <c:pt idx="2939">
                  <c:v>40793</c:v>
                </c:pt>
                <c:pt idx="2940">
                  <c:v>40794</c:v>
                </c:pt>
                <c:pt idx="2941">
                  <c:v>40795</c:v>
                </c:pt>
                <c:pt idx="2942">
                  <c:v>40798</c:v>
                </c:pt>
                <c:pt idx="2943">
                  <c:v>40799</c:v>
                </c:pt>
                <c:pt idx="2944">
                  <c:v>40800</c:v>
                </c:pt>
                <c:pt idx="2945">
                  <c:v>40801</c:v>
                </c:pt>
                <c:pt idx="2946">
                  <c:v>40802</c:v>
                </c:pt>
                <c:pt idx="2947">
                  <c:v>40805</c:v>
                </c:pt>
                <c:pt idx="2948">
                  <c:v>40806</c:v>
                </c:pt>
                <c:pt idx="2949">
                  <c:v>40807</c:v>
                </c:pt>
                <c:pt idx="2950">
                  <c:v>40808</c:v>
                </c:pt>
                <c:pt idx="2951">
                  <c:v>40809</c:v>
                </c:pt>
                <c:pt idx="2952">
                  <c:v>40812</c:v>
                </c:pt>
                <c:pt idx="2953">
                  <c:v>40813</c:v>
                </c:pt>
                <c:pt idx="2954">
                  <c:v>40814</c:v>
                </c:pt>
                <c:pt idx="2955">
                  <c:v>40815</c:v>
                </c:pt>
                <c:pt idx="2956">
                  <c:v>40816</c:v>
                </c:pt>
                <c:pt idx="2957">
                  <c:v>40819</c:v>
                </c:pt>
                <c:pt idx="2958">
                  <c:v>40820</c:v>
                </c:pt>
                <c:pt idx="2959">
                  <c:v>40821</c:v>
                </c:pt>
                <c:pt idx="2960">
                  <c:v>40822</c:v>
                </c:pt>
                <c:pt idx="2961">
                  <c:v>40823</c:v>
                </c:pt>
                <c:pt idx="2962">
                  <c:v>40826</c:v>
                </c:pt>
                <c:pt idx="2963">
                  <c:v>40827</c:v>
                </c:pt>
                <c:pt idx="2964">
                  <c:v>40828</c:v>
                </c:pt>
                <c:pt idx="2965">
                  <c:v>40829</c:v>
                </c:pt>
                <c:pt idx="2966">
                  <c:v>40830</c:v>
                </c:pt>
                <c:pt idx="2967">
                  <c:v>40833</c:v>
                </c:pt>
                <c:pt idx="2968">
                  <c:v>40834</c:v>
                </c:pt>
                <c:pt idx="2969">
                  <c:v>40835</c:v>
                </c:pt>
                <c:pt idx="2970">
                  <c:v>40836</c:v>
                </c:pt>
                <c:pt idx="2971">
                  <c:v>40837</c:v>
                </c:pt>
                <c:pt idx="2972">
                  <c:v>40840</c:v>
                </c:pt>
                <c:pt idx="2973">
                  <c:v>40841</c:v>
                </c:pt>
                <c:pt idx="2974">
                  <c:v>40842</c:v>
                </c:pt>
                <c:pt idx="2975">
                  <c:v>40843</c:v>
                </c:pt>
                <c:pt idx="2976">
                  <c:v>40844</c:v>
                </c:pt>
                <c:pt idx="2977">
                  <c:v>40847</c:v>
                </c:pt>
                <c:pt idx="2978">
                  <c:v>40848</c:v>
                </c:pt>
                <c:pt idx="2979">
                  <c:v>40849</c:v>
                </c:pt>
                <c:pt idx="2980">
                  <c:v>40850</c:v>
                </c:pt>
                <c:pt idx="2981">
                  <c:v>40851</c:v>
                </c:pt>
                <c:pt idx="2982">
                  <c:v>40854</c:v>
                </c:pt>
                <c:pt idx="2983">
                  <c:v>40855</c:v>
                </c:pt>
                <c:pt idx="2984">
                  <c:v>40856</c:v>
                </c:pt>
                <c:pt idx="2985">
                  <c:v>40857</c:v>
                </c:pt>
                <c:pt idx="2986">
                  <c:v>40858</c:v>
                </c:pt>
                <c:pt idx="2987">
                  <c:v>40861</c:v>
                </c:pt>
                <c:pt idx="2988">
                  <c:v>40862</c:v>
                </c:pt>
                <c:pt idx="2989">
                  <c:v>40863</c:v>
                </c:pt>
                <c:pt idx="2990">
                  <c:v>40864</c:v>
                </c:pt>
                <c:pt idx="2991">
                  <c:v>40865</c:v>
                </c:pt>
                <c:pt idx="2992">
                  <c:v>40868</c:v>
                </c:pt>
                <c:pt idx="2993">
                  <c:v>40869</c:v>
                </c:pt>
                <c:pt idx="2994">
                  <c:v>40870</c:v>
                </c:pt>
                <c:pt idx="2995">
                  <c:v>40872</c:v>
                </c:pt>
                <c:pt idx="2996">
                  <c:v>40875</c:v>
                </c:pt>
                <c:pt idx="2997">
                  <c:v>40876</c:v>
                </c:pt>
                <c:pt idx="2998">
                  <c:v>40877</c:v>
                </c:pt>
                <c:pt idx="2999">
                  <c:v>40878</c:v>
                </c:pt>
                <c:pt idx="3000">
                  <c:v>40879</c:v>
                </c:pt>
                <c:pt idx="3001">
                  <c:v>40882</c:v>
                </c:pt>
                <c:pt idx="3002">
                  <c:v>40883</c:v>
                </c:pt>
                <c:pt idx="3003">
                  <c:v>40884</c:v>
                </c:pt>
                <c:pt idx="3004">
                  <c:v>40885</c:v>
                </c:pt>
                <c:pt idx="3005">
                  <c:v>40886</c:v>
                </c:pt>
                <c:pt idx="3006">
                  <c:v>40889</c:v>
                </c:pt>
                <c:pt idx="3007">
                  <c:v>40890</c:v>
                </c:pt>
                <c:pt idx="3008">
                  <c:v>40891</c:v>
                </c:pt>
                <c:pt idx="3009">
                  <c:v>40892</c:v>
                </c:pt>
                <c:pt idx="3010">
                  <c:v>40893</c:v>
                </c:pt>
                <c:pt idx="3011">
                  <c:v>40896</c:v>
                </c:pt>
                <c:pt idx="3012">
                  <c:v>40897</c:v>
                </c:pt>
                <c:pt idx="3013">
                  <c:v>40898</c:v>
                </c:pt>
                <c:pt idx="3014">
                  <c:v>40899</c:v>
                </c:pt>
                <c:pt idx="3015">
                  <c:v>40900</c:v>
                </c:pt>
                <c:pt idx="3016">
                  <c:v>40904</c:v>
                </c:pt>
                <c:pt idx="3017">
                  <c:v>40905</c:v>
                </c:pt>
                <c:pt idx="3018">
                  <c:v>40906</c:v>
                </c:pt>
                <c:pt idx="3019">
                  <c:v>40907</c:v>
                </c:pt>
                <c:pt idx="3020">
                  <c:v>40911</c:v>
                </c:pt>
                <c:pt idx="3021">
                  <c:v>40912</c:v>
                </c:pt>
                <c:pt idx="3022">
                  <c:v>40913</c:v>
                </c:pt>
                <c:pt idx="3023">
                  <c:v>40914</c:v>
                </c:pt>
                <c:pt idx="3024">
                  <c:v>40917</c:v>
                </c:pt>
                <c:pt idx="3025">
                  <c:v>40918</c:v>
                </c:pt>
                <c:pt idx="3026">
                  <c:v>40919</c:v>
                </c:pt>
                <c:pt idx="3027">
                  <c:v>40920</c:v>
                </c:pt>
                <c:pt idx="3028">
                  <c:v>40921</c:v>
                </c:pt>
                <c:pt idx="3029">
                  <c:v>40925</c:v>
                </c:pt>
                <c:pt idx="3030">
                  <c:v>40926</c:v>
                </c:pt>
                <c:pt idx="3031">
                  <c:v>40927</c:v>
                </c:pt>
                <c:pt idx="3032">
                  <c:v>40928</c:v>
                </c:pt>
                <c:pt idx="3033">
                  <c:v>40931</c:v>
                </c:pt>
                <c:pt idx="3034">
                  <c:v>40932</c:v>
                </c:pt>
                <c:pt idx="3035">
                  <c:v>40933</c:v>
                </c:pt>
                <c:pt idx="3036">
                  <c:v>40934</c:v>
                </c:pt>
                <c:pt idx="3037">
                  <c:v>40935</c:v>
                </c:pt>
                <c:pt idx="3038">
                  <c:v>40938</c:v>
                </c:pt>
                <c:pt idx="3039">
                  <c:v>40939</c:v>
                </c:pt>
                <c:pt idx="3040">
                  <c:v>40940</c:v>
                </c:pt>
                <c:pt idx="3041">
                  <c:v>40941</c:v>
                </c:pt>
                <c:pt idx="3042">
                  <c:v>40942</c:v>
                </c:pt>
                <c:pt idx="3043">
                  <c:v>40945</c:v>
                </c:pt>
                <c:pt idx="3044">
                  <c:v>40946</c:v>
                </c:pt>
                <c:pt idx="3045">
                  <c:v>40947</c:v>
                </c:pt>
                <c:pt idx="3046">
                  <c:v>40948</c:v>
                </c:pt>
                <c:pt idx="3047">
                  <c:v>40949</c:v>
                </c:pt>
                <c:pt idx="3048">
                  <c:v>40952</c:v>
                </c:pt>
                <c:pt idx="3049">
                  <c:v>40953</c:v>
                </c:pt>
                <c:pt idx="3050">
                  <c:v>40954</c:v>
                </c:pt>
                <c:pt idx="3051">
                  <c:v>40955</c:v>
                </c:pt>
                <c:pt idx="3052">
                  <c:v>40956</c:v>
                </c:pt>
                <c:pt idx="3053">
                  <c:v>40960</c:v>
                </c:pt>
                <c:pt idx="3054">
                  <c:v>40961</c:v>
                </c:pt>
                <c:pt idx="3055">
                  <c:v>40962</c:v>
                </c:pt>
                <c:pt idx="3056">
                  <c:v>40963</c:v>
                </c:pt>
                <c:pt idx="3057">
                  <c:v>40966</c:v>
                </c:pt>
                <c:pt idx="3058">
                  <c:v>40967</c:v>
                </c:pt>
                <c:pt idx="3059">
                  <c:v>40968</c:v>
                </c:pt>
                <c:pt idx="3060">
                  <c:v>40969</c:v>
                </c:pt>
                <c:pt idx="3061">
                  <c:v>40970</c:v>
                </c:pt>
                <c:pt idx="3062">
                  <c:v>40973</c:v>
                </c:pt>
                <c:pt idx="3063">
                  <c:v>40974</c:v>
                </c:pt>
                <c:pt idx="3064">
                  <c:v>40975</c:v>
                </c:pt>
                <c:pt idx="3065">
                  <c:v>40976</c:v>
                </c:pt>
                <c:pt idx="3066">
                  <c:v>40977</c:v>
                </c:pt>
                <c:pt idx="3067">
                  <c:v>40980</c:v>
                </c:pt>
                <c:pt idx="3068">
                  <c:v>40981</c:v>
                </c:pt>
                <c:pt idx="3069">
                  <c:v>40982</c:v>
                </c:pt>
                <c:pt idx="3070">
                  <c:v>40983</c:v>
                </c:pt>
                <c:pt idx="3071">
                  <c:v>40984</c:v>
                </c:pt>
                <c:pt idx="3072">
                  <c:v>40987</c:v>
                </c:pt>
                <c:pt idx="3073">
                  <c:v>40988</c:v>
                </c:pt>
                <c:pt idx="3074">
                  <c:v>40989</c:v>
                </c:pt>
                <c:pt idx="3075">
                  <c:v>40990</c:v>
                </c:pt>
                <c:pt idx="3076">
                  <c:v>40991</c:v>
                </c:pt>
                <c:pt idx="3077">
                  <c:v>40994</c:v>
                </c:pt>
                <c:pt idx="3078">
                  <c:v>40995</c:v>
                </c:pt>
                <c:pt idx="3079">
                  <c:v>40996</c:v>
                </c:pt>
                <c:pt idx="3080">
                  <c:v>40997</c:v>
                </c:pt>
                <c:pt idx="3081">
                  <c:v>40998</c:v>
                </c:pt>
                <c:pt idx="3082">
                  <c:v>41001</c:v>
                </c:pt>
                <c:pt idx="3083">
                  <c:v>41002</c:v>
                </c:pt>
                <c:pt idx="3084">
                  <c:v>41003</c:v>
                </c:pt>
                <c:pt idx="3085">
                  <c:v>41004</c:v>
                </c:pt>
                <c:pt idx="3086">
                  <c:v>41008</c:v>
                </c:pt>
                <c:pt idx="3087">
                  <c:v>41009</c:v>
                </c:pt>
                <c:pt idx="3088">
                  <c:v>41010</c:v>
                </c:pt>
                <c:pt idx="3089">
                  <c:v>41011</c:v>
                </c:pt>
                <c:pt idx="3090">
                  <c:v>41012</c:v>
                </c:pt>
                <c:pt idx="3091">
                  <c:v>41015</c:v>
                </c:pt>
                <c:pt idx="3092">
                  <c:v>41016</c:v>
                </c:pt>
                <c:pt idx="3093">
                  <c:v>41017</c:v>
                </c:pt>
                <c:pt idx="3094">
                  <c:v>41018</c:v>
                </c:pt>
                <c:pt idx="3095">
                  <c:v>41019</c:v>
                </c:pt>
                <c:pt idx="3096">
                  <c:v>41022</c:v>
                </c:pt>
                <c:pt idx="3097">
                  <c:v>41023</c:v>
                </c:pt>
                <c:pt idx="3098">
                  <c:v>41024</c:v>
                </c:pt>
                <c:pt idx="3099">
                  <c:v>41025</c:v>
                </c:pt>
                <c:pt idx="3100">
                  <c:v>41026</c:v>
                </c:pt>
                <c:pt idx="3101">
                  <c:v>41029</c:v>
                </c:pt>
                <c:pt idx="3102">
                  <c:v>41030</c:v>
                </c:pt>
                <c:pt idx="3103">
                  <c:v>41031</c:v>
                </c:pt>
                <c:pt idx="3104">
                  <c:v>41032</c:v>
                </c:pt>
                <c:pt idx="3105">
                  <c:v>41033</c:v>
                </c:pt>
                <c:pt idx="3106">
                  <c:v>41036</c:v>
                </c:pt>
                <c:pt idx="3107">
                  <c:v>41037</c:v>
                </c:pt>
                <c:pt idx="3108">
                  <c:v>41038</c:v>
                </c:pt>
                <c:pt idx="3109">
                  <c:v>41039</c:v>
                </c:pt>
                <c:pt idx="3110">
                  <c:v>41040</c:v>
                </c:pt>
                <c:pt idx="3111">
                  <c:v>41043</c:v>
                </c:pt>
                <c:pt idx="3112">
                  <c:v>41044</c:v>
                </c:pt>
                <c:pt idx="3113">
                  <c:v>41045</c:v>
                </c:pt>
                <c:pt idx="3114">
                  <c:v>41046</c:v>
                </c:pt>
                <c:pt idx="3115">
                  <c:v>41047</c:v>
                </c:pt>
                <c:pt idx="3116">
                  <c:v>41050</c:v>
                </c:pt>
                <c:pt idx="3117">
                  <c:v>41051</c:v>
                </c:pt>
                <c:pt idx="3118">
                  <c:v>41052</c:v>
                </c:pt>
                <c:pt idx="3119">
                  <c:v>41053</c:v>
                </c:pt>
                <c:pt idx="3120">
                  <c:v>41054</c:v>
                </c:pt>
                <c:pt idx="3121">
                  <c:v>41058</c:v>
                </c:pt>
                <c:pt idx="3122">
                  <c:v>41059</c:v>
                </c:pt>
                <c:pt idx="3123">
                  <c:v>41060</c:v>
                </c:pt>
                <c:pt idx="3124">
                  <c:v>41061</c:v>
                </c:pt>
                <c:pt idx="3125">
                  <c:v>41064</c:v>
                </c:pt>
                <c:pt idx="3126">
                  <c:v>41065</c:v>
                </c:pt>
                <c:pt idx="3127">
                  <c:v>41066</c:v>
                </c:pt>
                <c:pt idx="3128">
                  <c:v>41067</c:v>
                </c:pt>
                <c:pt idx="3129">
                  <c:v>41068</c:v>
                </c:pt>
                <c:pt idx="3130">
                  <c:v>41071</c:v>
                </c:pt>
                <c:pt idx="3131">
                  <c:v>41072</c:v>
                </c:pt>
                <c:pt idx="3132">
                  <c:v>41073</c:v>
                </c:pt>
                <c:pt idx="3133">
                  <c:v>41074</c:v>
                </c:pt>
                <c:pt idx="3134">
                  <c:v>41075</c:v>
                </c:pt>
                <c:pt idx="3135">
                  <c:v>41078</c:v>
                </c:pt>
                <c:pt idx="3136">
                  <c:v>41079</c:v>
                </c:pt>
                <c:pt idx="3137">
                  <c:v>41080</c:v>
                </c:pt>
                <c:pt idx="3138">
                  <c:v>41081</c:v>
                </c:pt>
                <c:pt idx="3139">
                  <c:v>41082</c:v>
                </c:pt>
                <c:pt idx="3140">
                  <c:v>41085</c:v>
                </c:pt>
                <c:pt idx="3141">
                  <c:v>41086</c:v>
                </c:pt>
                <c:pt idx="3142">
                  <c:v>41087</c:v>
                </c:pt>
                <c:pt idx="3143">
                  <c:v>41088</c:v>
                </c:pt>
                <c:pt idx="3144">
                  <c:v>41089</c:v>
                </c:pt>
                <c:pt idx="3145">
                  <c:v>41092</c:v>
                </c:pt>
                <c:pt idx="3146">
                  <c:v>41093</c:v>
                </c:pt>
                <c:pt idx="3147">
                  <c:v>41095</c:v>
                </c:pt>
                <c:pt idx="3148">
                  <c:v>41096</c:v>
                </c:pt>
                <c:pt idx="3149">
                  <c:v>41099</c:v>
                </c:pt>
                <c:pt idx="3150">
                  <c:v>41100</c:v>
                </c:pt>
                <c:pt idx="3151">
                  <c:v>41101</c:v>
                </c:pt>
                <c:pt idx="3152">
                  <c:v>41102</c:v>
                </c:pt>
                <c:pt idx="3153">
                  <c:v>41103</c:v>
                </c:pt>
                <c:pt idx="3154">
                  <c:v>41106</c:v>
                </c:pt>
                <c:pt idx="3155">
                  <c:v>41107</c:v>
                </c:pt>
                <c:pt idx="3156">
                  <c:v>41108</c:v>
                </c:pt>
                <c:pt idx="3157">
                  <c:v>41109</c:v>
                </c:pt>
                <c:pt idx="3158">
                  <c:v>41110</c:v>
                </c:pt>
                <c:pt idx="3159">
                  <c:v>41113</c:v>
                </c:pt>
                <c:pt idx="3160">
                  <c:v>41114</c:v>
                </c:pt>
                <c:pt idx="3161">
                  <c:v>41115</c:v>
                </c:pt>
                <c:pt idx="3162">
                  <c:v>41116</c:v>
                </c:pt>
                <c:pt idx="3163">
                  <c:v>41117</c:v>
                </c:pt>
                <c:pt idx="3164">
                  <c:v>41120</c:v>
                </c:pt>
                <c:pt idx="3165">
                  <c:v>41121</c:v>
                </c:pt>
                <c:pt idx="3166">
                  <c:v>41122</c:v>
                </c:pt>
                <c:pt idx="3167">
                  <c:v>41123</c:v>
                </c:pt>
                <c:pt idx="3168">
                  <c:v>41124</c:v>
                </c:pt>
                <c:pt idx="3169">
                  <c:v>41127</c:v>
                </c:pt>
                <c:pt idx="3170">
                  <c:v>41128</c:v>
                </c:pt>
                <c:pt idx="3171">
                  <c:v>41129</c:v>
                </c:pt>
                <c:pt idx="3172">
                  <c:v>41130</c:v>
                </c:pt>
                <c:pt idx="3173">
                  <c:v>41131</c:v>
                </c:pt>
                <c:pt idx="3174">
                  <c:v>41134</c:v>
                </c:pt>
                <c:pt idx="3175">
                  <c:v>41135</c:v>
                </c:pt>
                <c:pt idx="3176">
                  <c:v>41136</c:v>
                </c:pt>
                <c:pt idx="3177">
                  <c:v>41137</c:v>
                </c:pt>
                <c:pt idx="3178">
                  <c:v>41138</c:v>
                </c:pt>
                <c:pt idx="3179">
                  <c:v>41141</c:v>
                </c:pt>
                <c:pt idx="3180">
                  <c:v>41142</c:v>
                </c:pt>
                <c:pt idx="3181">
                  <c:v>41143</c:v>
                </c:pt>
                <c:pt idx="3182">
                  <c:v>41144</c:v>
                </c:pt>
                <c:pt idx="3183">
                  <c:v>41145</c:v>
                </c:pt>
                <c:pt idx="3184">
                  <c:v>41148</c:v>
                </c:pt>
                <c:pt idx="3185">
                  <c:v>41149</c:v>
                </c:pt>
                <c:pt idx="3186">
                  <c:v>41150</c:v>
                </c:pt>
                <c:pt idx="3187">
                  <c:v>41151</c:v>
                </c:pt>
                <c:pt idx="3188">
                  <c:v>41152</c:v>
                </c:pt>
                <c:pt idx="3189">
                  <c:v>41156</c:v>
                </c:pt>
                <c:pt idx="3190">
                  <c:v>41157</c:v>
                </c:pt>
                <c:pt idx="3191">
                  <c:v>41158</c:v>
                </c:pt>
                <c:pt idx="3192">
                  <c:v>41159</c:v>
                </c:pt>
                <c:pt idx="3193">
                  <c:v>41162</c:v>
                </c:pt>
                <c:pt idx="3194">
                  <c:v>41163</c:v>
                </c:pt>
                <c:pt idx="3195">
                  <c:v>41164</c:v>
                </c:pt>
                <c:pt idx="3196">
                  <c:v>41165</c:v>
                </c:pt>
                <c:pt idx="3197">
                  <c:v>41166</c:v>
                </c:pt>
                <c:pt idx="3198">
                  <c:v>41169</c:v>
                </c:pt>
                <c:pt idx="3199">
                  <c:v>41170</c:v>
                </c:pt>
                <c:pt idx="3200">
                  <c:v>41171</c:v>
                </c:pt>
                <c:pt idx="3201">
                  <c:v>41172</c:v>
                </c:pt>
                <c:pt idx="3202">
                  <c:v>41173</c:v>
                </c:pt>
                <c:pt idx="3203">
                  <c:v>41176</c:v>
                </c:pt>
                <c:pt idx="3204">
                  <c:v>41177</c:v>
                </c:pt>
                <c:pt idx="3205">
                  <c:v>41178</c:v>
                </c:pt>
                <c:pt idx="3206">
                  <c:v>41179</c:v>
                </c:pt>
                <c:pt idx="3207">
                  <c:v>41180</c:v>
                </c:pt>
                <c:pt idx="3208">
                  <c:v>41183</c:v>
                </c:pt>
                <c:pt idx="3209">
                  <c:v>41184</c:v>
                </c:pt>
                <c:pt idx="3210">
                  <c:v>41185</c:v>
                </c:pt>
                <c:pt idx="3211">
                  <c:v>41186</c:v>
                </c:pt>
                <c:pt idx="3212">
                  <c:v>41187</c:v>
                </c:pt>
                <c:pt idx="3213">
                  <c:v>41190</c:v>
                </c:pt>
                <c:pt idx="3214">
                  <c:v>41191</c:v>
                </c:pt>
                <c:pt idx="3215">
                  <c:v>41192</c:v>
                </c:pt>
                <c:pt idx="3216">
                  <c:v>41193</c:v>
                </c:pt>
                <c:pt idx="3217">
                  <c:v>41194</c:v>
                </c:pt>
                <c:pt idx="3218">
                  <c:v>41197</c:v>
                </c:pt>
                <c:pt idx="3219">
                  <c:v>41198</c:v>
                </c:pt>
                <c:pt idx="3220">
                  <c:v>41199</c:v>
                </c:pt>
                <c:pt idx="3221">
                  <c:v>41200</c:v>
                </c:pt>
                <c:pt idx="3222">
                  <c:v>41201</c:v>
                </c:pt>
                <c:pt idx="3223">
                  <c:v>41204</c:v>
                </c:pt>
                <c:pt idx="3224">
                  <c:v>41205</c:v>
                </c:pt>
                <c:pt idx="3225">
                  <c:v>41206</c:v>
                </c:pt>
                <c:pt idx="3226">
                  <c:v>41207</c:v>
                </c:pt>
                <c:pt idx="3227">
                  <c:v>41208</c:v>
                </c:pt>
                <c:pt idx="3228">
                  <c:v>41213</c:v>
                </c:pt>
                <c:pt idx="3229">
                  <c:v>41214</c:v>
                </c:pt>
                <c:pt idx="3230">
                  <c:v>41215</c:v>
                </c:pt>
                <c:pt idx="3231">
                  <c:v>41218</c:v>
                </c:pt>
                <c:pt idx="3232">
                  <c:v>41219</c:v>
                </c:pt>
                <c:pt idx="3233">
                  <c:v>41220</c:v>
                </c:pt>
                <c:pt idx="3234">
                  <c:v>41221</c:v>
                </c:pt>
                <c:pt idx="3235">
                  <c:v>41222</c:v>
                </c:pt>
                <c:pt idx="3236">
                  <c:v>41225</c:v>
                </c:pt>
                <c:pt idx="3237">
                  <c:v>41226</c:v>
                </c:pt>
                <c:pt idx="3238">
                  <c:v>41227</c:v>
                </c:pt>
                <c:pt idx="3239">
                  <c:v>41228</c:v>
                </c:pt>
                <c:pt idx="3240">
                  <c:v>41229</c:v>
                </c:pt>
                <c:pt idx="3241">
                  <c:v>41232</c:v>
                </c:pt>
                <c:pt idx="3242">
                  <c:v>41233</c:v>
                </c:pt>
                <c:pt idx="3243">
                  <c:v>41234</c:v>
                </c:pt>
                <c:pt idx="3244">
                  <c:v>41236</c:v>
                </c:pt>
                <c:pt idx="3245">
                  <c:v>41239</c:v>
                </c:pt>
                <c:pt idx="3246">
                  <c:v>41240</c:v>
                </c:pt>
                <c:pt idx="3247">
                  <c:v>41241</c:v>
                </c:pt>
                <c:pt idx="3248">
                  <c:v>41242</c:v>
                </c:pt>
                <c:pt idx="3249">
                  <c:v>41243</c:v>
                </c:pt>
                <c:pt idx="3250">
                  <c:v>41246</c:v>
                </c:pt>
                <c:pt idx="3251">
                  <c:v>41247</c:v>
                </c:pt>
                <c:pt idx="3252">
                  <c:v>41248</c:v>
                </c:pt>
                <c:pt idx="3253">
                  <c:v>41249</c:v>
                </c:pt>
                <c:pt idx="3254">
                  <c:v>41250</c:v>
                </c:pt>
                <c:pt idx="3255">
                  <c:v>41253</c:v>
                </c:pt>
                <c:pt idx="3256">
                  <c:v>41254</c:v>
                </c:pt>
                <c:pt idx="3257">
                  <c:v>41255</c:v>
                </c:pt>
                <c:pt idx="3258">
                  <c:v>41256</c:v>
                </c:pt>
                <c:pt idx="3259">
                  <c:v>41257</c:v>
                </c:pt>
                <c:pt idx="3260">
                  <c:v>41260</c:v>
                </c:pt>
                <c:pt idx="3261">
                  <c:v>41261</c:v>
                </c:pt>
                <c:pt idx="3262">
                  <c:v>41262</c:v>
                </c:pt>
                <c:pt idx="3263">
                  <c:v>41263</c:v>
                </c:pt>
                <c:pt idx="3264">
                  <c:v>41264</c:v>
                </c:pt>
                <c:pt idx="3265">
                  <c:v>41267</c:v>
                </c:pt>
                <c:pt idx="3266">
                  <c:v>41269</c:v>
                </c:pt>
                <c:pt idx="3267">
                  <c:v>41270</c:v>
                </c:pt>
                <c:pt idx="3268">
                  <c:v>41271</c:v>
                </c:pt>
                <c:pt idx="3269">
                  <c:v>41274</c:v>
                </c:pt>
                <c:pt idx="3270">
                  <c:v>41276</c:v>
                </c:pt>
                <c:pt idx="3271">
                  <c:v>41277</c:v>
                </c:pt>
                <c:pt idx="3272">
                  <c:v>41278</c:v>
                </c:pt>
                <c:pt idx="3273">
                  <c:v>41281</c:v>
                </c:pt>
                <c:pt idx="3274">
                  <c:v>41282</c:v>
                </c:pt>
                <c:pt idx="3275">
                  <c:v>41283</c:v>
                </c:pt>
                <c:pt idx="3276">
                  <c:v>41284</c:v>
                </c:pt>
                <c:pt idx="3277">
                  <c:v>41285</c:v>
                </c:pt>
                <c:pt idx="3278">
                  <c:v>41288</c:v>
                </c:pt>
                <c:pt idx="3279">
                  <c:v>41289</c:v>
                </c:pt>
                <c:pt idx="3280">
                  <c:v>41290</c:v>
                </c:pt>
                <c:pt idx="3281">
                  <c:v>41291</c:v>
                </c:pt>
                <c:pt idx="3282">
                  <c:v>41292</c:v>
                </c:pt>
                <c:pt idx="3283">
                  <c:v>41296</c:v>
                </c:pt>
                <c:pt idx="3284">
                  <c:v>41297</c:v>
                </c:pt>
                <c:pt idx="3285">
                  <c:v>41298</c:v>
                </c:pt>
                <c:pt idx="3286">
                  <c:v>41299</c:v>
                </c:pt>
                <c:pt idx="3287">
                  <c:v>41302</c:v>
                </c:pt>
                <c:pt idx="3288">
                  <c:v>41303</c:v>
                </c:pt>
                <c:pt idx="3289">
                  <c:v>41304</c:v>
                </c:pt>
                <c:pt idx="3290">
                  <c:v>41305</c:v>
                </c:pt>
                <c:pt idx="3291">
                  <c:v>41306</c:v>
                </c:pt>
                <c:pt idx="3292">
                  <c:v>41309</c:v>
                </c:pt>
                <c:pt idx="3293">
                  <c:v>41310</c:v>
                </c:pt>
                <c:pt idx="3294">
                  <c:v>41311</c:v>
                </c:pt>
                <c:pt idx="3295">
                  <c:v>41312</c:v>
                </c:pt>
                <c:pt idx="3296">
                  <c:v>41313</c:v>
                </c:pt>
                <c:pt idx="3297">
                  <c:v>41316</c:v>
                </c:pt>
                <c:pt idx="3298">
                  <c:v>41317</c:v>
                </c:pt>
                <c:pt idx="3299">
                  <c:v>41318</c:v>
                </c:pt>
                <c:pt idx="3300">
                  <c:v>41319</c:v>
                </c:pt>
                <c:pt idx="3301">
                  <c:v>41320</c:v>
                </c:pt>
                <c:pt idx="3302">
                  <c:v>41324</c:v>
                </c:pt>
                <c:pt idx="3303">
                  <c:v>41325</c:v>
                </c:pt>
                <c:pt idx="3304">
                  <c:v>41326</c:v>
                </c:pt>
                <c:pt idx="3305">
                  <c:v>41327</c:v>
                </c:pt>
                <c:pt idx="3306">
                  <c:v>41330</c:v>
                </c:pt>
                <c:pt idx="3307">
                  <c:v>41331</c:v>
                </c:pt>
                <c:pt idx="3308">
                  <c:v>41332</c:v>
                </c:pt>
                <c:pt idx="3309">
                  <c:v>41333</c:v>
                </c:pt>
                <c:pt idx="3310">
                  <c:v>41334</c:v>
                </c:pt>
                <c:pt idx="3311">
                  <c:v>41337</c:v>
                </c:pt>
                <c:pt idx="3312">
                  <c:v>41338</c:v>
                </c:pt>
                <c:pt idx="3313">
                  <c:v>41339</c:v>
                </c:pt>
                <c:pt idx="3314">
                  <c:v>41340</c:v>
                </c:pt>
                <c:pt idx="3315">
                  <c:v>41341</c:v>
                </c:pt>
                <c:pt idx="3316">
                  <c:v>41344</c:v>
                </c:pt>
                <c:pt idx="3317">
                  <c:v>41345</c:v>
                </c:pt>
                <c:pt idx="3318">
                  <c:v>41346</c:v>
                </c:pt>
                <c:pt idx="3319">
                  <c:v>41347</c:v>
                </c:pt>
                <c:pt idx="3320">
                  <c:v>41348</c:v>
                </c:pt>
                <c:pt idx="3321">
                  <c:v>41351</c:v>
                </c:pt>
                <c:pt idx="3322">
                  <c:v>41352</c:v>
                </c:pt>
                <c:pt idx="3323">
                  <c:v>41353</c:v>
                </c:pt>
                <c:pt idx="3324">
                  <c:v>41354</c:v>
                </c:pt>
                <c:pt idx="3325">
                  <c:v>41355</c:v>
                </c:pt>
                <c:pt idx="3326">
                  <c:v>41358</c:v>
                </c:pt>
                <c:pt idx="3327">
                  <c:v>41359</c:v>
                </c:pt>
                <c:pt idx="3328">
                  <c:v>41360</c:v>
                </c:pt>
                <c:pt idx="3329">
                  <c:v>41361</c:v>
                </c:pt>
                <c:pt idx="3330">
                  <c:v>41365</c:v>
                </c:pt>
                <c:pt idx="3331">
                  <c:v>41366</c:v>
                </c:pt>
                <c:pt idx="3332">
                  <c:v>41367</c:v>
                </c:pt>
                <c:pt idx="3333">
                  <c:v>41368</c:v>
                </c:pt>
                <c:pt idx="3334">
                  <c:v>41369</c:v>
                </c:pt>
                <c:pt idx="3335">
                  <c:v>41372</c:v>
                </c:pt>
                <c:pt idx="3336">
                  <c:v>41373</c:v>
                </c:pt>
                <c:pt idx="3337">
                  <c:v>41374</c:v>
                </c:pt>
                <c:pt idx="3338">
                  <c:v>41375</c:v>
                </c:pt>
                <c:pt idx="3339">
                  <c:v>41376</c:v>
                </c:pt>
                <c:pt idx="3340">
                  <c:v>41379</c:v>
                </c:pt>
                <c:pt idx="3341">
                  <c:v>41380</c:v>
                </c:pt>
                <c:pt idx="3342">
                  <c:v>41381</c:v>
                </c:pt>
                <c:pt idx="3343">
                  <c:v>41382</c:v>
                </c:pt>
                <c:pt idx="3344">
                  <c:v>41383</c:v>
                </c:pt>
                <c:pt idx="3345">
                  <c:v>41386</c:v>
                </c:pt>
                <c:pt idx="3346">
                  <c:v>41387</c:v>
                </c:pt>
                <c:pt idx="3347">
                  <c:v>41388</c:v>
                </c:pt>
                <c:pt idx="3348">
                  <c:v>41389</c:v>
                </c:pt>
                <c:pt idx="3349">
                  <c:v>41390</c:v>
                </c:pt>
                <c:pt idx="3350">
                  <c:v>41393</c:v>
                </c:pt>
                <c:pt idx="3351">
                  <c:v>41394</c:v>
                </c:pt>
                <c:pt idx="3352">
                  <c:v>41395</c:v>
                </c:pt>
                <c:pt idx="3353">
                  <c:v>41396</c:v>
                </c:pt>
                <c:pt idx="3354">
                  <c:v>41397</c:v>
                </c:pt>
                <c:pt idx="3355">
                  <c:v>41400</c:v>
                </c:pt>
                <c:pt idx="3356">
                  <c:v>41401</c:v>
                </c:pt>
                <c:pt idx="3357">
                  <c:v>41402</c:v>
                </c:pt>
                <c:pt idx="3358">
                  <c:v>41403</c:v>
                </c:pt>
                <c:pt idx="3359">
                  <c:v>41404</c:v>
                </c:pt>
                <c:pt idx="3360">
                  <c:v>41407</c:v>
                </c:pt>
                <c:pt idx="3361">
                  <c:v>41408</c:v>
                </c:pt>
                <c:pt idx="3362">
                  <c:v>41409</c:v>
                </c:pt>
                <c:pt idx="3363">
                  <c:v>41410</c:v>
                </c:pt>
                <c:pt idx="3364">
                  <c:v>41411</c:v>
                </c:pt>
                <c:pt idx="3365">
                  <c:v>41414</c:v>
                </c:pt>
                <c:pt idx="3366">
                  <c:v>41415</c:v>
                </c:pt>
                <c:pt idx="3367">
                  <c:v>41416</c:v>
                </c:pt>
                <c:pt idx="3368">
                  <c:v>41417</c:v>
                </c:pt>
                <c:pt idx="3369">
                  <c:v>41418</c:v>
                </c:pt>
                <c:pt idx="3370">
                  <c:v>41422</c:v>
                </c:pt>
                <c:pt idx="3371">
                  <c:v>41423</c:v>
                </c:pt>
                <c:pt idx="3372">
                  <c:v>41424</c:v>
                </c:pt>
                <c:pt idx="3373">
                  <c:v>41425</c:v>
                </c:pt>
                <c:pt idx="3374">
                  <c:v>41428</c:v>
                </c:pt>
                <c:pt idx="3375">
                  <c:v>41429</c:v>
                </c:pt>
                <c:pt idx="3376">
                  <c:v>41430</c:v>
                </c:pt>
                <c:pt idx="3377">
                  <c:v>41431</c:v>
                </c:pt>
                <c:pt idx="3378">
                  <c:v>41432</c:v>
                </c:pt>
                <c:pt idx="3379">
                  <c:v>41435</c:v>
                </c:pt>
                <c:pt idx="3380">
                  <c:v>41436</c:v>
                </c:pt>
                <c:pt idx="3381">
                  <c:v>41437</c:v>
                </c:pt>
                <c:pt idx="3382">
                  <c:v>41438</c:v>
                </c:pt>
                <c:pt idx="3383">
                  <c:v>41439</c:v>
                </c:pt>
                <c:pt idx="3384">
                  <c:v>41442</c:v>
                </c:pt>
                <c:pt idx="3385">
                  <c:v>41443</c:v>
                </c:pt>
                <c:pt idx="3386">
                  <c:v>41444</c:v>
                </c:pt>
                <c:pt idx="3387">
                  <c:v>41445</c:v>
                </c:pt>
                <c:pt idx="3388">
                  <c:v>41446</c:v>
                </c:pt>
                <c:pt idx="3389">
                  <c:v>41449</c:v>
                </c:pt>
                <c:pt idx="3390">
                  <c:v>41450</c:v>
                </c:pt>
                <c:pt idx="3391">
                  <c:v>41451</c:v>
                </c:pt>
                <c:pt idx="3392">
                  <c:v>41452</c:v>
                </c:pt>
                <c:pt idx="3393">
                  <c:v>41453</c:v>
                </c:pt>
                <c:pt idx="3394">
                  <c:v>41456</c:v>
                </c:pt>
                <c:pt idx="3395">
                  <c:v>41457</c:v>
                </c:pt>
                <c:pt idx="3396">
                  <c:v>41458</c:v>
                </c:pt>
                <c:pt idx="3397">
                  <c:v>41460</c:v>
                </c:pt>
                <c:pt idx="3398">
                  <c:v>41463</c:v>
                </c:pt>
                <c:pt idx="3399">
                  <c:v>41464</c:v>
                </c:pt>
                <c:pt idx="3400">
                  <c:v>41465</c:v>
                </c:pt>
                <c:pt idx="3401">
                  <c:v>41466</c:v>
                </c:pt>
                <c:pt idx="3402">
                  <c:v>41467</c:v>
                </c:pt>
                <c:pt idx="3403">
                  <c:v>41470</c:v>
                </c:pt>
                <c:pt idx="3404">
                  <c:v>41471</c:v>
                </c:pt>
                <c:pt idx="3405">
                  <c:v>41472</c:v>
                </c:pt>
                <c:pt idx="3406">
                  <c:v>41473</c:v>
                </c:pt>
                <c:pt idx="3407">
                  <c:v>41474</c:v>
                </c:pt>
                <c:pt idx="3408">
                  <c:v>41477</c:v>
                </c:pt>
                <c:pt idx="3409">
                  <c:v>41478</c:v>
                </c:pt>
                <c:pt idx="3410">
                  <c:v>41479</c:v>
                </c:pt>
                <c:pt idx="3411">
                  <c:v>41480</c:v>
                </c:pt>
                <c:pt idx="3412">
                  <c:v>41481</c:v>
                </c:pt>
                <c:pt idx="3413">
                  <c:v>41484</c:v>
                </c:pt>
                <c:pt idx="3414">
                  <c:v>41485</c:v>
                </c:pt>
                <c:pt idx="3415">
                  <c:v>41486</c:v>
                </c:pt>
                <c:pt idx="3416">
                  <c:v>41487</c:v>
                </c:pt>
                <c:pt idx="3417">
                  <c:v>41488</c:v>
                </c:pt>
                <c:pt idx="3418">
                  <c:v>41491</c:v>
                </c:pt>
                <c:pt idx="3419">
                  <c:v>41492</c:v>
                </c:pt>
                <c:pt idx="3420">
                  <c:v>41493</c:v>
                </c:pt>
                <c:pt idx="3421">
                  <c:v>41494</c:v>
                </c:pt>
                <c:pt idx="3422">
                  <c:v>41495</c:v>
                </c:pt>
                <c:pt idx="3423">
                  <c:v>41498</c:v>
                </c:pt>
                <c:pt idx="3424">
                  <c:v>41499</c:v>
                </c:pt>
                <c:pt idx="3425">
                  <c:v>41500</c:v>
                </c:pt>
                <c:pt idx="3426">
                  <c:v>41501</c:v>
                </c:pt>
                <c:pt idx="3427">
                  <c:v>41502</c:v>
                </c:pt>
                <c:pt idx="3428">
                  <c:v>41505</c:v>
                </c:pt>
                <c:pt idx="3429">
                  <c:v>41506</c:v>
                </c:pt>
                <c:pt idx="3430">
                  <c:v>41507</c:v>
                </c:pt>
                <c:pt idx="3431">
                  <c:v>41508</c:v>
                </c:pt>
                <c:pt idx="3432">
                  <c:v>41509</c:v>
                </c:pt>
                <c:pt idx="3433">
                  <c:v>41512</c:v>
                </c:pt>
                <c:pt idx="3434">
                  <c:v>41513</c:v>
                </c:pt>
                <c:pt idx="3435">
                  <c:v>41514</c:v>
                </c:pt>
                <c:pt idx="3436">
                  <c:v>41515</c:v>
                </c:pt>
                <c:pt idx="3437">
                  <c:v>41516</c:v>
                </c:pt>
                <c:pt idx="3438">
                  <c:v>41520</c:v>
                </c:pt>
                <c:pt idx="3439">
                  <c:v>41521</c:v>
                </c:pt>
                <c:pt idx="3440">
                  <c:v>41522</c:v>
                </c:pt>
                <c:pt idx="3441">
                  <c:v>41523</c:v>
                </c:pt>
                <c:pt idx="3442">
                  <c:v>41526</c:v>
                </c:pt>
                <c:pt idx="3443">
                  <c:v>41527</c:v>
                </c:pt>
                <c:pt idx="3444">
                  <c:v>41528</c:v>
                </c:pt>
                <c:pt idx="3445">
                  <c:v>41529</c:v>
                </c:pt>
                <c:pt idx="3446">
                  <c:v>41530</c:v>
                </c:pt>
                <c:pt idx="3447">
                  <c:v>41533</c:v>
                </c:pt>
                <c:pt idx="3448">
                  <c:v>41534</c:v>
                </c:pt>
                <c:pt idx="3449">
                  <c:v>41535</c:v>
                </c:pt>
                <c:pt idx="3450">
                  <c:v>41536</c:v>
                </c:pt>
                <c:pt idx="3451">
                  <c:v>41537</c:v>
                </c:pt>
                <c:pt idx="3452">
                  <c:v>41540</c:v>
                </c:pt>
                <c:pt idx="3453">
                  <c:v>41541</c:v>
                </c:pt>
                <c:pt idx="3454">
                  <c:v>41542</c:v>
                </c:pt>
                <c:pt idx="3455">
                  <c:v>41543</c:v>
                </c:pt>
                <c:pt idx="3456">
                  <c:v>41544</c:v>
                </c:pt>
                <c:pt idx="3457">
                  <c:v>41547</c:v>
                </c:pt>
                <c:pt idx="3458">
                  <c:v>41548</c:v>
                </c:pt>
                <c:pt idx="3459">
                  <c:v>41549</c:v>
                </c:pt>
                <c:pt idx="3460">
                  <c:v>41550</c:v>
                </c:pt>
                <c:pt idx="3461">
                  <c:v>41551</c:v>
                </c:pt>
                <c:pt idx="3462">
                  <c:v>41554</c:v>
                </c:pt>
                <c:pt idx="3463">
                  <c:v>41555</c:v>
                </c:pt>
                <c:pt idx="3464">
                  <c:v>41556</c:v>
                </c:pt>
                <c:pt idx="3465">
                  <c:v>41557</c:v>
                </c:pt>
                <c:pt idx="3466">
                  <c:v>41558</c:v>
                </c:pt>
                <c:pt idx="3467">
                  <c:v>41561</c:v>
                </c:pt>
                <c:pt idx="3468">
                  <c:v>41562</c:v>
                </c:pt>
                <c:pt idx="3469">
                  <c:v>41563</c:v>
                </c:pt>
                <c:pt idx="3470">
                  <c:v>41564</c:v>
                </c:pt>
                <c:pt idx="3471">
                  <c:v>41565</c:v>
                </c:pt>
                <c:pt idx="3472">
                  <c:v>41568</c:v>
                </c:pt>
                <c:pt idx="3473">
                  <c:v>41569</c:v>
                </c:pt>
                <c:pt idx="3474">
                  <c:v>41570</c:v>
                </c:pt>
                <c:pt idx="3475">
                  <c:v>41571</c:v>
                </c:pt>
                <c:pt idx="3476">
                  <c:v>41572</c:v>
                </c:pt>
                <c:pt idx="3477">
                  <c:v>41575</c:v>
                </c:pt>
                <c:pt idx="3478">
                  <c:v>41576</c:v>
                </c:pt>
                <c:pt idx="3479">
                  <c:v>41577</c:v>
                </c:pt>
                <c:pt idx="3480">
                  <c:v>41578</c:v>
                </c:pt>
                <c:pt idx="3481">
                  <c:v>41579</c:v>
                </c:pt>
                <c:pt idx="3482">
                  <c:v>41582</c:v>
                </c:pt>
                <c:pt idx="3483">
                  <c:v>41583</c:v>
                </c:pt>
                <c:pt idx="3484">
                  <c:v>41584</c:v>
                </c:pt>
                <c:pt idx="3485">
                  <c:v>41585</c:v>
                </c:pt>
                <c:pt idx="3486">
                  <c:v>41586</c:v>
                </c:pt>
                <c:pt idx="3487">
                  <c:v>41589</c:v>
                </c:pt>
                <c:pt idx="3488">
                  <c:v>41590</c:v>
                </c:pt>
                <c:pt idx="3489">
                  <c:v>41591</c:v>
                </c:pt>
                <c:pt idx="3490">
                  <c:v>41592</c:v>
                </c:pt>
                <c:pt idx="3491">
                  <c:v>41593</c:v>
                </c:pt>
                <c:pt idx="3492">
                  <c:v>41596</c:v>
                </c:pt>
                <c:pt idx="3493">
                  <c:v>41597</c:v>
                </c:pt>
                <c:pt idx="3494">
                  <c:v>41598</c:v>
                </c:pt>
                <c:pt idx="3495">
                  <c:v>41599</c:v>
                </c:pt>
                <c:pt idx="3496">
                  <c:v>41600</c:v>
                </c:pt>
                <c:pt idx="3497">
                  <c:v>41603</c:v>
                </c:pt>
                <c:pt idx="3498">
                  <c:v>41604</c:v>
                </c:pt>
                <c:pt idx="3499">
                  <c:v>41605</c:v>
                </c:pt>
                <c:pt idx="3500">
                  <c:v>41607</c:v>
                </c:pt>
                <c:pt idx="3501">
                  <c:v>41610</c:v>
                </c:pt>
                <c:pt idx="3502">
                  <c:v>41611</c:v>
                </c:pt>
                <c:pt idx="3503">
                  <c:v>41612</c:v>
                </c:pt>
                <c:pt idx="3504">
                  <c:v>41613</c:v>
                </c:pt>
                <c:pt idx="3505">
                  <c:v>41614</c:v>
                </c:pt>
                <c:pt idx="3506">
                  <c:v>41617</c:v>
                </c:pt>
                <c:pt idx="3507">
                  <c:v>41618</c:v>
                </c:pt>
                <c:pt idx="3508">
                  <c:v>41619</c:v>
                </c:pt>
                <c:pt idx="3509">
                  <c:v>41620</c:v>
                </c:pt>
                <c:pt idx="3510">
                  <c:v>41621</c:v>
                </c:pt>
                <c:pt idx="3511">
                  <c:v>41624</c:v>
                </c:pt>
                <c:pt idx="3512">
                  <c:v>41625</c:v>
                </c:pt>
                <c:pt idx="3513">
                  <c:v>41626</c:v>
                </c:pt>
                <c:pt idx="3514">
                  <c:v>41627</c:v>
                </c:pt>
                <c:pt idx="3515">
                  <c:v>41628</c:v>
                </c:pt>
                <c:pt idx="3516">
                  <c:v>41631</c:v>
                </c:pt>
                <c:pt idx="3517">
                  <c:v>41632</c:v>
                </c:pt>
                <c:pt idx="3518">
                  <c:v>41634</c:v>
                </c:pt>
                <c:pt idx="3519">
                  <c:v>41635</c:v>
                </c:pt>
                <c:pt idx="3520">
                  <c:v>41638</c:v>
                </c:pt>
                <c:pt idx="3521">
                  <c:v>41639</c:v>
                </c:pt>
                <c:pt idx="3522">
                  <c:v>41641</c:v>
                </c:pt>
                <c:pt idx="3523">
                  <c:v>41642</c:v>
                </c:pt>
                <c:pt idx="3524">
                  <c:v>41645</c:v>
                </c:pt>
                <c:pt idx="3525">
                  <c:v>41646</c:v>
                </c:pt>
                <c:pt idx="3526">
                  <c:v>41647</c:v>
                </c:pt>
                <c:pt idx="3527">
                  <c:v>41648</c:v>
                </c:pt>
                <c:pt idx="3528">
                  <c:v>41649</c:v>
                </c:pt>
                <c:pt idx="3529">
                  <c:v>41652</c:v>
                </c:pt>
                <c:pt idx="3530">
                  <c:v>41653</c:v>
                </c:pt>
                <c:pt idx="3531">
                  <c:v>41654</c:v>
                </c:pt>
                <c:pt idx="3532">
                  <c:v>41655</c:v>
                </c:pt>
                <c:pt idx="3533">
                  <c:v>41656</c:v>
                </c:pt>
                <c:pt idx="3534">
                  <c:v>41660</c:v>
                </c:pt>
                <c:pt idx="3535">
                  <c:v>41661</c:v>
                </c:pt>
                <c:pt idx="3536">
                  <c:v>41662</c:v>
                </c:pt>
                <c:pt idx="3537">
                  <c:v>41663</c:v>
                </c:pt>
                <c:pt idx="3538">
                  <c:v>41666</c:v>
                </c:pt>
                <c:pt idx="3539">
                  <c:v>41667</c:v>
                </c:pt>
                <c:pt idx="3540">
                  <c:v>41668</c:v>
                </c:pt>
                <c:pt idx="3541">
                  <c:v>41669</c:v>
                </c:pt>
                <c:pt idx="3542">
                  <c:v>41670</c:v>
                </c:pt>
                <c:pt idx="3543">
                  <c:v>41673</c:v>
                </c:pt>
                <c:pt idx="3544">
                  <c:v>41674</c:v>
                </c:pt>
                <c:pt idx="3545">
                  <c:v>41675</c:v>
                </c:pt>
                <c:pt idx="3546">
                  <c:v>41676</c:v>
                </c:pt>
                <c:pt idx="3547">
                  <c:v>41677</c:v>
                </c:pt>
                <c:pt idx="3548">
                  <c:v>41680</c:v>
                </c:pt>
                <c:pt idx="3549">
                  <c:v>41681</c:v>
                </c:pt>
                <c:pt idx="3550">
                  <c:v>41682</c:v>
                </c:pt>
                <c:pt idx="3551">
                  <c:v>41683</c:v>
                </c:pt>
                <c:pt idx="3552">
                  <c:v>41684</c:v>
                </c:pt>
                <c:pt idx="3553">
                  <c:v>41688</c:v>
                </c:pt>
                <c:pt idx="3554">
                  <c:v>41689</c:v>
                </c:pt>
                <c:pt idx="3555">
                  <c:v>41690</c:v>
                </c:pt>
                <c:pt idx="3556">
                  <c:v>41691</c:v>
                </c:pt>
                <c:pt idx="3557">
                  <c:v>41694</c:v>
                </c:pt>
                <c:pt idx="3558">
                  <c:v>41695</c:v>
                </c:pt>
                <c:pt idx="3559">
                  <c:v>41696</c:v>
                </c:pt>
                <c:pt idx="3560">
                  <c:v>41697</c:v>
                </c:pt>
                <c:pt idx="3561">
                  <c:v>41698</c:v>
                </c:pt>
                <c:pt idx="3562">
                  <c:v>41701</c:v>
                </c:pt>
                <c:pt idx="3563">
                  <c:v>41702</c:v>
                </c:pt>
                <c:pt idx="3564">
                  <c:v>41703</c:v>
                </c:pt>
                <c:pt idx="3565">
                  <c:v>41704</c:v>
                </c:pt>
                <c:pt idx="3566">
                  <c:v>41705</c:v>
                </c:pt>
                <c:pt idx="3567">
                  <c:v>41708</c:v>
                </c:pt>
                <c:pt idx="3568">
                  <c:v>41709</c:v>
                </c:pt>
                <c:pt idx="3569">
                  <c:v>41710</c:v>
                </c:pt>
                <c:pt idx="3570">
                  <c:v>41711</c:v>
                </c:pt>
                <c:pt idx="3571">
                  <c:v>41712</c:v>
                </c:pt>
                <c:pt idx="3572">
                  <c:v>41715</c:v>
                </c:pt>
                <c:pt idx="3573">
                  <c:v>41716</c:v>
                </c:pt>
                <c:pt idx="3574">
                  <c:v>41717</c:v>
                </c:pt>
                <c:pt idx="3575">
                  <c:v>41718</c:v>
                </c:pt>
                <c:pt idx="3576">
                  <c:v>41719</c:v>
                </c:pt>
                <c:pt idx="3577">
                  <c:v>41722</c:v>
                </c:pt>
                <c:pt idx="3578">
                  <c:v>41723</c:v>
                </c:pt>
                <c:pt idx="3579">
                  <c:v>41724</c:v>
                </c:pt>
                <c:pt idx="3580">
                  <c:v>41725</c:v>
                </c:pt>
                <c:pt idx="3581">
                  <c:v>41726</c:v>
                </c:pt>
                <c:pt idx="3582">
                  <c:v>41729</c:v>
                </c:pt>
                <c:pt idx="3583">
                  <c:v>41730</c:v>
                </c:pt>
                <c:pt idx="3584">
                  <c:v>41731</c:v>
                </c:pt>
                <c:pt idx="3585">
                  <c:v>41732</c:v>
                </c:pt>
                <c:pt idx="3586">
                  <c:v>41733</c:v>
                </c:pt>
                <c:pt idx="3587">
                  <c:v>41736</c:v>
                </c:pt>
                <c:pt idx="3588">
                  <c:v>41737</c:v>
                </c:pt>
                <c:pt idx="3589">
                  <c:v>41738</c:v>
                </c:pt>
                <c:pt idx="3590">
                  <c:v>41739</c:v>
                </c:pt>
                <c:pt idx="3591">
                  <c:v>41740</c:v>
                </c:pt>
                <c:pt idx="3592">
                  <c:v>41743</c:v>
                </c:pt>
                <c:pt idx="3593">
                  <c:v>41744</c:v>
                </c:pt>
                <c:pt idx="3594">
                  <c:v>41745</c:v>
                </c:pt>
                <c:pt idx="3595">
                  <c:v>41746</c:v>
                </c:pt>
                <c:pt idx="3596">
                  <c:v>41750</c:v>
                </c:pt>
                <c:pt idx="3597">
                  <c:v>41751</c:v>
                </c:pt>
                <c:pt idx="3598">
                  <c:v>41752</c:v>
                </c:pt>
                <c:pt idx="3599">
                  <c:v>41753</c:v>
                </c:pt>
                <c:pt idx="3600">
                  <c:v>41754</c:v>
                </c:pt>
                <c:pt idx="3601">
                  <c:v>41757</c:v>
                </c:pt>
                <c:pt idx="3602">
                  <c:v>41758</c:v>
                </c:pt>
                <c:pt idx="3603">
                  <c:v>41759</c:v>
                </c:pt>
                <c:pt idx="3604">
                  <c:v>41760</c:v>
                </c:pt>
                <c:pt idx="3605">
                  <c:v>41761</c:v>
                </c:pt>
                <c:pt idx="3606">
                  <c:v>41764</c:v>
                </c:pt>
                <c:pt idx="3607">
                  <c:v>41765</c:v>
                </c:pt>
                <c:pt idx="3608">
                  <c:v>41766</c:v>
                </c:pt>
                <c:pt idx="3609">
                  <c:v>41767</c:v>
                </c:pt>
                <c:pt idx="3610">
                  <c:v>41768</c:v>
                </c:pt>
                <c:pt idx="3611">
                  <c:v>41771</c:v>
                </c:pt>
                <c:pt idx="3612">
                  <c:v>41772</c:v>
                </c:pt>
                <c:pt idx="3613">
                  <c:v>41773</c:v>
                </c:pt>
                <c:pt idx="3614">
                  <c:v>41774</c:v>
                </c:pt>
                <c:pt idx="3615">
                  <c:v>41775</c:v>
                </c:pt>
                <c:pt idx="3616">
                  <c:v>41778</c:v>
                </c:pt>
                <c:pt idx="3617">
                  <c:v>41779</c:v>
                </c:pt>
                <c:pt idx="3618">
                  <c:v>41780</c:v>
                </c:pt>
                <c:pt idx="3619">
                  <c:v>41781</c:v>
                </c:pt>
                <c:pt idx="3620">
                  <c:v>41782</c:v>
                </c:pt>
                <c:pt idx="3621">
                  <c:v>41786</c:v>
                </c:pt>
                <c:pt idx="3622">
                  <c:v>41787</c:v>
                </c:pt>
                <c:pt idx="3623">
                  <c:v>41788</c:v>
                </c:pt>
                <c:pt idx="3624">
                  <c:v>41789</c:v>
                </c:pt>
                <c:pt idx="3625">
                  <c:v>41792</c:v>
                </c:pt>
                <c:pt idx="3626">
                  <c:v>41793</c:v>
                </c:pt>
                <c:pt idx="3627">
                  <c:v>41794</c:v>
                </c:pt>
                <c:pt idx="3628">
                  <c:v>41795</c:v>
                </c:pt>
                <c:pt idx="3629">
                  <c:v>41796</c:v>
                </c:pt>
                <c:pt idx="3630">
                  <c:v>41799</c:v>
                </c:pt>
                <c:pt idx="3631">
                  <c:v>41800</c:v>
                </c:pt>
                <c:pt idx="3632">
                  <c:v>41801</c:v>
                </c:pt>
                <c:pt idx="3633">
                  <c:v>41802</c:v>
                </c:pt>
                <c:pt idx="3634">
                  <c:v>41803</c:v>
                </c:pt>
                <c:pt idx="3635">
                  <c:v>41806</c:v>
                </c:pt>
                <c:pt idx="3636">
                  <c:v>41807</c:v>
                </c:pt>
                <c:pt idx="3637">
                  <c:v>41808</c:v>
                </c:pt>
                <c:pt idx="3638">
                  <c:v>41809</c:v>
                </c:pt>
                <c:pt idx="3639">
                  <c:v>41810</c:v>
                </c:pt>
                <c:pt idx="3640">
                  <c:v>41813</c:v>
                </c:pt>
                <c:pt idx="3641">
                  <c:v>41814</c:v>
                </c:pt>
                <c:pt idx="3642">
                  <c:v>41815</c:v>
                </c:pt>
                <c:pt idx="3643">
                  <c:v>41816</c:v>
                </c:pt>
                <c:pt idx="3644">
                  <c:v>41817</c:v>
                </c:pt>
                <c:pt idx="3645">
                  <c:v>41820</c:v>
                </c:pt>
                <c:pt idx="3646">
                  <c:v>41821</c:v>
                </c:pt>
                <c:pt idx="3647">
                  <c:v>41822</c:v>
                </c:pt>
                <c:pt idx="3648">
                  <c:v>41823</c:v>
                </c:pt>
                <c:pt idx="3649">
                  <c:v>41827</c:v>
                </c:pt>
                <c:pt idx="3650">
                  <c:v>41828</c:v>
                </c:pt>
                <c:pt idx="3651">
                  <c:v>41829</c:v>
                </c:pt>
                <c:pt idx="3652">
                  <c:v>41830</c:v>
                </c:pt>
                <c:pt idx="3653">
                  <c:v>41831</c:v>
                </c:pt>
                <c:pt idx="3654">
                  <c:v>41834</c:v>
                </c:pt>
                <c:pt idx="3655">
                  <c:v>41835</c:v>
                </c:pt>
                <c:pt idx="3656">
                  <c:v>41836</c:v>
                </c:pt>
                <c:pt idx="3657">
                  <c:v>41837</c:v>
                </c:pt>
                <c:pt idx="3658">
                  <c:v>41838</c:v>
                </c:pt>
                <c:pt idx="3659">
                  <c:v>41841</c:v>
                </c:pt>
                <c:pt idx="3660">
                  <c:v>41842</c:v>
                </c:pt>
                <c:pt idx="3661">
                  <c:v>41843</c:v>
                </c:pt>
                <c:pt idx="3662">
                  <c:v>41844</c:v>
                </c:pt>
                <c:pt idx="3663">
                  <c:v>41845</c:v>
                </c:pt>
                <c:pt idx="3664">
                  <c:v>41848</c:v>
                </c:pt>
                <c:pt idx="3665">
                  <c:v>41849</c:v>
                </c:pt>
                <c:pt idx="3666">
                  <c:v>41850</c:v>
                </c:pt>
                <c:pt idx="3667">
                  <c:v>41851</c:v>
                </c:pt>
                <c:pt idx="3668">
                  <c:v>41852</c:v>
                </c:pt>
                <c:pt idx="3669">
                  <c:v>41855</c:v>
                </c:pt>
                <c:pt idx="3670">
                  <c:v>41856</c:v>
                </c:pt>
                <c:pt idx="3671">
                  <c:v>41857</c:v>
                </c:pt>
                <c:pt idx="3672">
                  <c:v>41858</c:v>
                </c:pt>
                <c:pt idx="3673">
                  <c:v>41859</c:v>
                </c:pt>
                <c:pt idx="3674">
                  <c:v>41862</c:v>
                </c:pt>
                <c:pt idx="3675">
                  <c:v>41863</c:v>
                </c:pt>
                <c:pt idx="3676">
                  <c:v>41864</c:v>
                </c:pt>
                <c:pt idx="3677">
                  <c:v>41865</c:v>
                </c:pt>
                <c:pt idx="3678">
                  <c:v>41866</c:v>
                </c:pt>
                <c:pt idx="3679">
                  <c:v>41869</c:v>
                </c:pt>
                <c:pt idx="3680">
                  <c:v>41870</c:v>
                </c:pt>
                <c:pt idx="3681">
                  <c:v>41871</c:v>
                </c:pt>
                <c:pt idx="3682">
                  <c:v>41872</c:v>
                </c:pt>
                <c:pt idx="3683">
                  <c:v>41873</c:v>
                </c:pt>
                <c:pt idx="3684">
                  <c:v>41876</c:v>
                </c:pt>
                <c:pt idx="3685">
                  <c:v>41877</c:v>
                </c:pt>
                <c:pt idx="3686">
                  <c:v>41878</c:v>
                </c:pt>
                <c:pt idx="3687">
                  <c:v>41879</c:v>
                </c:pt>
                <c:pt idx="3688">
                  <c:v>41880</c:v>
                </c:pt>
                <c:pt idx="3689">
                  <c:v>41884</c:v>
                </c:pt>
                <c:pt idx="3690">
                  <c:v>41885</c:v>
                </c:pt>
                <c:pt idx="3691">
                  <c:v>41886</c:v>
                </c:pt>
                <c:pt idx="3692">
                  <c:v>41887</c:v>
                </c:pt>
                <c:pt idx="3693">
                  <c:v>41890</c:v>
                </c:pt>
                <c:pt idx="3694">
                  <c:v>41891</c:v>
                </c:pt>
                <c:pt idx="3695">
                  <c:v>41892</c:v>
                </c:pt>
                <c:pt idx="3696">
                  <c:v>41893</c:v>
                </c:pt>
                <c:pt idx="3697">
                  <c:v>41894</c:v>
                </c:pt>
                <c:pt idx="3698">
                  <c:v>41897</c:v>
                </c:pt>
                <c:pt idx="3699">
                  <c:v>41898</c:v>
                </c:pt>
                <c:pt idx="3700">
                  <c:v>41899</c:v>
                </c:pt>
                <c:pt idx="3701">
                  <c:v>41900</c:v>
                </c:pt>
                <c:pt idx="3702">
                  <c:v>41901</c:v>
                </c:pt>
                <c:pt idx="3703">
                  <c:v>41904</c:v>
                </c:pt>
                <c:pt idx="3704">
                  <c:v>41905</c:v>
                </c:pt>
                <c:pt idx="3705">
                  <c:v>41906</c:v>
                </c:pt>
                <c:pt idx="3706">
                  <c:v>41907</c:v>
                </c:pt>
                <c:pt idx="3707">
                  <c:v>41908</c:v>
                </c:pt>
                <c:pt idx="3708">
                  <c:v>41911</c:v>
                </c:pt>
                <c:pt idx="3709">
                  <c:v>41912</c:v>
                </c:pt>
                <c:pt idx="3710">
                  <c:v>41913</c:v>
                </c:pt>
                <c:pt idx="3711">
                  <c:v>41914</c:v>
                </c:pt>
                <c:pt idx="3712">
                  <c:v>41915</c:v>
                </c:pt>
                <c:pt idx="3713">
                  <c:v>41918</c:v>
                </c:pt>
                <c:pt idx="3714">
                  <c:v>41919</c:v>
                </c:pt>
                <c:pt idx="3715">
                  <c:v>41920</c:v>
                </c:pt>
                <c:pt idx="3716">
                  <c:v>41921</c:v>
                </c:pt>
                <c:pt idx="3717">
                  <c:v>41922</c:v>
                </c:pt>
                <c:pt idx="3718">
                  <c:v>41925</c:v>
                </c:pt>
                <c:pt idx="3719">
                  <c:v>41926</c:v>
                </c:pt>
                <c:pt idx="3720">
                  <c:v>41927</c:v>
                </c:pt>
                <c:pt idx="3721">
                  <c:v>41928</c:v>
                </c:pt>
                <c:pt idx="3722">
                  <c:v>41929</c:v>
                </c:pt>
                <c:pt idx="3723">
                  <c:v>41932</c:v>
                </c:pt>
                <c:pt idx="3724">
                  <c:v>41933</c:v>
                </c:pt>
                <c:pt idx="3725">
                  <c:v>41934</c:v>
                </c:pt>
                <c:pt idx="3726">
                  <c:v>41935</c:v>
                </c:pt>
                <c:pt idx="3727">
                  <c:v>41936</c:v>
                </c:pt>
                <c:pt idx="3728">
                  <c:v>41939</c:v>
                </c:pt>
                <c:pt idx="3729">
                  <c:v>41940</c:v>
                </c:pt>
                <c:pt idx="3730">
                  <c:v>41941</c:v>
                </c:pt>
                <c:pt idx="3731">
                  <c:v>41942</c:v>
                </c:pt>
                <c:pt idx="3732">
                  <c:v>41943</c:v>
                </c:pt>
                <c:pt idx="3733">
                  <c:v>41946</c:v>
                </c:pt>
                <c:pt idx="3734">
                  <c:v>41947</c:v>
                </c:pt>
                <c:pt idx="3735">
                  <c:v>41948</c:v>
                </c:pt>
                <c:pt idx="3736">
                  <c:v>41949</c:v>
                </c:pt>
                <c:pt idx="3737">
                  <c:v>41950</c:v>
                </c:pt>
                <c:pt idx="3738">
                  <c:v>41953</c:v>
                </c:pt>
                <c:pt idx="3739">
                  <c:v>41954</c:v>
                </c:pt>
                <c:pt idx="3740">
                  <c:v>41955</c:v>
                </c:pt>
                <c:pt idx="3741">
                  <c:v>41956</c:v>
                </c:pt>
                <c:pt idx="3742">
                  <c:v>41957</c:v>
                </c:pt>
                <c:pt idx="3743">
                  <c:v>41960</c:v>
                </c:pt>
                <c:pt idx="3744">
                  <c:v>41961</c:v>
                </c:pt>
                <c:pt idx="3745">
                  <c:v>41962</c:v>
                </c:pt>
                <c:pt idx="3746">
                  <c:v>41963</c:v>
                </c:pt>
                <c:pt idx="3747">
                  <c:v>41964</c:v>
                </c:pt>
                <c:pt idx="3748">
                  <c:v>41967</c:v>
                </c:pt>
                <c:pt idx="3749">
                  <c:v>41968</c:v>
                </c:pt>
                <c:pt idx="3750">
                  <c:v>41969</c:v>
                </c:pt>
                <c:pt idx="3751">
                  <c:v>41971</c:v>
                </c:pt>
                <c:pt idx="3752">
                  <c:v>41974</c:v>
                </c:pt>
                <c:pt idx="3753">
                  <c:v>41975</c:v>
                </c:pt>
                <c:pt idx="3754">
                  <c:v>41976</c:v>
                </c:pt>
                <c:pt idx="3755">
                  <c:v>41977</c:v>
                </c:pt>
                <c:pt idx="3756">
                  <c:v>41978</c:v>
                </c:pt>
                <c:pt idx="3757">
                  <c:v>41981</c:v>
                </c:pt>
                <c:pt idx="3758">
                  <c:v>41982</c:v>
                </c:pt>
                <c:pt idx="3759">
                  <c:v>41983</c:v>
                </c:pt>
                <c:pt idx="3760">
                  <c:v>41984</c:v>
                </c:pt>
                <c:pt idx="3761">
                  <c:v>41985</c:v>
                </c:pt>
                <c:pt idx="3762">
                  <c:v>41988</c:v>
                </c:pt>
                <c:pt idx="3763">
                  <c:v>41989</c:v>
                </c:pt>
                <c:pt idx="3764">
                  <c:v>41990</c:v>
                </c:pt>
                <c:pt idx="3765">
                  <c:v>41991</c:v>
                </c:pt>
                <c:pt idx="3766">
                  <c:v>41992</c:v>
                </c:pt>
                <c:pt idx="3767">
                  <c:v>41995</c:v>
                </c:pt>
                <c:pt idx="3768">
                  <c:v>41996</c:v>
                </c:pt>
                <c:pt idx="3769">
                  <c:v>41997</c:v>
                </c:pt>
                <c:pt idx="3770">
                  <c:v>41999</c:v>
                </c:pt>
                <c:pt idx="3771">
                  <c:v>42002</c:v>
                </c:pt>
                <c:pt idx="3772">
                  <c:v>42003</c:v>
                </c:pt>
                <c:pt idx="3773">
                  <c:v>42004</c:v>
                </c:pt>
                <c:pt idx="3774">
                  <c:v>42006</c:v>
                </c:pt>
                <c:pt idx="3775">
                  <c:v>42009</c:v>
                </c:pt>
                <c:pt idx="3776">
                  <c:v>42010</c:v>
                </c:pt>
                <c:pt idx="3777">
                  <c:v>42011</c:v>
                </c:pt>
                <c:pt idx="3778">
                  <c:v>42012</c:v>
                </c:pt>
                <c:pt idx="3779">
                  <c:v>42013</c:v>
                </c:pt>
                <c:pt idx="3780">
                  <c:v>42016</c:v>
                </c:pt>
                <c:pt idx="3781">
                  <c:v>42017</c:v>
                </c:pt>
                <c:pt idx="3782">
                  <c:v>42018</c:v>
                </c:pt>
                <c:pt idx="3783">
                  <c:v>42019</c:v>
                </c:pt>
                <c:pt idx="3784">
                  <c:v>42020</c:v>
                </c:pt>
                <c:pt idx="3785">
                  <c:v>42024</c:v>
                </c:pt>
                <c:pt idx="3786">
                  <c:v>42025</c:v>
                </c:pt>
                <c:pt idx="3787">
                  <c:v>42026</c:v>
                </c:pt>
                <c:pt idx="3788">
                  <c:v>42027</c:v>
                </c:pt>
                <c:pt idx="3789">
                  <c:v>42030</c:v>
                </c:pt>
                <c:pt idx="3790">
                  <c:v>42031</c:v>
                </c:pt>
                <c:pt idx="3791">
                  <c:v>42032</c:v>
                </c:pt>
                <c:pt idx="3792">
                  <c:v>42033</c:v>
                </c:pt>
                <c:pt idx="3793">
                  <c:v>42034</c:v>
                </c:pt>
                <c:pt idx="3794">
                  <c:v>42037</c:v>
                </c:pt>
                <c:pt idx="3795">
                  <c:v>42038</c:v>
                </c:pt>
                <c:pt idx="3796">
                  <c:v>42039</c:v>
                </c:pt>
                <c:pt idx="3797">
                  <c:v>42040</c:v>
                </c:pt>
                <c:pt idx="3798">
                  <c:v>42041</c:v>
                </c:pt>
                <c:pt idx="3799">
                  <c:v>42044</c:v>
                </c:pt>
                <c:pt idx="3800">
                  <c:v>42045</c:v>
                </c:pt>
                <c:pt idx="3801">
                  <c:v>42046</c:v>
                </c:pt>
                <c:pt idx="3802">
                  <c:v>42047</c:v>
                </c:pt>
                <c:pt idx="3803">
                  <c:v>42048</c:v>
                </c:pt>
                <c:pt idx="3804">
                  <c:v>42052</c:v>
                </c:pt>
                <c:pt idx="3805">
                  <c:v>42053</c:v>
                </c:pt>
                <c:pt idx="3806">
                  <c:v>42054</c:v>
                </c:pt>
                <c:pt idx="3807">
                  <c:v>42055</c:v>
                </c:pt>
                <c:pt idx="3808">
                  <c:v>42058</c:v>
                </c:pt>
                <c:pt idx="3809">
                  <c:v>42059</c:v>
                </c:pt>
                <c:pt idx="3810">
                  <c:v>42060</c:v>
                </c:pt>
                <c:pt idx="3811">
                  <c:v>42061</c:v>
                </c:pt>
                <c:pt idx="3812">
                  <c:v>42062</c:v>
                </c:pt>
                <c:pt idx="3813">
                  <c:v>42065</c:v>
                </c:pt>
                <c:pt idx="3814">
                  <c:v>42066</c:v>
                </c:pt>
                <c:pt idx="3815">
                  <c:v>42067</c:v>
                </c:pt>
                <c:pt idx="3816">
                  <c:v>42068</c:v>
                </c:pt>
                <c:pt idx="3817">
                  <c:v>42069</c:v>
                </c:pt>
                <c:pt idx="3818">
                  <c:v>42072</c:v>
                </c:pt>
                <c:pt idx="3819">
                  <c:v>42073</c:v>
                </c:pt>
                <c:pt idx="3820">
                  <c:v>42074</c:v>
                </c:pt>
                <c:pt idx="3821">
                  <c:v>42075</c:v>
                </c:pt>
                <c:pt idx="3822">
                  <c:v>42076</c:v>
                </c:pt>
                <c:pt idx="3823">
                  <c:v>42079</c:v>
                </c:pt>
                <c:pt idx="3824">
                  <c:v>42080</c:v>
                </c:pt>
                <c:pt idx="3825">
                  <c:v>42081</c:v>
                </c:pt>
                <c:pt idx="3826">
                  <c:v>42082</c:v>
                </c:pt>
                <c:pt idx="3827">
                  <c:v>42083</c:v>
                </c:pt>
                <c:pt idx="3828">
                  <c:v>42086</c:v>
                </c:pt>
                <c:pt idx="3829">
                  <c:v>42087</c:v>
                </c:pt>
                <c:pt idx="3830">
                  <c:v>42088</c:v>
                </c:pt>
                <c:pt idx="3831">
                  <c:v>42089</c:v>
                </c:pt>
                <c:pt idx="3832">
                  <c:v>42090</c:v>
                </c:pt>
                <c:pt idx="3833">
                  <c:v>42093</c:v>
                </c:pt>
                <c:pt idx="3834">
                  <c:v>42094</c:v>
                </c:pt>
                <c:pt idx="3835">
                  <c:v>42095</c:v>
                </c:pt>
                <c:pt idx="3836">
                  <c:v>42096</c:v>
                </c:pt>
                <c:pt idx="3837">
                  <c:v>42100</c:v>
                </c:pt>
                <c:pt idx="3838">
                  <c:v>42101</c:v>
                </c:pt>
                <c:pt idx="3839">
                  <c:v>42102</c:v>
                </c:pt>
                <c:pt idx="3840">
                  <c:v>42103</c:v>
                </c:pt>
                <c:pt idx="3841">
                  <c:v>42104</c:v>
                </c:pt>
                <c:pt idx="3842">
                  <c:v>42107</c:v>
                </c:pt>
                <c:pt idx="3843">
                  <c:v>42108</c:v>
                </c:pt>
                <c:pt idx="3844">
                  <c:v>42109</c:v>
                </c:pt>
                <c:pt idx="3845">
                  <c:v>42110</c:v>
                </c:pt>
                <c:pt idx="3846">
                  <c:v>42111</c:v>
                </c:pt>
                <c:pt idx="3847">
                  <c:v>42114</c:v>
                </c:pt>
                <c:pt idx="3848">
                  <c:v>42115</c:v>
                </c:pt>
                <c:pt idx="3849">
                  <c:v>42116</c:v>
                </c:pt>
                <c:pt idx="3850">
                  <c:v>42117</c:v>
                </c:pt>
                <c:pt idx="3851">
                  <c:v>42118</c:v>
                </c:pt>
                <c:pt idx="3852">
                  <c:v>42121</c:v>
                </c:pt>
                <c:pt idx="3853">
                  <c:v>42122</c:v>
                </c:pt>
                <c:pt idx="3854">
                  <c:v>42123</c:v>
                </c:pt>
                <c:pt idx="3855">
                  <c:v>42124</c:v>
                </c:pt>
                <c:pt idx="3856">
                  <c:v>42125</c:v>
                </c:pt>
                <c:pt idx="3857">
                  <c:v>42128</c:v>
                </c:pt>
                <c:pt idx="3858">
                  <c:v>42129</c:v>
                </c:pt>
                <c:pt idx="3859">
                  <c:v>42130</c:v>
                </c:pt>
                <c:pt idx="3860">
                  <c:v>42131</c:v>
                </c:pt>
                <c:pt idx="3861">
                  <c:v>42132</c:v>
                </c:pt>
                <c:pt idx="3862">
                  <c:v>42135</c:v>
                </c:pt>
                <c:pt idx="3863">
                  <c:v>42136</c:v>
                </c:pt>
                <c:pt idx="3864">
                  <c:v>42137</c:v>
                </c:pt>
                <c:pt idx="3865">
                  <c:v>42138</c:v>
                </c:pt>
                <c:pt idx="3866">
                  <c:v>42139</c:v>
                </c:pt>
                <c:pt idx="3867">
                  <c:v>42142</c:v>
                </c:pt>
                <c:pt idx="3868">
                  <c:v>42143</c:v>
                </c:pt>
                <c:pt idx="3869">
                  <c:v>42144</c:v>
                </c:pt>
                <c:pt idx="3870">
                  <c:v>42145</c:v>
                </c:pt>
                <c:pt idx="3871">
                  <c:v>42146</c:v>
                </c:pt>
                <c:pt idx="3872">
                  <c:v>42150</c:v>
                </c:pt>
                <c:pt idx="3873">
                  <c:v>42151</c:v>
                </c:pt>
                <c:pt idx="3874">
                  <c:v>42152</c:v>
                </c:pt>
                <c:pt idx="3875">
                  <c:v>42153</c:v>
                </c:pt>
                <c:pt idx="3876">
                  <c:v>42156</c:v>
                </c:pt>
                <c:pt idx="3877">
                  <c:v>42157</c:v>
                </c:pt>
                <c:pt idx="3878">
                  <c:v>42158</c:v>
                </c:pt>
                <c:pt idx="3879">
                  <c:v>42159</c:v>
                </c:pt>
                <c:pt idx="3880">
                  <c:v>42160</c:v>
                </c:pt>
                <c:pt idx="3881">
                  <c:v>42163</c:v>
                </c:pt>
                <c:pt idx="3882">
                  <c:v>42164</c:v>
                </c:pt>
                <c:pt idx="3883">
                  <c:v>42165</c:v>
                </c:pt>
                <c:pt idx="3884">
                  <c:v>42166</c:v>
                </c:pt>
                <c:pt idx="3885">
                  <c:v>42167</c:v>
                </c:pt>
                <c:pt idx="3886">
                  <c:v>42170</c:v>
                </c:pt>
                <c:pt idx="3887">
                  <c:v>42171</c:v>
                </c:pt>
                <c:pt idx="3888">
                  <c:v>42172</c:v>
                </c:pt>
                <c:pt idx="3889">
                  <c:v>42173</c:v>
                </c:pt>
                <c:pt idx="3890">
                  <c:v>42174</c:v>
                </c:pt>
                <c:pt idx="3891">
                  <c:v>42177</c:v>
                </c:pt>
                <c:pt idx="3892">
                  <c:v>42178</c:v>
                </c:pt>
                <c:pt idx="3893">
                  <c:v>42179</c:v>
                </c:pt>
                <c:pt idx="3894">
                  <c:v>42180</c:v>
                </c:pt>
                <c:pt idx="3895">
                  <c:v>42181</c:v>
                </c:pt>
                <c:pt idx="3896">
                  <c:v>42184</c:v>
                </c:pt>
                <c:pt idx="3897">
                  <c:v>42185</c:v>
                </c:pt>
                <c:pt idx="3898">
                  <c:v>42186</c:v>
                </c:pt>
                <c:pt idx="3899">
                  <c:v>42187</c:v>
                </c:pt>
                <c:pt idx="3900">
                  <c:v>42191</c:v>
                </c:pt>
                <c:pt idx="3901">
                  <c:v>42192</c:v>
                </c:pt>
                <c:pt idx="3902">
                  <c:v>42193</c:v>
                </c:pt>
                <c:pt idx="3903">
                  <c:v>42194</c:v>
                </c:pt>
                <c:pt idx="3904">
                  <c:v>42195</c:v>
                </c:pt>
                <c:pt idx="3905">
                  <c:v>42198</c:v>
                </c:pt>
                <c:pt idx="3906">
                  <c:v>42199</c:v>
                </c:pt>
                <c:pt idx="3907">
                  <c:v>42200</c:v>
                </c:pt>
                <c:pt idx="3908">
                  <c:v>42201</c:v>
                </c:pt>
                <c:pt idx="3909">
                  <c:v>42202</c:v>
                </c:pt>
                <c:pt idx="3910">
                  <c:v>42205</c:v>
                </c:pt>
                <c:pt idx="3911">
                  <c:v>42206</c:v>
                </c:pt>
                <c:pt idx="3912">
                  <c:v>42207</c:v>
                </c:pt>
                <c:pt idx="3913">
                  <c:v>42208</c:v>
                </c:pt>
                <c:pt idx="3914">
                  <c:v>42209</c:v>
                </c:pt>
                <c:pt idx="3915">
                  <c:v>42212</c:v>
                </c:pt>
                <c:pt idx="3916">
                  <c:v>42213</c:v>
                </c:pt>
                <c:pt idx="3917">
                  <c:v>42214</c:v>
                </c:pt>
                <c:pt idx="3918">
                  <c:v>42215</c:v>
                </c:pt>
                <c:pt idx="3919">
                  <c:v>42216</c:v>
                </c:pt>
                <c:pt idx="3920">
                  <c:v>42219</c:v>
                </c:pt>
                <c:pt idx="3921">
                  <c:v>42220</c:v>
                </c:pt>
                <c:pt idx="3922">
                  <c:v>42221</c:v>
                </c:pt>
                <c:pt idx="3923">
                  <c:v>42222</c:v>
                </c:pt>
                <c:pt idx="3924">
                  <c:v>42223</c:v>
                </c:pt>
                <c:pt idx="3925">
                  <c:v>42226</c:v>
                </c:pt>
                <c:pt idx="3926">
                  <c:v>42227</c:v>
                </c:pt>
                <c:pt idx="3927">
                  <c:v>42228</c:v>
                </c:pt>
                <c:pt idx="3928">
                  <c:v>42229</c:v>
                </c:pt>
                <c:pt idx="3929">
                  <c:v>42230</c:v>
                </c:pt>
                <c:pt idx="3930">
                  <c:v>42233</c:v>
                </c:pt>
                <c:pt idx="3931">
                  <c:v>42234</c:v>
                </c:pt>
                <c:pt idx="3932">
                  <c:v>42235</c:v>
                </c:pt>
                <c:pt idx="3933">
                  <c:v>42236</c:v>
                </c:pt>
                <c:pt idx="3934">
                  <c:v>42237</c:v>
                </c:pt>
                <c:pt idx="3935">
                  <c:v>42240</c:v>
                </c:pt>
                <c:pt idx="3936">
                  <c:v>42241</c:v>
                </c:pt>
                <c:pt idx="3937">
                  <c:v>42242</c:v>
                </c:pt>
                <c:pt idx="3938">
                  <c:v>42243</c:v>
                </c:pt>
                <c:pt idx="3939">
                  <c:v>42244</c:v>
                </c:pt>
                <c:pt idx="3940">
                  <c:v>42247</c:v>
                </c:pt>
                <c:pt idx="3941">
                  <c:v>42248</c:v>
                </c:pt>
                <c:pt idx="3942">
                  <c:v>42249</c:v>
                </c:pt>
                <c:pt idx="3943">
                  <c:v>42250</c:v>
                </c:pt>
                <c:pt idx="3944">
                  <c:v>42251</c:v>
                </c:pt>
                <c:pt idx="3945">
                  <c:v>42255</c:v>
                </c:pt>
                <c:pt idx="3946">
                  <c:v>42256</c:v>
                </c:pt>
                <c:pt idx="3947">
                  <c:v>42257</c:v>
                </c:pt>
                <c:pt idx="3948">
                  <c:v>42258</c:v>
                </c:pt>
                <c:pt idx="3949">
                  <c:v>42261</c:v>
                </c:pt>
                <c:pt idx="3950">
                  <c:v>42262</c:v>
                </c:pt>
                <c:pt idx="3951">
                  <c:v>42263</c:v>
                </c:pt>
                <c:pt idx="3952">
                  <c:v>42264</c:v>
                </c:pt>
                <c:pt idx="3953">
                  <c:v>42265</c:v>
                </c:pt>
                <c:pt idx="3954">
                  <c:v>42268</c:v>
                </c:pt>
                <c:pt idx="3955">
                  <c:v>42269</c:v>
                </c:pt>
                <c:pt idx="3956">
                  <c:v>42270</c:v>
                </c:pt>
                <c:pt idx="3957">
                  <c:v>42271</c:v>
                </c:pt>
                <c:pt idx="3958">
                  <c:v>42272</c:v>
                </c:pt>
                <c:pt idx="3959">
                  <c:v>42275</c:v>
                </c:pt>
                <c:pt idx="3960">
                  <c:v>42276</c:v>
                </c:pt>
                <c:pt idx="3961">
                  <c:v>42277</c:v>
                </c:pt>
                <c:pt idx="3962">
                  <c:v>42278</c:v>
                </c:pt>
                <c:pt idx="3963">
                  <c:v>42279</c:v>
                </c:pt>
                <c:pt idx="3964">
                  <c:v>42282</c:v>
                </c:pt>
                <c:pt idx="3965">
                  <c:v>42283</c:v>
                </c:pt>
                <c:pt idx="3966">
                  <c:v>42284</c:v>
                </c:pt>
                <c:pt idx="3967">
                  <c:v>42285</c:v>
                </c:pt>
                <c:pt idx="3968">
                  <c:v>42286</c:v>
                </c:pt>
                <c:pt idx="3969">
                  <c:v>42289</c:v>
                </c:pt>
                <c:pt idx="3970">
                  <c:v>42290</c:v>
                </c:pt>
                <c:pt idx="3971">
                  <c:v>42291</c:v>
                </c:pt>
                <c:pt idx="3972">
                  <c:v>42292</c:v>
                </c:pt>
                <c:pt idx="3973">
                  <c:v>42293</c:v>
                </c:pt>
                <c:pt idx="3974">
                  <c:v>42296</c:v>
                </c:pt>
                <c:pt idx="3975">
                  <c:v>42297</c:v>
                </c:pt>
                <c:pt idx="3976">
                  <c:v>42298</c:v>
                </c:pt>
                <c:pt idx="3977">
                  <c:v>42299</c:v>
                </c:pt>
                <c:pt idx="3978">
                  <c:v>42300</c:v>
                </c:pt>
                <c:pt idx="3979">
                  <c:v>42303</c:v>
                </c:pt>
                <c:pt idx="3980">
                  <c:v>42304</c:v>
                </c:pt>
                <c:pt idx="3981">
                  <c:v>42305</c:v>
                </c:pt>
                <c:pt idx="3982">
                  <c:v>42306</c:v>
                </c:pt>
                <c:pt idx="3983">
                  <c:v>42307</c:v>
                </c:pt>
                <c:pt idx="3984">
                  <c:v>42310</c:v>
                </c:pt>
                <c:pt idx="3985">
                  <c:v>42311</c:v>
                </c:pt>
                <c:pt idx="3986">
                  <c:v>42312</c:v>
                </c:pt>
                <c:pt idx="3987">
                  <c:v>42313</c:v>
                </c:pt>
                <c:pt idx="3988">
                  <c:v>42314</c:v>
                </c:pt>
                <c:pt idx="3989">
                  <c:v>42317</c:v>
                </c:pt>
                <c:pt idx="3990">
                  <c:v>42318</c:v>
                </c:pt>
                <c:pt idx="3991">
                  <c:v>42319</c:v>
                </c:pt>
                <c:pt idx="3992">
                  <c:v>42320</c:v>
                </c:pt>
                <c:pt idx="3993">
                  <c:v>42321</c:v>
                </c:pt>
                <c:pt idx="3994">
                  <c:v>42324</c:v>
                </c:pt>
                <c:pt idx="3995">
                  <c:v>42325</c:v>
                </c:pt>
                <c:pt idx="3996">
                  <c:v>42326</c:v>
                </c:pt>
                <c:pt idx="3997">
                  <c:v>42327</c:v>
                </c:pt>
                <c:pt idx="3998">
                  <c:v>42328</c:v>
                </c:pt>
                <c:pt idx="3999">
                  <c:v>42331</c:v>
                </c:pt>
                <c:pt idx="4000">
                  <c:v>42332</c:v>
                </c:pt>
                <c:pt idx="4001">
                  <c:v>42333</c:v>
                </c:pt>
                <c:pt idx="4002">
                  <c:v>42335</c:v>
                </c:pt>
                <c:pt idx="4003">
                  <c:v>42338</c:v>
                </c:pt>
                <c:pt idx="4004">
                  <c:v>42339</c:v>
                </c:pt>
                <c:pt idx="4005">
                  <c:v>42340</c:v>
                </c:pt>
                <c:pt idx="4006">
                  <c:v>42341</c:v>
                </c:pt>
                <c:pt idx="4007">
                  <c:v>42342</c:v>
                </c:pt>
                <c:pt idx="4008">
                  <c:v>42345</c:v>
                </c:pt>
                <c:pt idx="4009">
                  <c:v>42346</c:v>
                </c:pt>
                <c:pt idx="4010">
                  <c:v>42347</c:v>
                </c:pt>
                <c:pt idx="4011">
                  <c:v>42348</c:v>
                </c:pt>
                <c:pt idx="4012">
                  <c:v>42349</c:v>
                </c:pt>
                <c:pt idx="4013">
                  <c:v>42352</c:v>
                </c:pt>
                <c:pt idx="4014">
                  <c:v>42353</c:v>
                </c:pt>
                <c:pt idx="4015">
                  <c:v>42354</c:v>
                </c:pt>
                <c:pt idx="4016">
                  <c:v>42355</c:v>
                </c:pt>
                <c:pt idx="4017">
                  <c:v>42356</c:v>
                </c:pt>
                <c:pt idx="4018">
                  <c:v>42359</c:v>
                </c:pt>
                <c:pt idx="4019">
                  <c:v>42360</c:v>
                </c:pt>
                <c:pt idx="4020">
                  <c:v>42361</c:v>
                </c:pt>
                <c:pt idx="4021">
                  <c:v>42362</c:v>
                </c:pt>
                <c:pt idx="4022">
                  <c:v>42366</c:v>
                </c:pt>
                <c:pt idx="4023">
                  <c:v>42367</c:v>
                </c:pt>
                <c:pt idx="4024">
                  <c:v>42368</c:v>
                </c:pt>
                <c:pt idx="4025">
                  <c:v>42369</c:v>
                </c:pt>
                <c:pt idx="4026">
                  <c:v>42373</c:v>
                </c:pt>
                <c:pt idx="4027">
                  <c:v>42374</c:v>
                </c:pt>
                <c:pt idx="4028">
                  <c:v>42375</c:v>
                </c:pt>
                <c:pt idx="4029">
                  <c:v>42376</c:v>
                </c:pt>
                <c:pt idx="4030">
                  <c:v>42377</c:v>
                </c:pt>
                <c:pt idx="4031">
                  <c:v>42380</c:v>
                </c:pt>
                <c:pt idx="4032">
                  <c:v>42381</c:v>
                </c:pt>
                <c:pt idx="4033">
                  <c:v>42382</c:v>
                </c:pt>
                <c:pt idx="4034">
                  <c:v>42383</c:v>
                </c:pt>
                <c:pt idx="4035">
                  <c:v>42384</c:v>
                </c:pt>
                <c:pt idx="4036">
                  <c:v>42388</c:v>
                </c:pt>
                <c:pt idx="4037">
                  <c:v>42389</c:v>
                </c:pt>
                <c:pt idx="4038">
                  <c:v>42390</c:v>
                </c:pt>
                <c:pt idx="4039">
                  <c:v>42391</c:v>
                </c:pt>
                <c:pt idx="4040">
                  <c:v>42394</c:v>
                </c:pt>
                <c:pt idx="4041">
                  <c:v>42395</c:v>
                </c:pt>
                <c:pt idx="4042">
                  <c:v>42396</c:v>
                </c:pt>
                <c:pt idx="4043">
                  <c:v>42397</c:v>
                </c:pt>
                <c:pt idx="4044">
                  <c:v>42398</c:v>
                </c:pt>
                <c:pt idx="4045">
                  <c:v>42401</c:v>
                </c:pt>
                <c:pt idx="4046">
                  <c:v>42402</c:v>
                </c:pt>
                <c:pt idx="4047">
                  <c:v>42403</c:v>
                </c:pt>
                <c:pt idx="4048">
                  <c:v>42404</c:v>
                </c:pt>
                <c:pt idx="4049">
                  <c:v>42405</c:v>
                </c:pt>
                <c:pt idx="4050">
                  <c:v>42408</c:v>
                </c:pt>
                <c:pt idx="4051">
                  <c:v>42409</c:v>
                </c:pt>
                <c:pt idx="4052">
                  <c:v>42410</c:v>
                </c:pt>
                <c:pt idx="4053">
                  <c:v>42411</c:v>
                </c:pt>
                <c:pt idx="4054">
                  <c:v>42412</c:v>
                </c:pt>
                <c:pt idx="4055">
                  <c:v>42416</c:v>
                </c:pt>
                <c:pt idx="4056">
                  <c:v>42417</c:v>
                </c:pt>
                <c:pt idx="4057">
                  <c:v>42418</c:v>
                </c:pt>
                <c:pt idx="4058">
                  <c:v>42419</c:v>
                </c:pt>
                <c:pt idx="4059">
                  <c:v>42422</c:v>
                </c:pt>
                <c:pt idx="4060">
                  <c:v>42423</c:v>
                </c:pt>
                <c:pt idx="4061">
                  <c:v>42424</c:v>
                </c:pt>
                <c:pt idx="4062">
                  <c:v>42425</c:v>
                </c:pt>
                <c:pt idx="4063">
                  <c:v>42426</c:v>
                </c:pt>
                <c:pt idx="4064">
                  <c:v>42429</c:v>
                </c:pt>
                <c:pt idx="4065">
                  <c:v>42430</c:v>
                </c:pt>
                <c:pt idx="4066">
                  <c:v>42431</c:v>
                </c:pt>
                <c:pt idx="4067">
                  <c:v>42432</c:v>
                </c:pt>
                <c:pt idx="4068">
                  <c:v>42433</c:v>
                </c:pt>
                <c:pt idx="4069">
                  <c:v>42436</c:v>
                </c:pt>
                <c:pt idx="4070">
                  <c:v>42437</c:v>
                </c:pt>
                <c:pt idx="4071">
                  <c:v>42438</c:v>
                </c:pt>
                <c:pt idx="4072">
                  <c:v>42439</c:v>
                </c:pt>
                <c:pt idx="4073">
                  <c:v>42440</c:v>
                </c:pt>
                <c:pt idx="4074">
                  <c:v>42443</c:v>
                </c:pt>
                <c:pt idx="4075">
                  <c:v>42444</c:v>
                </c:pt>
                <c:pt idx="4076">
                  <c:v>42445</c:v>
                </c:pt>
                <c:pt idx="4077">
                  <c:v>42446</c:v>
                </c:pt>
                <c:pt idx="4078">
                  <c:v>42447</c:v>
                </c:pt>
                <c:pt idx="4079">
                  <c:v>42450</c:v>
                </c:pt>
                <c:pt idx="4080">
                  <c:v>42451</c:v>
                </c:pt>
                <c:pt idx="4081">
                  <c:v>42452</c:v>
                </c:pt>
                <c:pt idx="4082">
                  <c:v>42453</c:v>
                </c:pt>
                <c:pt idx="4083">
                  <c:v>42457</c:v>
                </c:pt>
                <c:pt idx="4084">
                  <c:v>42458</c:v>
                </c:pt>
                <c:pt idx="4085">
                  <c:v>42459</c:v>
                </c:pt>
                <c:pt idx="4086">
                  <c:v>42460</c:v>
                </c:pt>
                <c:pt idx="4087">
                  <c:v>42461</c:v>
                </c:pt>
                <c:pt idx="4088">
                  <c:v>42464</c:v>
                </c:pt>
                <c:pt idx="4089">
                  <c:v>42465</c:v>
                </c:pt>
                <c:pt idx="4090">
                  <c:v>42466</c:v>
                </c:pt>
                <c:pt idx="4091">
                  <c:v>42467</c:v>
                </c:pt>
                <c:pt idx="4092">
                  <c:v>42468</c:v>
                </c:pt>
                <c:pt idx="4093">
                  <c:v>42471</c:v>
                </c:pt>
                <c:pt idx="4094">
                  <c:v>42472</c:v>
                </c:pt>
                <c:pt idx="4095">
                  <c:v>42473</c:v>
                </c:pt>
                <c:pt idx="4096">
                  <c:v>42474</c:v>
                </c:pt>
                <c:pt idx="4097">
                  <c:v>42475</c:v>
                </c:pt>
                <c:pt idx="4098">
                  <c:v>42478</c:v>
                </c:pt>
                <c:pt idx="4099">
                  <c:v>42479</c:v>
                </c:pt>
                <c:pt idx="4100">
                  <c:v>42480</c:v>
                </c:pt>
                <c:pt idx="4101">
                  <c:v>42481</c:v>
                </c:pt>
                <c:pt idx="4102">
                  <c:v>42482</c:v>
                </c:pt>
                <c:pt idx="4103">
                  <c:v>42485</c:v>
                </c:pt>
                <c:pt idx="4104">
                  <c:v>42486</c:v>
                </c:pt>
                <c:pt idx="4105">
                  <c:v>42487</c:v>
                </c:pt>
                <c:pt idx="4106">
                  <c:v>42488</c:v>
                </c:pt>
                <c:pt idx="4107">
                  <c:v>42489</c:v>
                </c:pt>
                <c:pt idx="4108">
                  <c:v>42492</c:v>
                </c:pt>
                <c:pt idx="4109">
                  <c:v>42493</c:v>
                </c:pt>
                <c:pt idx="4110">
                  <c:v>42494</c:v>
                </c:pt>
                <c:pt idx="4111">
                  <c:v>42495</c:v>
                </c:pt>
                <c:pt idx="4112">
                  <c:v>42496</c:v>
                </c:pt>
                <c:pt idx="4113">
                  <c:v>42499</c:v>
                </c:pt>
                <c:pt idx="4114">
                  <c:v>42500</c:v>
                </c:pt>
                <c:pt idx="4115">
                  <c:v>42501</c:v>
                </c:pt>
                <c:pt idx="4116">
                  <c:v>42502</c:v>
                </c:pt>
                <c:pt idx="4117">
                  <c:v>42503</c:v>
                </c:pt>
                <c:pt idx="4118">
                  <c:v>42506</c:v>
                </c:pt>
                <c:pt idx="4119">
                  <c:v>42507</c:v>
                </c:pt>
                <c:pt idx="4120">
                  <c:v>42508</c:v>
                </c:pt>
                <c:pt idx="4121">
                  <c:v>42509</c:v>
                </c:pt>
                <c:pt idx="4122">
                  <c:v>42510</c:v>
                </c:pt>
                <c:pt idx="4123">
                  <c:v>42513</c:v>
                </c:pt>
                <c:pt idx="4124">
                  <c:v>42514</c:v>
                </c:pt>
                <c:pt idx="4125">
                  <c:v>42515</c:v>
                </c:pt>
                <c:pt idx="4126">
                  <c:v>42516</c:v>
                </c:pt>
                <c:pt idx="4127">
                  <c:v>42517</c:v>
                </c:pt>
                <c:pt idx="4128">
                  <c:v>42521</c:v>
                </c:pt>
                <c:pt idx="4129">
                  <c:v>42522</c:v>
                </c:pt>
                <c:pt idx="4130">
                  <c:v>42523</c:v>
                </c:pt>
                <c:pt idx="4131">
                  <c:v>42524</c:v>
                </c:pt>
                <c:pt idx="4132">
                  <c:v>42527</c:v>
                </c:pt>
                <c:pt idx="4133">
                  <c:v>42528</c:v>
                </c:pt>
                <c:pt idx="4134">
                  <c:v>42529</c:v>
                </c:pt>
                <c:pt idx="4135">
                  <c:v>42530</c:v>
                </c:pt>
                <c:pt idx="4136">
                  <c:v>42531</c:v>
                </c:pt>
                <c:pt idx="4137">
                  <c:v>42534</c:v>
                </c:pt>
                <c:pt idx="4138">
                  <c:v>42535</c:v>
                </c:pt>
                <c:pt idx="4139">
                  <c:v>42536</c:v>
                </c:pt>
                <c:pt idx="4140">
                  <c:v>42537</c:v>
                </c:pt>
                <c:pt idx="4141">
                  <c:v>42538</c:v>
                </c:pt>
                <c:pt idx="4142">
                  <c:v>42541</c:v>
                </c:pt>
                <c:pt idx="4143">
                  <c:v>42542</c:v>
                </c:pt>
                <c:pt idx="4144">
                  <c:v>42543</c:v>
                </c:pt>
                <c:pt idx="4145">
                  <c:v>42544</c:v>
                </c:pt>
                <c:pt idx="4146">
                  <c:v>42545</c:v>
                </c:pt>
                <c:pt idx="4147">
                  <c:v>42548</c:v>
                </c:pt>
                <c:pt idx="4148">
                  <c:v>42549</c:v>
                </c:pt>
                <c:pt idx="4149">
                  <c:v>42550</c:v>
                </c:pt>
                <c:pt idx="4150">
                  <c:v>42551</c:v>
                </c:pt>
                <c:pt idx="4151">
                  <c:v>42552</c:v>
                </c:pt>
                <c:pt idx="4152">
                  <c:v>42556</c:v>
                </c:pt>
                <c:pt idx="4153">
                  <c:v>42557</c:v>
                </c:pt>
                <c:pt idx="4154">
                  <c:v>42558</c:v>
                </c:pt>
                <c:pt idx="4155">
                  <c:v>42559</c:v>
                </c:pt>
                <c:pt idx="4156">
                  <c:v>42562</c:v>
                </c:pt>
                <c:pt idx="4157">
                  <c:v>42563</c:v>
                </c:pt>
                <c:pt idx="4158">
                  <c:v>42564</c:v>
                </c:pt>
                <c:pt idx="4159">
                  <c:v>42565</c:v>
                </c:pt>
                <c:pt idx="4160">
                  <c:v>42566</c:v>
                </c:pt>
                <c:pt idx="4161">
                  <c:v>42569</c:v>
                </c:pt>
                <c:pt idx="4162">
                  <c:v>42570</c:v>
                </c:pt>
                <c:pt idx="4163">
                  <c:v>42571</c:v>
                </c:pt>
                <c:pt idx="4164">
                  <c:v>42572</c:v>
                </c:pt>
                <c:pt idx="4165">
                  <c:v>42573</c:v>
                </c:pt>
                <c:pt idx="4166">
                  <c:v>42576</c:v>
                </c:pt>
                <c:pt idx="4167">
                  <c:v>42577</c:v>
                </c:pt>
                <c:pt idx="4168">
                  <c:v>42578</c:v>
                </c:pt>
                <c:pt idx="4169">
                  <c:v>42579</c:v>
                </c:pt>
                <c:pt idx="4170">
                  <c:v>42580</c:v>
                </c:pt>
                <c:pt idx="4171">
                  <c:v>42583</c:v>
                </c:pt>
                <c:pt idx="4172">
                  <c:v>42584</c:v>
                </c:pt>
                <c:pt idx="4173">
                  <c:v>42585</c:v>
                </c:pt>
                <c:pt idx="4174">
                  <c:v>42586</c:v>
                </c:pt>
                <c:pt idx="4175">
                  <c:v>42587</c:v>
                </c:pt>
                <c:pt idx="4176">
                  <c:v>42590</c:v>
                </c:pt>
                <c:pt idx="4177">
                  <c:v>42591</c:v>
                </c:pt>
                <c:pt idx="4178">
                  <c:v>42592</c:v>
                </c:pt>
                <c:pt idx="4179">
                  <c:v>42593</c:v>
                </c:pt>
                <c:pt idx="4180">
                  <c:v>42594</c:v>
                </c:pt>
                <c:pt idx="4181">
                  <c:v>42597</c:v>
                </c:pt>
                <c:pt idx="4182">
                  <c:v>42598</c:v>
                </c:pt>
                <c:pt idx="4183">
                  <c:v>42599</c:v>
                </c:pt>
                <c:pt idx="4184">
                  <c:v>42600</c:v>
                </c:pt>
                <c:pt idx="4185">
                  <c:v>42601</c:v>
                </c:pt>
                <c:pt idx="4186">
                  <c:v>42604</c:v>
                </c:pt>
                <c:pt idx="4187">
                  <c:v>42605</c:v>
                </c:pt>
                <c:pt idx="4188">
                  <c:v>42606</c:v>
                </c:pt>
                <c:pt idx="4189">
                  <c:v>42607</c:v>
                </c:pt>
                <c:pt idx="4190">
                  <c:v>42608</c:v>
                </c:pt>
                <c:pt idx="4191">
                  <c:v>42611</c:v>
                </c:pt>
                <c:pt idx="4192">
                  <c:v>42612</c:v>
                </c:pt>
                <c:pt idx="4193">
                  <c:v>42613</c:v>
                </c:pt>
                <c:pt idx="4194">
                  <c:v>42614</c:v>
                </c:pt>
                <c:pt idx="4195">
                  <c:v>42615</c:v>
                </c:pt>
                <c:pt idx="4196">
                  <c:v>42619</c:v>
                </c:pt>
                <c:pt idx="4197">
                  <c:v>42620</c:v>
                </c:pt>
                <c:pt idx="4198">
                  <c:v>42621</c:v>
                </c:pt>
                <c:pt idx="4199">
                  <c:v>42622</c:v>
                </c:pt>
                <c:pt idx="4200">
                  <c:v>42625</c:v>
                </c:pt>
                <c:pt idx="4201">
                  <c:v>42626</c:v>
                </c:pt>
                <c:pt idx="4202">
                  <c:v>42627</c:v>
                </c:pt>
                <c:pt idx="4203">
                  <c:v>42628</c:v>
                </c:pt>
                <c:pt idx="4204">
                  <c:v>42629</c:v>
                </c:pt>
                <c:pt idx="4205">
                  <c:v>42632</c:v>
                </c:pt>
                <c:pt idx="4206">
                  <c:v>42633</c:v>
                </c:pt>
                <c:pt idx="4207">
                  <c:v>42634</c:v>
                </c:pt>
                <c:pt idx="4208">
                  <c:v>42635</c:v>
                </c:pt>
                <c:pt idx="4209">
                  <c:v>42636</c:v>
                </c:pt>
                <c:pt idx="4210">
                  <c:v>42639</c:v>
                </c:pt>
                <c:pt idx="4211">
                  <c:v>42640</c:v>
                </c:pt>
                <c:pt idx="4212">
                  <c:v>42641</c:v>
                </c:pt>
                <c:pt idx="4213">
                  <c:v>42642</c:v>
                </c:pt>
                <c:pt idx="4214">
                  <c:v>42643</c:v>
                </c:pt>
                <c:pt idx="4215">
                  <c:v>42646</c:v>
                </c:pt>
                <c:pt idx="4216">
                  <c:v>42647</c:v>
                </c:pt>
                <c:pt idx="4217">
                  <c:v>42648</c:v>
                </c:pt>
                <c:pt idx="4218">
                  <c:v>42649</c:v>
                </c:pt>
                <c:pt idx="4219">
                  <c:v>42650</c:v>
                </c:pt>
                <c:pt idx="4220">
                  <c:v>42653</c:v>
                </c:pt>
                <c:pt idx="4221">
                  <c:v>42654</c:v>
                </c:pt>
                <c:pt idx="4222">
                  <c:v>42655</c:v>
                </c:pt>
                <c:pt idx="4223">
                  <c:v>42656</c:v>
                </c:pt>
                <c:pt idx="4224">
                  <c:v>42657</c:v>
                </c:pt>
                <c:pt idx="4225">
                  <c:v>42660</c:v>
                </c:pt>
                <c:pt idx="4226">
                  <c:v>42661</c:v>
                </c:pt>
                <c:pt idx="4227">
                  <c:v>42662</c:v>
                </c:pt>
                <c:pt idx="4228">
                  <c:v>42663</c:v>
                </c:pt>
                <c:pt idx="4229">
                  <c:v>42664</c:v>
                </c:pt>
                <c:pt idx="4230">
                  <c:v>42667</c:v>
                </c:pt>
                <c:pt idx="4231">
                  <c:v>42668</c:v>
                </c:pt>
                <c:pt idx="4232">
                  <c:v>42669</c:v>
                </c:pt>
                <c:pt idx="4233">
                  <c:v>42670</c:v>
                </c:pt>
                <c:pt idx="4234">
                  <c:v>42671</c:v>
                </c:pt>
                <c:pt idx="4235">
                  <c:v>42674</c:v>
                </c:pt>
                <c:pt idx="4236">
                  <c:v>42675</c:v>
                </c:pt>
                <c:pt idx="4237">
                  <c:v>42676</c:v>
                </c:pt>
                <c:pt idx="4238">
                  <c:v>42677</c:v>
                </c:pt>
                <c:pt idx="4239">
                  <c:v>42678</c:v>
                </c:pt>
                <c:pt idx="4240">
                  <c:v>42681</c:v>
                </c:pt>
                <c:pt idx="4241">
                  <c:v>42682</c:v>
                </c:pt>
                <c:pt idx="4242">
                  <c:v>42683</c:v>
                </c:pt>
                <c:pt idx="4243">
                  <c:v>42684</c:v>
                </c:pt>
                <c:pt idx="4244">
                  <c:v>42685</c:v>
                </c:pt>
                <c:pt idx="4245">
                  <c:v>42688</c:v>
                </c:pt>
                <c:pt idx="4246">
                  <c:v>42689</c:v>
                </c:pt>
                <c:pt idx="4247">
                  <c:v>42690</c:v>
                </c:pt>
                <c:pt idx="4248">
                  <c:v>42691</c:v>
                </c:pt>
                <c:pt idx="4249">
                  <c:v>42692</c:v>
                </c:pt>
                <c:pt idx="4250">
                  <c:v>42695</c:v>
                </c:pt>
                <c:pt idx="4251">
                  <c:v>42696</c:v>
                </c:pt>
                <c:pt idx="4252">
                  <c:v>42697</c:v>
                </c:pt>
                <c:pt idx="4253">
                  <c:v>42699</c:v>
                </c:pt>
                <c:pt idx="4254">
                  <c:v>42702</c:v>
                </c:pt>
                <c:pt idx="4255">
                  <c:v>42703</c:v>
                </c:pt>
                <c:pt idx="4256">
                  <c:v>42704</c:v>
                </c:pt>
                <c:pt idx="4257">
                  <c:v>42705</c:v>
                </c:pt>
                <c:pt idx="4258">
                  <c:v>42706</c:v>
                </c:pt>
                <c:pt idx="4259">
                  <c:v>42709</c:v>
                </c:pt>
                <c:pt idx="4260">
                  <c:v>42710</c:v>
                </c:pt>
                <c:pt idx="4261">
                  <c:v>42711</c:v>
                </c:pt>
                <c:pt idx="4262">
                  <c:v>42712</c:v>
                </c:pt>
                <c:pt idx="4263">
                  <c:v>42713</c:v>
                </c:pt>
                <c:pt idx="4264">
                  <c:v>42716</c:v>
                </c:pt>
                <c:pt idx="4265">
                  <c:v>42717</c:v>
                </c:pt>
                <c:pt idx="4266">
                  <c:v>42718</c:v>
                </c:pt>
                <c:pt idx="4267">
                  <c:v>42719</c:v>
                </c:pt>
                <c:pt idx="4268">
                  <c:v>42720</c:v>
                </c:pt>
                <c:pt idx="4269">
                  <c:v>42723</c:v>
                </c:pt>
                <c:pt idx="4270">
                  <c:v>42724</c:v>
                </c:pt>
                <c:pt idx="4271">
                  <c:v>42725</c:v>
                </c:pt>
                <c:pt idx="4272">
                  <c:v>42726</c:v>
                </c:pt>
                <c:pt idx="4273">
                  <c:v>42727</c:v>
                </c:pt>
                <c:pt idx="4274">
                  <c:v>42731</c:v>
                </c:pt>
                <c:pt idx="4275">
                  <c:v>42732</c:v>
                </c:pt>
                <c:pt idx="4276">
                  <c:v>42733</c:v>
                </c:pt>
                <c:pt idx="4277">
                  <c:v>42734</c:v>
                </c:pt>
                <c:pt idx="4278">
                  <c:v>42738</c:v>
                </c:pt>
                <c:pt idx="4279">
                  <c:v>42739</c:v>
                </c:pt>
                <c:pt idx="4280">
                  <c:v>42740</c:v>
                </c:pt>
                <c:pt idx="4281">
                  <c:v>42741</c:v>
                </c:pt>
                <c:pt idx="4282">
                  <c:v>42744</c:v>
                </c:pt>
                <c:pt idx="4283">
                  <c:v>42745</c:v>
                </c:pt>
                <c:pt idx="4284">
                  <c:v>42746</c:v>
                </c:pt>
                <c:pt idx="4285">
                  <c:v>42747</c:v>
                </c:pt>
                <c:pt idx="4286">
                  <c:v>42748</c:v>
                </c:pt>
                <c:pt idx="4287">
                  <c:v>42752</c:v>
                </c:pt>
                <c:pt idx="4288">
                  <c:v>42753</c:v>
                </c:pt>
                <c:pt idx="4289">
                  <c:v>42754</c:v>
                </c:pt>
                <c:pt idx="4290">
                  <c:v>42755</c:v>
                </c:pt>
                <c:pt idx="4291">
                  <c:v>42758</c:v>
                </c:pt>
                <c:pt idx="4292">
                  <c:v>42759</c:v>
                </c:pt>
                <c:pt idx="4293">
                  <c:v>42760</c:v>
                </c:pt>
                <c:pt idx="4294">
                  <c:v>42761</c:v>
                </c:pt>
                <c:pt idx="4295">
                  <c:v>42762</c:v>
                </c:pt>
                <c:pt idx="4296">
                  <c:v>42765</c:v>
                </c:pt>
                <c:pt idx="4297">
                  <c:v>42766</c:v>
                </c:pt>
                <c:pt idx="4298">
                  <c:v>42767</c:v>
                </c:pt>
                <c:pt idx="4299">
                  <c:v>42768</c:v>
                </c:pt>
                <c:pt idx="4300">
                  <c:v>42769</c:v>
                </c:pt>
                <c:pt idx="4301">
                  <c:v>42772</c:v>
                </c:pt>
                <c:pt idx="4302">
                  <c:v>42773</c:v>
                </c:pt>
                <c:pt idx="4303">
                  <c:v>42774</c:v>
                </c:pt>
                <c:pt idx="4304">
                  <c:v>42775</c:v>
                </c:pt>
                <c:pt idx="4305">
                  <c:v>42776</c:v>
                </c:pt>
                <c:pt idx="4306">
                  <c:v>42779</c:v>
                </c:pt>
                <c:pt idx="4307">
                  <c:v>42780</c:v>
                </c:pt>
                <c:pt idx="4308">
                  <c:v>42781</c:v>
                </c:pt>
                <c:pt idx="4309">
                  <c:v>42782</c:v>
                </c:pt>
                <c:pt idx="4310">
                  <c:v>42783</c:v>
                </c:pt>
                <c:pt idx="4311">
                  <c:v>42787</c:v>
                </c:pt>
                <c:pt idx="4312">
                  <c:v>42788</c:v>
                </c:pt>
                <c:pt idx="4313">
                  <c:v>42789</c:v>
                </c:pt>
                <c:pt idx="4314">
                  <c:v>42790</c:v>
                </c:pt>
                <c:pt idx="4315">
                  <c:v>42793</c:v>
                </c:pt>
                <c:pt idx="4316">
                  <c:v>42794</c:v>
                </c:pt>
                <c:pt idx="4317">
                  <c:v>42795</c:v>
                </c:pt>
                <c:pt idx="4318">
                  <c:v>42796</c:v>
                </c:pt>
                <c:pt idx="4319">
                  <c:v>42797</c:v>
                </c:pt>
                <c:pt idx="4320">
                  <c:v>42800</c:v>
                </c:pt>
                <c:pt idx="4321">
                  <c:v>42801</c:v>
                </c:pt>
                <c:pt idx="4322">
                  <c:v>42802</c:v>
                </c:pt>
                <c:pt idx="4323">
                  <c:v>42803</c:v>
                </c:pt>
                <c:pt idx="4324">
                  <c:v>42804</c:v>
                </c:pt>
                <c:pt idx="4325">
                  <c:v>42807</c:v>
                </c:pt>
                <c:pt idx="4326">
                  <c:v>42808</c:v>
                </c:pt>
                <c:pt idx="4327">
                  <c:v>42809</c:v>
                </c:pt>
                <c:pt idx="4328">
                  <c:v>42810</c:v>
                </c:pt>
                <c:pt idx="4329">
                  <c:v>42811</c:v>
                </c:pt>
                <c:pt idx="4330">
                  <c:v>42814</c:v>
                </c:pt>
                <c:pt idx="4331">
                  <c:v>42815</c:v>
                </c:pt>
                <c:pt idx="4332">
                  <c:v>42816</c:v>
                </c:pt>
                <c:pt idx="4333">
                  <c:v>42817</c:v>
                </c:pt>
                <c:pt idx="4334">
                  <c:v>42818</c:v>
                </c:pt>
                <c:pt idx="4335">
                  <c:v>42821</c:v>
                </c:pt>
                <c:pt idx="4336">
                  <c:v>42822</c:v>
                </c:pt>
                <c:pt idx="4337">
                  <c:v>42823</c:v>
                </c:pt>
                <c:pt idx="4338">
                  <c:v>42824</c:v>
                </c:pt>
                <c:pt idx="4339">
                  <c:v>42825</c:v>
                </c:pt>
                <c:pt idx="4340">
                  <c:v>42828</c:v>
                </c:pt>
                <c:pt idx="4341">
                  <c:v>42829</c:v>
                </c:pt>
                <c:pt idx="4342">
                  <c:v>42830</c:v>
                </c:pt>
                <c:pt idx="4343">
                  <c:v>42831</c:v>
                </c:pt>
                <c:pt idx="4344">
                  <c:v>42832</c:v>
                </c:pt>
                <c:pt idx="4345">
                  <c:v>42835</c:v>
                </c:pt>
                <c:pt idx="4346">
                  <c:v>42836</c:v>
                </c:pt>
                <c:pt idx="4347">
                  <c:v>42837</c:v>
                </c:pt>
                <c:pt idx="4348">
                  <c:v>42838</c:v>
                </c:pt>
                <c:pt idx="4349">
                  <c:v>42842</c:v>
                </c:pt>
                <c:pt idx="4350">
                  <c:v>42843</c:v>
                </c:pt>
                <c:pt idx="4351">
                  <c:v>42844</c:v>
                </c:pt>
                <c:pt idx="4352">
                  <c:v>42845</c:v>
                </c:pt>
                <c:pt idx="4353">
                  <c:v>42846</c:v>
                </c:pt>
                <c:pt idx="4354">
                  <c:v>42849</c:v>
                </c:pt>
                <c:pt idx="4355">
                  <c:v>42850</c:v>
                </c:pt>
                <c:pt idx="4356">
                  <c:v>42851</c:v>
                </c:pt>
                <c:pt idx="4357">
                  <c:v>42852</c:v>
                </c:pt>
                <c:pt idx="4358">
                  <c:v>42853</c:v>
                </c:pt>
                <c:pt idx="4359">
                  <c:v>42856</c:v>
                </c:pt>
                <c:pt idx="4360">
                  <c:v>42857</c:v>
                </c:pt>
                <c:pt idx="4361">
                  <c:v>42858</c:v>
                </c:pt>
                <c:pt idx="4362">
                  <c:v>42859</c:v>
                </c:pt>
                <c:pt idx="4363">
                  <c:v>42860</c:v>
                </c:pt>
                <c:pt idx="4364">
                  <c:v>42863</c:v>
                </c:pt>
                <c:pt idx="4365">
                  <c:v>42864</c:v>
                </c:pt>
                <c:pt idx="4366">
                  <c:v>42865</c:v>
                </c:pt>
                <c:pt idx="4367">
                  <c:v>42866</c:v>
                </c:pt>
                <c:pt idx="4368">
                  <c:v>42867</c:v>
                </c:pt>
                <c:pt idx="4369">
                  <c:v>42870</c:v>
                </c:pt>
                <c:pt idx="4370">
                  <c:v>42871</c:v>
                </c:pt>
                <c:pt idx="4371">
                  <c:v>42872</c:v>
                </c:pt>
                <c:pt idx="4372">
                  <c:v>42873</c:v>
                </c:pt>
                <c:pt idx="4373">
                  <c:v>42874</c:v>
                </c:pt>
                <c:pt idx="4374">
                  <c:v>42877</c:v>
                </c:pt>
                <c:pt idx="4375">
                  <c:v>42878</c:v>
                </c:pt>
                <c:pt idx="4376">
                  <c:v>42879</c:v>
                </c:pt>
                <c:pt idx="4377">
                  <c:v>42880</c:v>
                </c:pt>
                <c:pt idx="4378">
                  <c:v>42881</c:v>
                </c:pt>
                <c:pt idx="4379">
                  <c:v>42885</c:v>
                </c:pt>
                <c:pt idx="4380">
                  <c:v>42886</c:v>
                </c:pt>
                <c:pt idx="4381">
                  <c:v>42887</c:v>
                </c:pt>
                <c:pt idx="4382">
                  <c:v>42888</c:v>
                </c:pt>
                <c:pt idx="4383">
                  <c:v>42891</c:v>
                </c:pt>
                <c:pt idx="4384">
                  <c:v>42892</c:v>
                </c:pt>
                <c:pt idx="4385">
                  <c:v>42893</c:v>
                </c:pt>
                <c:pt idx="4386">
                  <c:v>42894</c:v>
                </c:pt>
                <c:pt idx="4387">
                  <c:v>42895</c:v>
                </c:pt>
                <c:pt idx="4388">
                  <c:v>42898</c:v>
                </c:pt>
                <c:pt idx="4389">
                  <c:v>42899</c:v>
                </c:pt>
                <c:pt idx="4390">
                  <c:v>42900</c:v>
                </c:pt>
                <c:pt idx="4391">
                  <c:v>42901</c:v>
                </c:pt>
                <c:pt idx="4392">
                  <c:v>42902</c:v>
                </c:pt>
                <c:pt idx="4393">
                  <c:v>42905</c:v>
                </c:pt>
                <c:pt idx="4394">
                  <c:v>42906</c:v>
                </c:pt>
                <c:pt idx="4395">
                  <c:v>42907</c:v>
                </c:pt>
                <c:pt idx="4396">
                  <c:v>42908</c:v>
                </c:pt>
                <c:pt idx="4397">
                  <c:v>42909</c:v>
                </c:pt>
                <c:pt idx="4398">
                  <c:v>42912</c:v>
                </c:pt>
                <c:pt idx="4399">
                  <c:v>42913</c:v>
                </c:pt>
                <c:pt idx="4400">
                  <c:v>42914</c:v>
                </c:pt>
                <c:pt idx="4401">
                  <c:v>42915</c:v>
                </c:pt>
                <c:pt idx="4402">
                  <c:v>42916</c:v>
                </c:pt>
                <c:pt idx="4403">
                  <c:v>42919</c:v>
                </c:pt>
                <c:pt idx="4404">
                  <c:v>42921</c:v>
                </c:pt>
                <c:pt idx="4405">
                  <c:v>42922</c:v>
                </c:pt>
                <c:pt idx="4406">
                  <c:v>42923</c:v>
                </c:pt>
                <c:pt idx="4407">
                  <c:v>42926</c:v>
                </c:pt>
                <c:pt idx="4408">
                  <c:v>42927</c:v>
                </c:pt>
                <c:pt idx="4409">
                  <c:v>42928</c:v>
                </c:pt>
                <c:pt idx="4410">
                  <c:v>42929</c:v>
                </c:pt>
                <c:pt idx="4411">
                  <c:v>42930</c:v>
                </c:pt>
                <c:pt idx="4412">
                  <c:v>42933</c:v>
                </c:pt>
                <c:pt idx="4413">
                  <c:v>42934</c:v>
                </c:pt>
                <c:pt idx="4414">
                  <c:v>42935</c:v>
                </c:pt>
                <c:pt idx="4415">
                  <c:v>42936</c:v>
                </c:pt>
                <c:pt idx="4416">
                  <c:v>42937</c:v>
                </c:pt>
                <c:pt idx="4417">
                  <c:v>42940</c:v>
                </c:pt>
                <c:pt idx="4418">
                  <c:v>42941</c:v>
                </c:pt>
                <c:pt idx="4419">
                  <c:v>42942</c:v>
                </c:pt>
                <c:pt idx="4420">
                  <c:v>42943</c:v>
                </c:pt>
                <c:pt idx="4421">
                  <c:v>42944</c:v>
                </c:pt>
                <c:pt idx="4422">
                  <c:v>42947</c:v>
                </c:pt>
                <c:pt idx="4423">
                  <c:v>42948</c:v>
                </c:pt>
                <c:pt idx="4424">
                  <c:v>42949</c:v>
                </c:pt>
                <c:pt idx="4425">
                  <c:v>42950</c:v>
                </c:pt>
                <c:pt idx="4426">
                  <c:v>42951</c:v>
                </c:pt>
                <c:pt idx="4427">
                  <c:v>42954</c:v>
                </c:pt>
                <c:pt idx="4428">
                  <c:v>42955</c:v>
                </c:pt>
                <c:pt idx="4429">
                  <c:v>42956</c:v>
                </c:pt>
                <c:pt idx="4430">
                  <c:v>42957</c:v>
                </c:pt>
                <c:pt idx="4431">
                  <c:v>42958</c:v>
                </c:pt>
                <c:pt idx="4432">
                  <c:v>42961</c:v>
                </c:pt>
                <c:pt idx="4433">
                  <c:v>42962</c:v>
                </c:pt>
                <c:pt idx="4434">
                  <c:v>42963</c:v>
                </c:pt>
                <c:pt idx="4435">
                  <c:v>42964</c:v>
                </c:pt>
                <c:pt idx="4436">
                  <c:v>42965</c:v>
                </c:pt>
                <c:pt idx="4437">
                  <c:v>42968</c:v>
                </c:pt>
                <c:pt idx="4438">
                  <c:v>42969</c:v>
                </c:pt>
                <c:pt idx="4439">
                  <c:v>42970</c:v>
                </c:pt>
                <c:pt idx="4440">
                  <c:v>42971</c:v>
                </c:pt>
                <c:pt idx="4441">
                  <c:v>42972</c:v>
                </c:pt>
                <c:pt idx="4442">
                  <c:v>42975</c:v>
                </c:pt>
                <c:pt idx="4443">
                  <c:v>42976</c:v>
                </c:pt>
                <c:pt idx="4444">
                  <c:v>42977</c:v>
                </c:pt>
                <c:pt idx="4445">
                  <c:v>42978</c:v>
                </c:pt>
                <c:pt idx="4446">
                  <c:v>42979</c:v>
                </c:pt>
                <c:pt idx="4447">
                  <c:v>42983</c:v>
                </c:pt>
                <c:pt idx="4448">
                  <c:v>42984</c:v>
                </c:pt>
                <c:pt idx="4449">
                  <c:v>42985</c:v>
                </c:pt>
                <c:pt idx="4450">
                  <c:v>42986</c:v>
                </c:pt>
                <c:pt idx="4451">
                  <c:v>42989</c:v>
                </c:pt>
                <c:pt idx="4452">
                  <c:v>42990</c:v>
                </c:pt>
                <c:pt idx="4453">
                  <c:v>42991</c:v>
                </c:pt>
                <c:pt idx="4454">
                  <c:v>42992</c:v>
                </c:pt>
                <c:pt idx="4455">
                  <c:v>42993</c:v>
                </c:pt>
                <c:pt idx="4456">
                  <c:v>42996</c:v>
                </c:pt>
                <c:pt idx="4457">
                  <c:v>42997</c:v>
                </c:pt>
                <c:pt idx="4458">
                  <c:v>42998</c:v>
                </c:pt>
                <c:pt idx="4459">
                  <c:v>42999</c:v>
                </c:pt>
                <c:pt idx="4460">
                  <c:v>43000</c:v>
                </c:pt>
                <c:pt idx="4461">
                  <c:v>43003</c:v>
                </c:pt>
                <c:pt idx="4462">
                  <c:v>43004</c:v>
                </c:pt>
                <c:pt idx="4463">
                  <c:v>43005</c:v>
                </c:pt>
                <c:pt idx="4464">
                  <c:v>43006</c:v>
                </c:pt>
                <c:pt idx="4465">
                  <c:v>43007</c:v>
                </c:pt>
                <c:pt idx="4466">
                  <c:v>43010</c:v>
                </c:pt>
                <c:pt idx="4467">
                  <c:v>43011</c:v>
                </c:pt>
                <c:pt idx="4468">
                  <c:v>43012</c:v>
                </c:pt>
                <c:pt idx="4469">
                  <c:v>43013</c:v>
                </c:pt>
                <c:pt idx="4470">
                  <c:v>43014</c:v>
                </c:pt>
                <c:pt idx="4471">
                  <c:v>43017</c:v>
                </c:pt>
                <c:pt idx="4472">
                  <c:v>43018</c:v>
                </c:pt>
                <c:pt idx="4473">
                  <c:v>43019</c:v>
                </c:pt>
                <c:pt idx="4474">
                  <c:v>43020</c:v>
                </c:pt>
                <c:pt idx="4475">
                  <c:v>43021</c:v>
                </c:pt>
                <c:pt idx="4476">
                  <c:v>43024</c:v>
                </c:pt>
                <c:pt idx="4477">
                  <c:v>43025</c:v>
                </c:pt>
                <c:pt idx="4478">
                  <c:v>43026</c:v>
                </c:pt>
                <c:pt idx="4479">
                  <c:v>43027</c:v>
                </c:pt>
                <c:pt idx="4480">
                  <c:v>43028</c:v>
                </c:pt>
                <c:pt idx="4481">
                  <c:v>43031</c:v>
                </c:pt>
                <c:pt idx="4482">
                  <c:v>43032</c:v>
                </c:pt>
                <c:pt idx="4483">
                  <c:v>43033</c:v>
                </c:pt>
                <c:pt idx="4484">
                  <c:v>43034</c:v>
                </c:pt>
                <c:pt idx="4485">
                  <c:v>43035</c:v>
                </c:pt>
                <c:pt idx="4486">
                  <c:v>43038</c:v>
                </c:pt>
                <c:pt idx="4487">
                  <c:v>43039</c:v>
                </c:pt>
                <c:pt idx="4488">
                  <c:v>43040</c:v>
                </c:pt>
                <c:pt idx="4489">
                  <c:v>43041</c:v>
                </c:pt>
                <c:pt idx="4490">
                  <c:v>43042</c:v>
                </c:pt>
                <c:pt idx="4491">
                  <c:v>43045</c:v>
                </c:pt>
                <c:pt idx="4492">
                  <c:v>43046</c:v>
                </c:pt>
                <c:pt idx="4493">
                  <c:v>43047</c:v>
                </c:pt>
                <c:pt idx="4494">
                  <c:v>43048</c:v>
                </c:pt>
                <c:pt idx="4495">
                  <c:v>43049</c:v>
                </c:pt>
                <c:pt idx="4496">
                  <c:v>43052</c:v>
                </c:pt>
                <c:pt idx="4497">
                  <c:v>43053</c:v>
                </c:pt>
                <c:pt idx="4498">
                  <c:v>43054</c:v>
                </c:pt>
                <c:pt idx="4499">
                  <c:v>43055</c:v>
                </c:pt>
                <c:pt idx="4500">
                  <c:v>43056</c:v>
                </c:pt>
                <c:pt idx="4501">
                  <c:v>43059</c:v>
                </c:pt>
                <c:pt idx="4502">
                  <c:v>43060</c:v>
                </c:pt>
                <c:pt idx="4503">
                  <c:v>43061</c:v>
                </c:pt>
                <c:pt idx="4504">
                  <c:v>43063</c:v>
                </c:pt>
                <c:pt idx="4505">
                  <c:v>43066</c:v>
                </c:pt>
                <c:pt idx="4506">
                  <c:v>43067</c:v>
                </c:pt>
                <c:pt idx="4507">
                  <c:v>43068</c:v>
                </c:pt>
                <c:pt idx="4508">
                  <c:v>43069</c:v>
                </c:pt>
                <c:pt idx="4509">
                  <c:v>43070</c:v>
                </c:pt>
                <c:pt idx="4510">
                  <c:v>43073</c:v>
                </c:pt>
                <c:pt idx="4511">
                  <c:v>43074</c:v>
                </c:pt>
                <c:pt idx="4512">
                  <c:v>43075</c:v>
                </c:pt>
                <c:pt idx="4513">
                  <c:v>43076</c:v>
                </c:pt>
                <c:pt idx="4514">
                  <c:v>43077</c:v>
                </c:pt>
                <c:pt idx="4515">
                  <c:v>43080</c:v>
                </c:pt>
                <c:pt idx="4516">
                  <c:v>43081</c:v>
                </c:pt>
                <c:pt idx="4517">
                  <c:v>43082</c:v>
                </c:pt>
                <c:pt idx="4518">
                  <c:v>43083</c:v>
                </c:pt>
                <c:pt idx="4519">
                  <c:v>43084</c:v>
                </c:pt>
                <c:pt idx="4520">
                  <c:v>43087</c:v>
                </c:pt>
                <c:pt idx="4521">
                  <c:v>43088</c:v>
                </c:pt>
                <c:pt idx="4522">
                  <c:v>43089</c:v>
                </c:pt>
                <c:pt idx="4523">
                  <c:v>43090</c:v>
                </c:pt>
                <c:pt idx="4524">
                  <c:v>43091</c:v>
                </c:pt>
                <c:pt idx="4525">
                  <c:v>43095</c:v>
                </c:pt>
                <c:pt idx="4526">
                  <c:v>43096</c:v>
                </c:pt>
                <c:pt idx="4527">
                  <c:v>43097</c:v>
                </c:pt>
                <c:pt idx="4528">
                  <c:v>43098</c:v>
                </c:pt>
                <c:pt idx="4529">
                  <c:v>43102</c:v>
                </c:pt>
                <c:pt idx="4530">
                  <c:v>43103</c:v>
                </c:pt>
                <c:pt idx="4531">
                  <c:v>43104</c:v>
                </c:pt>
                <c:pt idx="4532">
                  <c:v>43105</c:v>
                </c:pt>
                <c:pt idx="4533">
                  <c:v>43108</c:v>
                </c:pt>
                <c:pt idx="4534">
                  <c:v>43109</c:v>
                </c:pt>
                <c:pt idx="4535">
                  <c:v>43110</c:v>
                </c:pt>
                <c:pt idx="4536">
                  <c:v>43111</c:v>
                </c:pt>
                <c:pt idx="4537">
                  <c:v>43112</c:v>
                </c:pt>
                <c:pt idx="4538">
                  <c:v>43116</c:v>
                </c:pt>
                <c:pt idx="4539">
                  <c:v>43117</c:v>
                </c:pt>
                <c:pt idx="4540">
                  <c:v>43118</c:v>
                </c:pt>
                <c:pt idx="4541">
                  <c:v>43119</c:v>
                </c:pt>
                <c:pt idx="4542">
                  <c:v>43122</c:v>
                </c:pt>
                <c:pt idx="4543">
                  <c:v>43123</c:v>
                </c:pt>
                <c:pt idx="4544">
                  <c:v>43124</c:v>
                </c:pt>
                <c:pt idx="4545">
                  <c:v>43125</c:v>
                </c:pt>
                <c:pt idx="4546">
                  <c:v>43126</c:v>
                </c:pt>
                <c:pt idx="4547">
                  <c:v>43129</c:v>
                </c:pt>
                <c:pt idx="4548">
                  <c:v>43130</c:v>
                </c:pt>
                <c:pt idx="4549">
                  <c:v>43131</c:v>
                </c:pt>
                <c:pt idx="4550">
                  <c:v>43132</c:v>
                </c:pt>
                <c:pt idx="4551">
                  <c:v>43133</c:v>
                </c:pt>
                <c:pt idx="4552">
                  <c:v>43136</c:v>
                </c:pt>
                <c:pt idx="4553">
                  <c:v>43137</c:v>
                </c:pt>
                <c:pt idx="4554">
                  <c:v>43138</c:v>
                </c:pt>
                <c:pt idx="4555">
                  <c:v>43139</c:v>
                </c:pt>
                <c:pt idx="4556">
                  <c:v>43140</c:v>
                </c:pt>
                <c:pt idx="4557">
                  <c:v>43143</c:v>
                </c:pt>
                <c:pt idx="4558">
                  <c:v>43144</c:v>
                </c:pt>
                <c:pt idx="4559">
                  <c:v>43145</c:v>
                </c:pt>
                <c:pt idx="4560">
                  <c:v>43146</c:v>
                </c:pt>
                <c:pt idx="4561">
                  <c:v>43147</c:v>
                </c:pt>
                <c:pt idx="4562">
                  <c:v>43151</c:v>
                </c:pt>
                <c:pt idx="4563">
                  <c:v>43152</c:v>
                </c:pt>
                <c:pt idx="4564">
                  <c:v>43153</c:v>
                </c:pt>
                <c:pt idx="4565">
                  <c:v>43154</c:v>
                </c:pt>
                <c:pt idx="4566">
                  <c:v>43157</c:v>
                </c:pt>
                <c:pt idx="4567">
                  <c:v>43158</c:v>
                </c:pt>
                <c:pt idx="4568">
                  <c:v>43159</c:v>
                </c:pt>
                <c:pt idx="4569">
                  <c:v>43160</c:v>
                </c:pt>
                <c:pt idx="4570">
                  <c:v>43161</c:v>
                </c:pt>
                <c:pt idx="4571">
                  <c:v>43164</c:v>
                </c:pt>
                <c:pt idx="4572">
                  <c:v>43165</c:v>
                </c:pt>
                <c:pt idx="4573">
                  <c:v>43166</c:v>
                </c:pt>
                <c:pt idx="4574">
                  <c:v>43167</c:v>
                </c:pt>
                <c:pt idx="4575">
                  <c:v>43168</c:v>
                </c:pt>
                <c:pt idx="4576">
                  <c:v>43171</c:v>
                </c:pt>
                <c:pt idx="4577">
                  <c:v>43172</c:v>
                </c:pt>
                <c:pt idx="4578">
                  <c:v>43173</c:v>
                </c:pt>
                <c:pt idx="4579">
                  <c:v>43174</c:v>
                </c:pt>
                <c:pt idx="4580">
                  <c:v>43175</c:v>
                </c:pt>
                <c:pt idx="4581">
                  <c:v>43178</c:v>
                </c:pt>
                <c:pt idx="4582">
                  <c:v>43179</c:v>
                </c:pt>
                <c:pt idx="4583">
                  <c:v>43180</c:v>
                </c:pt>
                <c:pt idx="4584">
                  <c:v>43181</c:v>
                </c:pt>
                <c:pt idx="4585">
                  <c:v>43182</c:v>
                </c:pt>
                <c:pt idx="4586">
                  <c:v>43185</c:v>
                </c:pt>
                <c:pt idx="4587">
                  <c:v>43186</c:v>
                </c:pt>
                <c:pt idx="4588">
                  <c:v>43187</c:v>
                </c:pt>
                <c:pt idx="4589">
                  <c:v>43188</c:v>
                </c:pt>
                <c:pt idx="4590">
                  <c:v>43192</c:v>
                </c:pt>
                <c:pt idx="4591">
                  <c:v>43193</c:v>
                </c:pt>
                <c:pt idx="4592">
                  <c:v>43194</c:v>
                </c:pt>
                <c:pt idx="4593">
                  <c:v>43195</c:v>
                </c:pt>
                <c:pt idx="4594">
                  <c:v>43196</c:v>
                </c:pt>
                <c:pt idx="4595">
                  <c:v>43199</c:v>
                </c:pt>
                <c:pt idx="4596">
                  <c:v>43200</c:v>
                </c:pt>
                <c:pt idx="4597">
                  <c:v>43201</c:v>
                </c:pt>
                <c:pt idx="4598">
                  <c:v>43202</c:v>
                </c:pt>
                <c:pt idx="4599">
                  <c:v>43203</c:v>
                </c:pt>
                <c:pt idx="4600">
                  <c:v>43206</c:v>
                </c:pt>
                <c:pt idx="4601">
                  <c:v>43207</c:v>
                </c:pt>
                <c:pt idx="4602">
                  <c:v>43208</c:v>
                </c:pt>
                <c:pt idx="4603">
                  <c:v>43209</c:v>
                </c:pt>
                <c:pt idx="4604">
                  <c:v>43210</c:v>
                </c:pt>
                <c:pt idx="4605">
                  <c:v>43213</c:v>
                </c:pt>
                <c:pt idx="4606">
                  <c:v>43214</c:v>
                </c:pt>
                <c:pt idx="4607">
                  <c:v>43215</c:v>
                </c:pt>
                <c:pt idx="4608">
                  <c:v>43216</c:v>
                </c:pt>
                <c:pt idx="4609">
                  <c:v>43217</c:v>
                </c:pt>
                <c:pt idx="4610">
                  <c:v>43220</c:v>
                </c:pt>
                <c:pt idx="4611">
                  <c:v>43221</c:v>
                </c:pt>
                <c:pt idx="4612">
                  <c:v>43222</c:v>
                </c:pt>
                <c:pt idx="4613">
                  <c:v>43223</c:v>
                </c:pt>
                <c:pt idx="4614">
                  <c:v>43224</c:v>
                </c:pt>
                <c:pt idx="4615">
                  <c:v>43227</c:v>
                </c:pt>
                <c:pt idx="4616">
                  <c:v>43228</c:v>
                </c:pt>
                <c:pt idx="4617">
                  <c:v>43229</c:v>
                </c:pt>
                <c:pt idx="4618">
                  <c:v>43230</c:v>
                </c:pt>
                <c:pt idx="4619">
                  <c:v>43231</c:v>
                </c:pt>
                <c:pt idx="4620">
                  <c:v>43234</c:v>
                </c:pt>
                <c:pt idx="4621">
                  <c:v>43235</c:v>
                </c:pt>
                <c:pt idx="4622">
                  <c:v>43236</c:v>
                </c:pt>
                <c:pt idx="4623">
                  <c:v>43237</c:v>
                </c:pt>
                <c:pt idx="4624">
                  <c:v>43238</c:v>
                </c:pt>
                <c:pt idx="4625">
                  <c:v>43241</c:v>
                </c:pt>
                <c:pt idx="4626">
                  <c:v>43242</c:v>
                </c:pt>
                <c:pt idx="4627">
                  <c:v>43243</c:v>
                </c:pt>
                <c:pt idx="4628">
                  <c:v>43244</c:v>
                </c:pt>
                <c:pt idx="4629">
                  <c:v>43245</c:v>
                </c:pt>
                <c:pt idx="4630">
                  <c:v>43249</c:v>
                </c:pt>
                <c:pt idx="4631">
                  <c:v>43250</c:v>
                </c:pt>
                <c:pt idx="4632">
                  <c:v>43251</c:v>
                </c:pt>
                <c:pt idx="4633">
                  <c:v>43252</c:v>
                </c:pt>
                <c:pt idx="4634">
                  <c:v>43255</c:v>
                </c:pt>
                <c:pt idx="4635">
                  <c:v>43256</c:v>
                </c:pt>
                <c:pt idx="4636">
                  <c:v>43257</c:v>
                </c:pt>
                <c:pt idx="4637">
                  <c:v>43258</c:v>
                </c:pt>
                <c:pt idx="4638">
                  <c:v>43259</c:v>
                </c:pt>
                <c:pt idx="4639">
                  <c:v>43262</c:v>
                </c:pt>
                <c:pt idx="4640">
                  <c:v>43263</c:v>
                </c:pt>
                <c:pt idx="4641">
                  <c:v>43264</c:v>
                </c:pt>
                <c:pt idx="4642">
                  <c:v>43265</c:v>
                </c:pt>
                <c:pt idx="4643">
                  <c:v>43266</c:v>
                </c:pt>
                <c:pt idx="4644">
                  <c:v>43269</c:v>
                </c:pt>
                <c:pt idx="4645">
                  <c:v>43270</c:v>
                </c:pt>
                <c:pt idx="4646">
                  <c:v>43271</c:v>
                </c:pt>
                <c:pt idx="4647">
                  <c:v>43272</c:v>
                </c:pt>
                <c:pt idx="4648">
                  <c:v>43273</c:v>
                </c:pt>
                <c:pt idx="4649">
                  <c:v>43276</c:v>
                </c:pt>
                <c:pt idx="4650">
                  <c:v>43277</c:v>
                </c:pt>
                <c:pt idx="4651">
                  <c:v>43278</c:v>
                </c:pt>
                <c:pt idx="4652">
                  <c:v>43279</c:v>
                </c:pt>
                <c:pt idx="4653">
                  <c:v>43280</c:v>
                </c:pt>
                <c:pt idx="4654">
                  <c:v>43283</c:v>
                </c:pt>
                <c:pt idx="4655">
                  <c:v>43284</c:v>
                </c:pt>
                <c:pt idx="4656">
                  <c:v>43286</c:v>
                </c:pt>
                <c:pt idx="4657">
                  <c:v>43287</c:v>
                </c:pt>
                <c:pt idx="4658">
                  <c:v>43290</c:v>
                </c:pt>
                <c:pt idx="4659">
                  <c:v>43291</c:v>
                </c:pt>
                <c:pt idx="4660">
                  <c:v>43292</c:v>
                </c:pt>
                <c:pt idx="4661">
                  <c:v>43293</c:v>
                </c:pt>
                <c:pt idx="4662">
                  <c:v>43294</c:v>
                </c:pt>
                <c:pt idx="4663">
                  <c:v>43297</c:v>
                </c:pt>
                <c:pt idx="4664">
                  <c:v>43298</c:v>
                </c:pt>
                <c:pt idx="4665">
                  <c:v>43299</c:v>
                </c:pt>
                <c:pt idx="4666">
                  <c:v>43300</c:v>
                </c:pt>
                <c:pt idx="4667">
                  <c:v>43301</c:v>
                </c:pt>
                <c:pt idx="4668">
                  <c:v>43304</c:v>
                </c:pt>
                <c:pt idx="4669">
                  <c:v>43305</c:v>
                </c:pt>
                <c:pt idx="4670">
                  <c:v>43306</c:v>
                </c:pt>
                <c:pt idx="4671">
                  <c:v>43307</c:v>
                </c:pt>
                <c:pt idx="4672">
                  <c:v>43308</c:v>
                </c:pt>
                <c:pt idx="4673">
                  <c:v>43311</c:v>
                </c:pt>
                <c:pt idx="4674">
                  <c:v>43312</c:v>
                </c:pt>
                <c:pt idx="4675">
                  <c:v>43313</c:v>
                </c:pt>
                <c:pt idx="4676">
                  <c:v>43314</c:v>
                </c:pt>
                <c:pt idx="4677">
                  <c:v>43315</c:v>
                </c:pt>
                <c:pt idx="4678">
                  <c:v>43318</c:v>
                </c:pt>
                <c:pt idx="4679">
                  <c:v>43319</c:v>
                </c:pt>
                <c:pt idx="4680">
                  <c:v>43320</c:v>
                </c:pt>
                <c:pt idx="4681">
                  <c:v>43321</c:v>
                </c:pt>
                <c:pt idx="4682">
                  <c:v>43322</c:v>
                </c:pt>
                <c:pt idx="4683">
                  <c:v>43325</c:v>
                </c:pt>
                <c:pt idx="4684">
                  <c:v>43326</c:v>
                </c:pt>
                <c:pt idx="4685">
                  <c:v>43327</c:v>
                </c:pt>
                <c:pt idx="4686">
                  <c:v>43328</c:v>
                </c:pt>
                <c:pt idx="4687">
                  <c:v>43329</c:v>
                </c:pt>
                <c:pt idx="4688">
                  <c:v>43332</c:v>
                </c:pt>
                <c:pt idx="4689">
                  <c:v>43333</c:v>
                </c:pt>
                <c:pt idx="4690">
                  <c:v>43334</c:v>
                </c:pt>
                <c:pt idx="4691">
                  <c:v>43335</c:v>
                </c:pt>
                <c:pt idx="4692">
                  <c:v>43336</c:v>
                </c:pt>
                <c:pt idx="4693">
                  <c:v>43339</c:v>
                </c:pt>
                <c:pt idx="4694">
                  <c:v>43340</c:v>
                </c:pt>
                <c:pt idx="4695">
                  <c:v>43341</c:v>
                </c:pt>
                <c:pt idx="4696">
                  <c:v>43342</c:v>
                </c:pt>
                <c:pt idx="4697">
                  <c:v>43343</c:v>
                </c:pt>
                <c:pt idx="4698">
                  <c:v>43347</c:v>
                </c:pt>
                <c:pt idx="4699">
                  <c:v>43348</c:v>
                </c:pt>
                <c:pt idx="4700">
                  <c:v>43349</c:v>
                </c:pt>
                <c:pt idx="4701">
                  <c:v>43350</c:v>
                </c:pt>
                <c:pt idx="4702">
                  <c:v>43353</c:v>
                </c:pt>
                <c:pt idx="4703">
                  <c:v>43354</c:v>
                </c:pt>
                <c:pt idx="4704">
                  <c:v>43355</c:v>
                </c:pt>
                <c:pt idx="4705">
                  <c:v>43356</c:v>
                </c:pt>
                <c:pt idx="4706">
                  <c:v>43357</c:v>
                </c:pt>
                <c:pt idx="4707">
                  <c:v>43360</c:v>
                </c:pt>
                <c:pt idx="4708">
                  <c:v>43361</c:v>
                </c:pt>
                <c:pt idx="4709">
                  <c:v>43362</c:v>
                </c:pt>
                <c:pt idx="4710">
                  <c:v>43363</c:v>
                </c:pt>
                <c:pt idx="4711">
                  <c:v>43364</c:v>
                </c:pt>
                <c:pt idx="4712">
                  <c:v>43367</c:v>
                </c:pt>
                <c:pt idx="4713">
                  <c:v>43368</c:v>
                </c:pt>
                <c:pt idx="4714">
                  <c:v>43369</c:v>
                </c:pt>
                <c:pt idx="4715">
                  <c:v>43370</c:v>
                </c:pt>
                <c:pt idx="4716">
                  <c:v>43371</c:v>
                </c:pt>
                <c:pt idx="4717">
                  <c:v>43374</c:v>
                </c:pt>
                <c:pt idx="4718">
                  <c:v>43375</c:v>
                </c:pt>
                <c:pt idx="4719">
                  <c:v>43376</c:v>
                </c:pt>
                <c:pt idx="4720">
                  <c:v>43377</c:v>
                </c:pt>
                <c:pt idx="4721">
                  <c:v>43378</c:v>
                </c:pt>
                <c:pt idx="4722">
                  <c:v>43381</c:v>
                </c:pt>
                <c:pt idx="4723">
                  <c:v>43382</c:v>
                </c:pt>
                <c:pt idx="4724">
                  <c:v>43383</c:v>
                </c:pt>
                <c:pt idx="4725">
                  <c:v>43384</c:v>
                </c:pt>
                <c:pt idx="4726">
                  <c:v>43385</c:v>
                </c:pt>
                <c:pt idx="4727">
                  <c:v>43388</c:v>
                </c:pt>
                <c:pt idx="4728">
                  <c:v>43389</c:v>
                </c:pt>
                <c:pt idx="4729">
                  <c:v>43390</c:v>
                </c:pt>
                <c:pt idx="4730">
                  <c:v>43391</c:v>
                </c:pt>
                <c:pt idx="4731">
                  <c:v>43392</c:v>
                </c:pt>
                <c:pt idx="4732">
                  <c:v>43395</c:v>
                </c:pt>
                <c:pt idx="4733">
                  <c:v>43396</c:v>
                </c:pt>
                <c:pt idx="4734">
                  <c:v>43397</c:v>
                </c:pt>
                <c:pt idx="4735">
                  <c:v>43398</c:v>
                </c:pt>
                <c:pt idx="4736">
                  <c:v>43399</c:v>
                </c:pt>
                <c:pt idx="4737">
                  <c:v>43402</c:v>
                </c:pt>
                <c:pt idx="4738">
                  <c:v>43403</c:v>
                </c:pt>
                <c:pt idx="4739">
                  <c:v>43404</c:v>
                </c:pt>
                <c:pt idx="4740">
                  <c:v>43405</c:v>
                </c:pt>
                <c:pt idx="4741">
                  <c:v>43406</c:v>
                </c:pt>
                <c:pt idx="4742">
                  <c:v>43409</c:v>
                </c:pt>
                <c:pt idx="4743">
                  <c:v>43410</c:v>
                </c:pt>
                <c:pt idx="4744">
                  <c:v>43411</c:v>
                </c:pt>
                <c:pt idx="4745">
                  <c:v>43412</c:v>
                </c:pt>
                <c:pt idx="4746">
                  <c:v>43413</c:v>
                </c:pt>
                <c:pt idx="4747">
                  <c:v>43416</c:v>
                </c:pt>
                <c:pt idx="4748">
                  <c:v>43417</c:v>
                </c:pt>
                <c:pt idx="4749">
                  <c:v>43418</c:v>
                </c:pt>
                <c:pt idx="4750">
                  <c:v>43419</c:v>
                </c:pt>
                <c:pt idx="4751">
                  <c:v>43420</c:v>
                </c:pt>
                <c:pt idx="4752">
                  <c:v>43423</c:v>
                </c:pt>
                <c:pt idx="4753">
                  <c:v>43424</c:v>
                </c:pt>
                <c:pt idx="4754">
                  <c:v>43425</c:v>
                </c:pt>
                <c:pt idx="4755">
                  <c:v>43427</c:v>
                </c:pt>
                <c:pt idx="4756">
                  <c:v>43430</c:v>
                </c:pt>
                <c:pt idx="4757">
                  <c:v>43431</c:v>
                </c:pt>
                <c:pt idx="4758">
                  <c:v>43432</c:v>
                </c:pt>
                <c:pt idx="4759">
                  <c:v>43433</c:v>
                </c:pt>
                <c:pt idx="4760">
                  <c:v>43434</c:v>
                </c:pt>
                <c:pt idx="4761">
                  <c:v>43437</c:v>
                </c:pt>
                <c:pt idx="4762">
                  <c:v>43438</c:v>
                </c:pt>
                <c:pt idx="4763">
                  <c:v>43440</c:v>
                </c:pt>
                <c:pt idx="4764">
                  <c:v>43441</c:v>
                </c:pt>
                <c:pt idx="4765">
                  <c:v>43444</c:v>
                </c:pt>
                <c:pt idx="4766">
                  <c:v>43445</c:v>
                </c:pt>
                <c:pt idx="4767">
                  <c:v>43446</c:v>
                </c:pt>
                <c:pt idx="4768">
                  <c:v>43447</c:v>
                </c:pt>
                <c:pt idx="4769">
                  <c:v>43448</c:v>
                </c:pt>
                <c:pt idx="4770">
                  <c:v>43451</c:v>
                </c:pt>
                <c:pt idx="4771">
                  <c:v>43452</c:v>
                </c:pt>
                <c:pt idx="4772">
                  <c:v>43453</c:v>
                </c:pt>
                <c:pt idx="4773">
                  <c:v>43454</c:v>
                </c:pt>
                <c:pt idx="4774">
                  <c:v>43455</c:v>
                </c:pt>
                <c:pt idx="4775">
                  <c:v>43458</c:v>
                </c:pt>
                <c:pt idx="4776">
                  <c:v>43460</c:v>
                </c:pt>
                <c:pt idx="4777">
                  <c:v>43461</c:v>
                </c:pt>
                <c:pt idx="4778">
                  <c:v>43462</c:v>
                </c:pt>
                <c:pt idx="4779">
                  <c:v>43465</c:v>
                </c:pt>
                <c:pt idx="4780">
                  <c:v>43467</c:v>
                </c:pt>
                <c:pt idx="4781">
                  <c:v>43468</c:v>
                </c:pt>
                <c:pt idx="4782">
                  <c:v>43469</c:v>
                </c:pt>
                <c:pt idx="4783">
                  <c:v>43472</c:v>
                </c:pt>
                <c:pt idx="4784">
                  <c:v>43473</c:v>
                </c:pt>
                <c:pt idx="4785">
                  <c:v>43474</c:v>
                </c:pt>
                <c:pt idx="4786">
                  <c:v>43475</c:v>
                </c:pt>
                <c:pt idx="4787">
                  <c:v>43476</c:v>
                </c:pt>
                <c:pt idx="4788">
                  <c:v>43479</c:v>
                </c:pt>
                <c:pt idx="4789">
                  <c:v>43480</c:v>
                </c:pt>
                <c:pt idx="4790">
                  <c:v>43481</c:v>
                </c:pt>
                <c:pt idx="4791">
                  <c:v>43482</c:v>
                </c:pt>
                <c:pt idx="4792">
                  <c:v>43483</c:v>
                </c:pt>
                <c:pt idx="4793">
                  <c:v>43487</c:v>
                </c:pt>
                <c:pt idx="4794">
                  <c:v>43488</c:v>
                </c:pt>
                <c:pt idx="4795">
                  <c:v>43489</c:v>
                </c:pt>
                <c:pt idx="4796">
                  <c:v>43490</c:v>
                </c:pt>
                <c:pt idx="4797">
                  <c:v>43493</c:v>
                </c:pt>
                <c:pt idx="4798">
                  <c:v>43494</c:v>
                </c:pt>
                <c:pt idx="4799">
                  <c:v>43495</c:v>
                </c:pt>
                <c:pt idx="4800">
                  <c:v>43496</c:v>
                </c:pt>
                <c:pt idx="4801">
                  <c:v>43497</c:v>
                </c:pt>
                <c:pt idx="4802">
                  <c:v>43500</c:v>
                </c:pt>
                <c:pt idx="4803">
                  <c:v>43501</c:v>
                </c:pt>
                <c:pt idx="4804">
                  <c:v>43502</c:v>
                </c:pt>
                <c:pt idx="4805">
                  <c:v>43503</c:v>
                </c:pt>
                <c:pt idx="4806">
                  <c:v>43504</c:v>
                </c:pt>
                <c:pt idx="4807">
                  <c:v>43507</c:v>
                </c:pt>
                <c:pt idx="4808">
                  <c:v>43508</c:v>
                </c:pt>
                <c:pt idx="4809">
                  <c:v>43509</c:v>
                </c:pt>
                <c:pt idx="4810">
                  <c:v>43510</c:v>
                </c:pt>
                <c:pt idx="4811">
                  <c:v>43511</c:v>
                </c:pt>
                <c:pt idx="4812">
                  <c:v>43515</c:v>
                </c:pt>
                <c:pt idx="4813">
                  <c:v>43516</c:v>
                </c:pt>
                <c:pt idx="4814">
                  <c:v>43517</c:v>
                </c:pt>
                <c:pt idx="4815">
                  <c:v>43518</c:v>
                </c:pt>
                <c:pt idx="4816">
                  <c:v>43521</c:v>
                </c:pt>
                <c:pt idx="4817">
                  <c:v>43522</c:v>
                </c:pt>
                <c:pt idx="4818">
                  <c:v>43523</c:v>
                </c:pt>
                <c:pt idx="4819">
                  <c:v>43524</c:v>
                </c:pt>
                <c:pt idx="4820">
                  <c:v>43525</c:v>
                </c:pt>
                <c:pt idx="4821">
                  <c:v>43528</c:v>
                </c:pt>
                <c:pt idx="4822">
                  <c:v>43529</c:v>
                </c:pt>
                <c:pt idx="4823">
                  <c:v>43530</c:v>
                </c:pt>
                <c:pt idx="4824">
                  <c:v>43531</c:v>
                </c:pt>
                <c:pt idx="4825">
                  <c:v>43532</c:v>
                </c:pt>
                <c:pt idx="4826">
                  <c:v>43535</c:v>
                </c:pt>
                <c:pt idx="4827">
                  <c:v>43536</c:v>
                </c:pt>
                <c:pt idx="4828">
                  <c:v>43537</c:v>
                </c:pt>
                <c:pt idx="4829">
                  <c:v>43538</c:v>
                </c:pt>
                <c:pt idx="4830">
                  <c:v>43539</c:v>
                </c:pt>
                <c:pt idx="4831">
                  <c:v>43542</c:v>
                </c:pt>
                <c:pt idx="4832">
                  <c:v>43543</c:v>
                </c:pt>
                <c:pt idx="4833">
                  <c:v>43544</c:v>
                </c:pt>
                <c:pt idx="4834">
                  <c:v>43545</c:v>
                </c:pt>
                <c:pt idx="4835">
                  <c:v>43546</c:v>
                </c:pt>
                <c:pt idx="4836">
                  <c:v>43549</c:v>
                </c:pt>
                <c:pt idx="4837">
                  <c:v>43550</c:v>
                </c:pt>
                <c:pt idx="4838">
                  <c:v>43551</c:v>
                </c:pt>
                <c:pt idx="4839">
                  <c:v>43552</c:v>
                </c:pt>
                <c:pt idx="4840">
                  <c:v>43553</c:v>
                </c:pt>
                <c:pt idx="4841">
                  <c:v>43556</c:v>
                </c:pt>
                <c:pt idx="4842">
                  <c:v>43557</c:v>
                </c:pt>
                <c:pt idx="4843">
                  <c:v>43558</c:v>
                </c:pt>
                <c:pt idx="4844">
                  <c:v>43559</c:v>
                </c:pt>
                <c:pt idx="4845">
                  <c:v>43560</c:v>
                </c:pt>
                <c:pt idx="4846">
                  <c:v>43563</c:v>
                </c:pt>
                <c:pt idx="4847">
                  <c:v>43564</c:v>
                </c:pt>
                <c:pt idx="4848">
                  <c:v>43565</c:v>
                </c:pt>
                <c:pt idx="4849">
                  <c:v>43566</c:v>
                </c:pt>
                <c:pt idx="4850">
                  <c:v>43567</c:v>
                </c:pt>
                <c:pt idx="4851">
                  <c:v>43570</c:v>
                </c:pt>
                <c:pt idx="4852">
                  <c:v>43571</c:v>
                </c:pt>
                <c:pt idx="4853">
                  <c:v>43572</c:v>
                </c:pt>
                <c:pt idx="4854">
                  <c:v>43573</c:v>
                </c:pt>
                <c:pt idx="4855">
                  <c:v>43577</c:v>
                </c:pt>
                <c:pt idx="4856">
                  <c:v>43578</c:v>
                </c:pt>
                <c:pt idx="4857">
                  <c:v>43579</c:v>
                </c:pt>
                <c:pt idx="4858">
                  <c:v>43580</c:v>
                </c:pt>
                <c:pt idx="4859">
                  <c:v>43581</c:v>
                </c:pt>
                <c:pt idx="4860">
                  <c:v>43584</c:v>
                </c:pt>
                <c:pt idx="4861">
                  <c:v>43585</c:v>
                </c:pt>
                <c:pt idx="4862">
                  <c:v>43586</c:v>
                </c:pt>
                <c:pt idx="4863">
                  <c:v>43587</c:v>
                </c:pt>
                <c:pt idx="4864">
                  <c:v>43588</c:v>
                </c:pt>
                <c:pt idx="4865">
                  <c:v>43591</c:v>
                </c:pt>
                <c:pt idx="4866">
                  <c:v>43592</c:v>
                </c:pt>
                <c:pt idx="4867">
                  <c:v>43593</c:v>
                </c:pt>
                <c:pt idx="4868">
                  <c:v>43594</c:v>
                </c:pt>
                <c:pt idx="4869">
                  <c:v>43595</c:v>
                </c:pt>
                <c:pt idx="4870">
                  <c:v>43598</c:v>
                </c:pt>
                <c:pt idx="4871">
                  <c:v>43599</c:v>
                </c:pt>
                <c:pt idx="4872">
                  <c:v>43600</c:v>
                </c:pt>
                <c:pt idx="4873">
                  <c:v>43601</c:v>
                </c:pt>
                <c:pt idx="4874">
                  <c:v>43602</c:v>
                </c:pt>
                <c:pt idx="4875">
                  <c:v>43605</c:v>
                </c:pt>
                <c:pt idx="4876">
                  <c:v>43606</c:v>
                </c:pt>
                <c:pt idx="4877">
                  <c:v>43607</c:v>
                </c:pt>
                <c:pt idx="4878">
                  <c:v>43608</c:v>
                </c:pt>
                <c:pt idx="4879">
                  <c:v>43609</c:v>
                </c:pt>
                <c:pt idx="4880">
                  <c:v>43613</c:v>
                </c:pt>
                <c:pt idx="4881">
                  <c:v>43614</c:v>
                </c:pt>
                <c:pt idx="4882">
                  <c:v>43615</c:v>
                </c:pt>
                <c:pt idx="4883">
                  <c:v>43616</c:v>
                </c:pt>
                <c:pt idx="4884">
                  <c:v>43619</c:v>
                </c:pt>
                <c:pt idx="4885">
                  <c:v>43620</c:v>
                </c:pt>
                <c:pt idx="4886">
                  <c:v>43621</c:v>
                </c:pt>
                <c:pt idx="4887">
                  <c:v>43622</c:v>
                </c:pt>
                <c:pt idx="4888">
                  <c:v>43623</c:v>
                </c:pt>
                <c:pt idx="4889">
                  <c:v>43626</c:v>
                </c:pt>
                <c:pt idx="4890">
                  <c:v>43627</c:v>
                </c:pt>
                <c:pt idx="4891">
                  <c:v>43628</c:v>
                </c:pt>
                <c:pt idx="4892">
                  <c:v>43629</c:v>
                </c:pt>
                <c:pt idx="4893">
                  <c:v>43630</c:v>
                </c:pt>
                <c:pt idx="4894">
                  <c:v>43633</c:v>
                </c:pt>
                <c:pt idx="4895">
                  <c:v>43634</c:v>
                </c:pt>
                <c:pt idx="4896">
                  <c:v>43635</c:v>
                </c:pt>
                <c:pt idx="4897">
                  <c:v>43636</c:v>
                </c:pt>
                <c:pt idx="4898">
                  <c:v>43637</c:v>
                </c:pt>
                <c:pt idx="4899">
                  <c:v>43640</c:v>
                </c:pt>
                <c:pt idx="4900">
                  <c:v>43641</c:v>
                </c:pt>
                <c:pt idx="4901">
                  <c:v>43642</c:v>
                </c:pt>
                <c:pt idx="4902">
                  <c:v>43643</c:v>
                </c:pt>
                <c:pt idx="4903">
                  <c:v>43644</c:v>
                </c:pt>
                <c:pt idx="4904">
                  <c:v>43647</c:v>
                </c:pt>
                <c:pt idx="4905">
                  <c:v>43648</c:v>
                </c:pt>
                <c:pt idx="4906">
                  <c:v>43649</c:v>
                </c:pt>
                <c:pt idx="4907">
                  <c:v>43651</c:v>
                </c:pt>
                <c:pt idx="4908">
                  <c:v>43654</c:v>
                </c:pt>
                <c:pt idx="4909">
                  <c:v>43655</c:v>
                </c:pt>
                <c:pt idx="4910">
                  <c:v>43656</c:v>
                </c:pt>
                <c:pt idx="4911">
                  <c:v>43657</c:v>
                </c:pt>
                <c:pt idx="4912">
                  <c:v>43658</c:v>
                </c:pt>
                <c:pt idx="4913">
                  <c:v>43661</c:v>
                </c:pt>
                <c:pt idx="4914">
                  <c:v>43662</c:v>
                </c:pt>
                <c:pt idx="4915">
                  <c:v>43663</c:v>
                </c:pt>
                <c:pt idx="4916">
                  <c:v>43664</c:v>
                </c:pt>
                <c:pt idx="4917">
                  <c:v>43665</c:v>
                </c:pt>
                <c:pt idx="4918">
                  <c:v>43668</c:v>
                </c:pt>
                <c:pt idx="4919">
                  <c:v>43669</c:v>
                </c:pt>
                <c:pt idx="4920">
                  <c:v>43670</c:v>
                </c:pt>
                <c:pt idx="4921">
                  <c:v>43671</c:v>
                </c:pt>
                <c:pt idx="4922">
                  <c:v>43672</c:v>
                </c:pt>
                <c:pt idx="4923">
                  <c:v>43675</c:v>
                </c:pt>
                <c:pt idx="4924">
                  <c:v>43676</c:v>
                </c:pt>
                <c:pt idx="4925">
                  <c:v>43677</c:v>
                </c:pt>
                <c:pt idx="4926">
                  <c:v>43678</c:v>
                </c:pt>
                <c:pt idx="4927">
                  <c:v>43679</c:v>
                </c:pt>
                <c:pt idx="4928">
                  <c:v>43682</c:v>
                </c:pt>
                <c:pt idx="4929">
                  <c:v>43683</c:v>
                </c:pt>
                <c:pt idx="4930">
                  <c:v>43684</c:v>
                </c:pt>
                <c:pt idx="4931">
                  <c:v>43685</c:v>
                </c:pt>
                <c:pt idx="4932">
                  <c:v>43686</c:v>
                </c:pt>
                <c:pt idx="4933">
                  <c:v>43689</c:v>
                </c:pt>
                <c:pt idx="4934">
                  <c:v>43690</c:v>
                </c:pt>
                <c:pt idx="4935">
                  <c:v>43691</c:v>
                </c:pt>
                <c:pt idx="4936">
                  <c:v>43692</c:v>
                </c:pt>
                <c:pt idx="4937">
                  <c:v>43693</c:v>
                </c:pt>
                <c:pt idx="4938">
                  <c:v>43696</c:v>
                </c:pt>
                <c:pt idx="4939">
                  <c:v>43697</c:v>
                </c:pt>
                <c:pt idx="4940">
                  <c:v>43698</c:v>
                </c:pt>
                <c:pt idx="4941">
                  <c:v>43699</c:v>
                </c:pt>
                <c:pt idx="4942">
                  <c:v>43700</c:v>
                </c:pt>
                <c:pt idx="4943">
                  <c:v>43703</c:v>
                </c:pt>
                <c:pt idx="4944">
                  <c:v>43704</c:v>
                </c:pt>
                <c:pt idx="4945">
                  <c:v>43705</c:v>
                </c:pt>
                <c:pt idx="4946">
                  <c:v>43706</c:v>
                </c:pt>
                <c:pt idx="4947">
                  <c:v>43707</c:v>
                </c:pt>
                <c:pt idx="4948">
                  <c:v>43711</c:v>
                </c:pt>
                <c:pt idx="4949">
                  <c:v>43712</c:v>
                </c:pt>
                <c:pt idx="4950">
                  <c:v>43713</c:v>
                </c:pt>
                <c:pt idx="4951">
                  <c:v>43714</c:v>
                </c:pt>
                <c:pt idx="4952">
                  <c:v>43717</c:v>
                </c:pt>
                <c:pt idx="4953">
                  <c:v>43718</c:v>
                </c:pt>
                <c:pt idx="4954">
                  <c:v>43719</c:v>
                </c:pt>
                <c:pt idx="4955">
                  <c:v>43720</c:v>
                </c:pt>
                <c:pt idx="4956">
                  <c:v>43721</c:v>
                </c:pt>
                <c:pt idx="4957">
                  <c:v>43724</c:v>
                </c:pt>
                <c:pt idx="4958">
                  <c:v>43725</c:v>
                </c:pt>
                <c:pt idx="4959">
                  <c:v>43726</c:v>
                </c:pt>
                <c:pt idx="4960">
                  <c:v>43727</c:v>
                </c:pt>
                <c:pt idx="4961">
                  <c:v>43728</c:v>
                </c:pt>
                <c:pt idx="4962">
                  <c:v>43731</c:v>
                </c:pt>
                <c:pt idx="4963">
                  <c:v>43732</c:v>
                </c:pt>
                <c:pt idx="4964">
                  <c:v>43733</c:v>
                </c:pt>
                <c:pt idx="4965">
                  <c:v>43734</c:v>
                </c:pt>
                <c:pt idx="4966">
                  <c:v>43735</c:v>
                </c:pt>
                <c:pt idx="4967">
                  <c:v>43738</c:v>
                </c:pt>
                <c:pt idx="4968">
                  <c:v>43739</c:v>
                </c:pt>
                <c:pt idx="4969">
                  <c:v>43740</c:v>
                </c:pt>
                <c:pt idx="4970">
                  <c:v>43741</c:v>
                </c:pt>
                <c:pt idx="4971">
                  <c:v>43742</c:v>
                </c:pt>
                <c:pt idx="4972">
                  <c:v>43745</c:v>
                </c:pt>
                <c:pt idx="4973">
                  <c:v>43746</c:v>
                </c:pt>
                <c:pt idx="4974">
                  <c:v>43747</c:v>
                </c:pt>
                <c:pt idx="4975">
                  <c:v>43748</c:v>
                </c:pt>
                <c:pt idx="4976">
                  <c:v>43749</c:v>
                </c:pt>
                <c:pt idx="4977">
                  <c:v>43752</c:v>
                </c:pt>
                <c:pt idx="4978">
                  <c:v>43753</c:v>
                </c:pt>
                <c:pt idx="4979">
                  <c:v>43754</c:v>
                </c:pt>
                <c:pt idx="4980">
                  <c:v>43755</c:v>
                </c:pt>
                <c:pt idx="4981">
                  <c:v>43756</c:v>
                </c:pt>
                <c:pt idx="4982">
                  <c:v>43759</c:v>
                </c:pt>
                <c:pt idx="4983">
                  <c:v>43760</c:v>
                </c:pt>
                <c:pt idx="4984">
                  <c:v>43761</c:v>
                </c:pt>
                <c:pt idx="4985">
                  <c:v>43762</c:v>
                </c:pt>
                <c:pt idx="4986">
                  <c:v>43763</c:v>
                </c:pt>
                <c:pt idx="4987">
                  <c:v>43766</c:v>
                </c:pt>
                <c:pt idx="4988">
                  <c:v>43767</c:v>
                </c:pt>
                <c:pt idx="4989">
                  <c:v>43768</c:v>
                </c:pt>
                <c:pt idx="4990">
                  <c:v>43769</c:v>
                </c:pt>
                <c:pt idx="4991">
                  <c:v>43770</c:v>
                </c:pt>
                <c:pt idx="4992">
                  <c:v>43773</c:v>
                </c:pt>
                <c:pt idx="4993">
                  <c:v>43774</c:v>
                </c:pt>
                <c:pt idx="4994">
                  <c:v>43775</c:v>
                </c:pt>
                <c:pt idx="4995">
                  <c:v>43776</c:v>
                </c:pt>
                <c:pt idx="4996">
                  <c:v>43777</c:v>
                </c:pt>
                <c:pt idx="4997">
                  <c:v>43780</c:v>
                </c:pt>
                <c:pt idx="4998">
                  <c:v>43781</c:v>
                </c:pt>
                <c:pt idx="4999">
                  <c:v>43782</c:v>
                </c:pt>
                <c:pt idx="5000">
                  <c:v>43783</c:v>
                </c:pt>
                <c:pt idx="5001">
                  <c:v>43784</c:v>
                </c:pt>
                <c:pt idx="5002">
                  <c:v>43787</c:v>
                </c:pt>
                <c:pt idx="5003">
                  <c:v>43788</c:v>
                </c:pt>
                <c:pt idx="5004">
                  <c:v>43789</c:v>
                </c:pt>
                <c:pt idx="5005">
                  <c:v>43790</c:v>
                </c:pt>
                <c:pt idx="5006">
                  <c:v>43791</c:v>
                </c:pt>
                <c:pt idx="5007">
                  <c:v>43794</c:v>
                </c:pt>
                <c:pt idx="5008">
                  <c:v>43795</c:v>
                </c:pt>
                <c:pt idx="5009">
                  <c:v>43796</c:v>
                </c:pt>
                <c:pt idx="5010">
                  <c:v>43798</c:v>
                </c:pt>
                <c:pt idx="5011">
                  <c:v>43801</c:v>
                </c:pt>
                <c:pt idx="5012">
                  <c:v>43802</c:v>
                </c:pt>
                <c:pt idx="5013">
                  <c:v>43803</c:v>
                </c:pt>
                <c:pt idx="5014">
                  <c:v>43804</c:v>
                </c:pt>
                <c:pt idx="5015">
                  <c:v>43805</c:v>
                </c:pt>
                <c:pt idx="5016">
                  <c:v>43808</c:v>
                </c:pt>
                <c:pt idx="5017">
                  <c:v>43809</c:v>
                </c:pt>
                <c:pt idx="5018">
                  <c:v>43810</c:v>
                </c:pt>
                <c:pt idx="5019">
                  <c:v>43811</c:v>
                </c:pt>
                <c:pt idx="5020">
                  <c:v>43812</c:v>
                </c:pt>
                <c:pt idx="5021">
                  <c:v>43815</c:v>
                </c:pt>
                <c:pt idx="5022">
                  <c:v>43816</c:v>
                </c:pt>
                <c:pt idx="5023">
                  <c:v>43817</c:v>
                </c:pt>
                <c:pt idx="5024">
                  <c:v>43818</c:v>
                </c:pt>
                <c:pt idx="5025">
                  <c:v>43819</c:v>
                </c:pt>
                <c:pt idx="5026">
                  <c:v>43822</c:v>
                </c:pt>
                <c:pt idx="5027">
                  <c:v>43823</c:v>
                </c:pt>
                <c:pt idx="5028">
                  <c:v>43825</c:v>
                </c:pt>
                <c:pt idx="5029">
                  <c:v>43826</c:v>
                </c:pt>
                <c:pt idx="5030">
                  <c:v>43829</c:v>
                </c:pt>
                <c:pt idx="5031">
                  <c:v>43830</c:v>
                </c:pt>
                <c:pt idx="5032">
                  <c:v>43832</c:v>
                </c:pt>
                <c:pt idx="5033">
                  <c:v>43833</c:v>
                </c:pt>
                <c:pt idx="5034">
                  <c:v>43836</c:v>
                </c:pt>
                <c:pt idx="5035">
                  <c:v>43837</c:v>
                </c:pt>
                <c:pt idx="5036">
                  <c:v>43838</c:v>
                </c:pt>
                <c:pt idx="5037">
                  <c:v>43839</c:v>
                </c:pt>
                <c:pt idx="5038">
                  <c:v>43840</c:v>
                </c:pt>
                <c:pt idx="5039">
                  <c:v>43843</c:v>
                </c:pt>
                <c:pt idx="5040">
                  <c:v>43844</c:v>
                </c:pt>
                <c:pt idx="5041">
                  <c:v>43845</c:v>
                </c:pt>
                <c:pt idx="5042">
                  <c:v>43846</c:v>
                </c:pt>
                <c:pt idx="5043">
                  <c:v>43847</c:v>
                </c:pt>
                <c:pt idx="5044">
                  <c:v>43851</c:v>
                </c:pt>
                <c:pt idx="5045">
                  <c:v>43852</c:v>
                </c:pt>
                <c:pt idx="5046">
                  <c:v>43853</c:v>
                </c:pt>
                <c:pt idx="5047">
                  <c:v>43854</c:v>
                </c:pt>
                <c:pt idx="5048">
                  <c:v>43857</c:v>
                </c:pt>
                <c:pt idx="5049">
                  <c:v>43858</c:v>
                </c:pt>
                <c:pt idx="5050">
                  <c:v>43859</c:v>
                </c:pt>
                <c:pt idx="5051">
                  <c:v>43860</c:v>
                </c:pt>
                <c:pt idx="5052">
                  <c:v>43861</c:v>
                </c:pt>
                <c:pt idx="5053">
                  <c:v>43864</c:v>
                </c:pt>
                <c:pt idx="5054">
                  <c:v>43865</c:v>
                </c:pt>
                <c:pt idx="5055">
                  <c:v>43866</c:v>
                </c:pt>
                <c:pt idx="5056">
                  <c:v>43867</c:v>
                </c:pt>
                <c:pt idx="5057">
                  <c:v>43868</c:v>
                </c:pt>
                <c:pt idx="5058">
                  <c:v>43871</c:v>
                </c:pt>
                <c:pt idx="5059">
                  <c:v>43872</c:v>
                </c:pt>
                <c:pt idx="5060">
                  <c:v>43873</c:v>
                </c:pt>
                <c:pt idx="5061">
                  <c:v>43874</c:v>
                </c:pt>
                <c:pt idx="5062">
                  <c:v>43875</c:v>
                </c:pt>
                <c:pt idx="5063">
                  <c:v>43879</c:v>
                </c:pt>
                <c:pt idx="5064">
                  <c:v>43880</c:v>
                </c:pt>
                <c:pt idx="5065">
                  <c:v>43881</c:v>
                </c:pt>
                <c:pt idx="5066">
                  <c:v>43882</c:v>
                </c:pt>
                <c:pt idx="5067">
                  <c:v>43885</c:v>
                </c:pt>
                <c:pt idx="5068">
                  <c:v>43886</c:v>
                </c:pt>
                <c:pt idx="5069">
                  <c:v>43887</c:v>
                </c:pt>
                <c:pt idx="5070">
                  <c:v>43888</c:v>
                </c:pt>
                <c:pt idx="5071">
                  <c:v>43889</c:v>
                </c:pt>
                <c:pt idx="5072">
                  <c:v>43892</c:v>
                </c:pt>
                <c:pt idx="5073">
                  <c:v>43893</c:v>
                </c:pt>
                <c:pt idx="5074">
                  <c:v>43894</c:v>
                </c:pt>
                <c:pt idx="5075">
                  <c:v>43895</c:v>
                </c:pt>
                <c:pt idx="5076">
                  <c:v>43896</c:v>
                </c:pt>
                <c:pt idx="5077">
                  <c:v>43899</c:v>
                </c:pt>
                <c:pt idx="5078">
                  <c:v>43900</c:v>
                </c:pt>
                <c:pt idx="5079">
                  <c:v>43901</c:v>
                </c:pt>
                <c:pt idx="5080">
                  <c:v>43902</c:v>
                </c:pt>
                <c:pt idx="5081">
                  <c:v>43903</c:v>
                </c:pt>
                <c:pt idx="5082">
                  <c:v>43906</c:v>
                </c:pt>
                <c:pt idx="5083">
                  <c:v>43907</c:v>
                </c:pt>
                <c:pt idx="5084">
                  <c:v>43908</c:v>
                </c:pt>
                <c:pt idx="5085">
                  <c:v>43909</c:v>
                </c:pt>
                <c:pt idx="5086">
                  <c:v>43910</c:v>
                </c:pt>
                <c:pt idx="5087">
                  <c:v>43913</c:v>
                </c:pt>
                <c:pt idx="5088">
                  <c:v>43914</c:v>
                </c:pt>
                <c:pt idx="5089">
                  <c:v>43915</c:v>
                </c:pt>
                <c:pt idx="5090">
                  <c:v>43916</c:v>
                </c:pt>
                <c:pt idx="5091">
                  <c:v>43917</c:v>
                </c:pt>
                <c:pt idx="5092">
                  <c:v>43920</c:v>
                </c:pt>
                <c:pt idx="5093">
                  <c:v>43921</c:v>
                </c:pt>
                <c:pt idx="5094">
                  <c:v>43922</c:v>
                </c:pt>
                <c:pt idx="5095">
                  <c:v>43923</c:v>
                </c:pt>
                <c:pt idx="5096">
                  <c:v>43924</c:v>
                </c:pt>
                <c:pt idx="5097">
                  <c:v>43927</c:v>
                </c:pt>
                <c:pt idx="5098">
                  <c:v>43928</c:v>
                </c:pt>
                <c:pt idx="5099">
                  <c:v>43929</c:v>
                </c:pt>
                <c:pt idx="5100">
                  <c:v>43930</c:v>
                </c:pt>
                <c:pt idx="5101">
                  <c:v>43934</c:v>
                </c:pt>
                <c:pt idx="5102">
                  <c:v>43935</c:v>
                </c:pt>
                <c:pt idx="5103">
                  <c:v>43936</c:v>
                </c:pt>
                <c:pt idx="5104">
                  <c:v>43937</c:v>
                </c:pt>
                <c:pt idx="5105">
                  <c:v>43938</c:v>
                </c:pt>
                <c:pt idx="5106">
                  <c:v>43941</c:v>
                </c:pt>
                <c:pt idx="5107">
                  <c:v>43942</c:v>
                </c:pt>
                <c:pt idx="5108">
                  <c:v>43943</c:v>
                </c:pt>
                <c:pt idx="5109">
                  <c:v>43944</c:v>
                </c:pt>
                <c:pt idx="5110">
                  <c:v>43945</c:v>
                </c:pt>
                <c:pt idx="5111">
                  <c:v>43948</c:v>
                </c:pt>
                <c:pt idx="5112">
                  <c:v>43949</c:v>
                </c:pt>
                <c:pt idx="5113">
                  <c:v>43950</c:v>
                </c:pt>
                <c:pt idx="5114">
                  <c:v>43951</c:v>
                </c:pt>
                <c:pt idx="5115">
                  <c:v>43952</c:v>
                </c:pt>
                <c:pt idx="5116">
                  <c:v>43955</c:v>
                </c:pt>
                <c:pt idx="5117">
                  <c:v>43956</c:v>
                </c:pt>
                <c:pt idx="5118">
                  <c:v>43957</c:v>
                </c:pt>
                <c:pt idx="5119">
                  <c:v>43958</c:v>
                </c:pt>
                <c:pt idx="5120">
                  <c:v>43959</c:v>
                </c:pt>
                <c:pt idx="5121">
                  <c:v>43962</c:v>
                </c:pt>
                <c:pt idx="5122">
                  <c:v>43963</c:v>
                </c:pt>
                <c:pt idx="5123">
                  <c:v>43964</c:v>
                </c:pt>
                <c:pt idx="5124">
                  <c:v>43965</c:v>
                </c:pt>
                <c:pt idx="5125">
                  <c:v>43966</c:v>
                </c:pt>
                <c:pt idx="5126">
                  <c:v>43969</c:v>
                </c:pt>
                <c:pt idx="5127">
                  <c:v>43970</c:v>
                </c:pt>
                <c:pt idx="5128">
                  <c:v>43971</c:v>
                </c:pt>
                <c:pt idx="5129">
                  <c:v>43972</c:v>
                </c:pt>
                <c:pt idx="5130">
                  <c:v>43973</c:v>
                </c:pt>
                <c:pt idx="5131">
                  <c:v>43977</c:v>
                </c:pt>
                <c:pt idx="5132">
                  <c:v>43978</c:v>
                </c:pt>
                <c:pt idx="5133">
                  <c:v>43979</c:v>
                </c:pt>
                <c:pt idx="5134">
                  <c:v>43980</c:v>
                </c:pt>
                <c:pt idx="5135">
                  <c:v>43983</c:v>
                </c:pt>
                <c:pt idx="5136">
                  <c:v>43984</c:v>
                </c:pt>
                <c:pt idx="5137">
                  <c:v>43985</c:v>
                </c:pt>
                <c:pt idx="5138">
                  <c:v>43986</c:v>
                </c:pt>
                <c:pt idx="5139">
                  <c:v>43987</c:v>
                </c:pt>
                <c:pt idx="5140">
                  <c:v>43990</c:v>
                </c:pt>
                <c:pt idx="5141">
                  <c:v>43991</c:v>
                </c:pt>
                <c:pt idx="5142">
                  <c:v>43992</c:v>
                </c:pt>
                <c:pt idx="5143">
                  <c:v>43993</c:v>
                </c:pt>
                <c:pt idx="5144">
                  <c:v>43994</c:v>
                </c:pt>
                <c:pt idx="5145">
                  <c:v>43997</c:v>
                </c:pt>
                <c:pt idx="5146">
                  <c:v>43998</c:v>
                </c:pt>
                <c:pt idx="5147">
                  <c:v>43999</c:v>
                </c:pt>
                <c:pt idx="5148">
                  <c:v>44000</c:v>
                </c:pt>
                <c:pt idx="5149">
                  <c:v>44001</c:v>
                </c:pt>
                <c:pt idx="5150">
                  <c:v>44004</c:v>
                </c:pt>
                <c:pt idx="5151">
                  <c:v>44005</c:v>
                </c:pt>
                <c:pt idx="5152">
                  <c:v>44006</c:v>
                </c:pt>
                <c:pt idx="5153">
                  <c:v>44007</c:v>
                </c:pt>
                <c:pt idx="5154">
                  <c:v>44008</c:v>
                </c:pt>
                <c:pt idx="5155">
                  <c:v>44011</c:v>
                </c:pt>
                <c:pt idx="5156">
                  <c:v>44012</c:v>
                </c:pt>
                <c:pt idx="5157">
                  <c:v>44013</c:v>
                </c:pt>
                <c:pt idx="5158">
                  <c:v>44014</c:v>
                </c:pt>
                <c:pt idx="5159">
                  <c:v>44018</c:v>
                </c:pt>
                <c:pt idx="5160">
                  <c:v>44019</c:v>
                </c:pt>
                <c:pt idx="5161">
                  <c:v>44020</c:v>
                </c:pt>
                <c:pt idx="5162">
                  <c:v>44021</c:v>
                </c:pt>
                <c:pt idx="5163">
                  <c:v>44022</c:v>
                </c:pt>
                <c:pt idx="5164">
                  <c:v>44025</c:v>
                </c:pt>
                <c:pt idx="5165">
                  <c:v>44026</c:v>
                </c:pt>
                <c:pt idx="5166">
                  <c:v>44027</c:v>
                </c:pt>
                <c:pt idx="5167">
                  <c:v>44028</c:v>
                </c:pt>
                <c:pt idx="5168">
                  <c:v>44029</c:v>
                </c:pt>
                <c:pt idx="5169">
                  <c:v>44032</c:v>
                </c:pt>
                <c:pt idx="5170">
                  <c:v>44033</c:v>
                </c:pt>
                <c:pt idx="5171">
                  <c:v>44034</c:v>
                </c:pt>
                <c:pt idx="5172">
                  <c:v>44035</c:v>
                </c:pt>
                <c:pt idx="5173">
                  <c:v>44036</c:v>
                </c:pt>
                <c:pt idx="5174">
                  <c:v>44039</c:v>
                </c:pt>
                <c:pt idx="5175">
                  <c:v>44040</c:v>
                </c:pt>
                <c:pt idx="5176">
                  <c:v>44041</c:v>
                </c:pt>
                <c:pt idx="5177">
                  <c:v>44042</c:v>
                </c:pt>
                <c:pt idx="5178">
                  <c:v>44043</c:v>
                </c:pt>
                <c:pt idx="5179">
                  <c:v>44046</c:v>
                </c:pt>
                <c:pt idx="5180">
                  <c:v>44047</c:v>
                </c:pt>
                <c:pt idx="5181">
                  <c:v>44048</c:v>
                </c:pt>
                <c:pt idx="5182">
                  <c:v>44049</c:v>
                </c:pt>
                <c:pt idx="5183">
                  <c:v>44050</c:v>
                </c:pt>
                <c:pt idx="5184">
                  <c:v>44053</c:v>
                </c:pt>
                <c:pt idx="5185">
                  <c:v>44054</c:v>
                </c:pt>
                <c:pt idx="5186">
                  <c:v>44055</c:v>
                </c:pt>
                <c:pt idx="5187">
                  <c:v>44056</c:v>
                </c:pt>
                <c:pt idx="5188">
                  <c:v>44057</c:v>
                </c:pt>
                <c:pt idx="5189">
                  <c:v>44060</c:v>
                </c:pt>
                <c:pt idx="5190">
                  <c:v>44061</c:v>
                </c:pt>
                <c:pt idx="5191">
                  <c:v>44062</c:v>
                </c:pt>
                <c:pt idx="5192">
                  <c:v>44063</c:v>
                </c:pt>
                <c:pt idx="5193">
                  <c:v>44064</c:v>
                </c:pt>
                <c:pt idx="5194">
                  <c:v>44067</c:v>
                </c:pt>
                <c:pt idx="5195">
                  <c:v>44068</c:v>
                </c:pt>
                <c:pt idx="5196">
                  <c:v>44069</c:v>
                </c:pt>
                <c:pt idx="5197">
                  <c:v>44070</c:v>
                </c:pt>
                <c:pt idx="5198">
                  <c:v>44071</c:v>
                </c:pt>
                <c:pt idx="5199">
                  <c:v>44074</c:v>
                </c:pt>
                <c:pt idx="5200">
                  <c:v>44075</c:v>
                </c:pt>
                <c:pt idx="5201">
                  <c:v>44076</c:v>
                </c:pt>
                <c:pt idx="5202">
                  <c:v>44077</c:v>
                </c:pt>
                <c:pt idx="5203">
                  <c:v>44078</c:v>
                </c:pt>
                <c:pt idx="5204">
                  <c:v>44082</c:v>
                </c:pt>
                <c:pt idx="5205">
                  <c:v>44083</c:v>
                </c:pt>
                <c:pt idx="5206">
                  <c:v>44084</c:v>
                </c:pt>
                <c:pt idx="5207">
                  <c:v>44085</c:v>
                </c:pt>
                <c:pt idx="5208">
                  <c:v>44088</c:v>
                </c:pt>
                <c:pt idx="5209">
                  <c:v>44089</c:v>
                </c:pt>
                <c:pt idx="5210">
                  <c:v>44090</c:v>
                </c:pt>
                <c:pt idx="5211">
                  <c:v>44091</c:v>
                </c:pt>
                <c:pt idx="5212">
                  <c:v>44092</c:v>
                </c:pt>
                <c:pt idx="5213">
                  <c:v>44095</c:v>
                </c:pt>
                <c:pt idx="5214">
                  <c:v>44096</c:v>
                </c:pt>
                <c:pt idx="5215">
                  <c:v>44097</c:v>
                </c:pt>
                <c:pt idx="5216">
                  <c:v>44098</c:v>
                </c:pt>
                <c:pt idx="5217">
                  <c:v>44099</c:v>
                </c:pt>
                <c:pt idx="5218">
                  <c:v>44102</c:v>
                </c:pt>
                <c:pt idx="5219">
                  <c:v>44103</c:v>
                </c:pt>
                <c:pt idx="5220">
                  <c:v>44104</c:v>
                </c:pt>
                <c:pt idx="5221">
                  <c:v>44105</c:v>
                </c:pt>
                <c:pt idx="5222">
                  <c:v>44106</c:v>
                </c:pt>
                <c:pt idx="5223">
                  <c:v>44109</c:v>
                </c:pt>
                <c:pt idx="5224">
                  <c:v>44110</c:v>
                </c:pt>
                <c:pt idx="5225">
                  <c:v>44111</c:v>
                </c:pt>
                <c:pt idx="5226">
                  <c:v>44112</c:v>
                </c:pt>
                <c:pt idx="5227">
                  <c:v>44113</c:v>
                </c:pt>
                <c:pt idx="5228">
                  <c:v>44116</c:v>
                </c:pt>
                <c:pt idx="5229">
                  <c:v>44117</c:v>
                </c:pt>
                <c:pt idx="5230">
                  <c:v>44118</c:v>
                </c:pt>
                <c:pt idx="5231">
                  <c:v>44119</c:v>
                </c:pt>
                <c:pt idx="5232">
                  <c:v>44120</c:v>
                </c:pt>
                <c:pt idx="5233">
                  <c:v>44123</c:v>
                </c:pt>
                <c:pt idx="5234">
                  <c:v>44124</c:v>
                </c:pt>
                <c:pt idx="5235">
                  <c:v>44125</c:v>
                </c:pt>
                <c:pt idx="5236">
                  <c:v>44126</c:v>
                </c:pt>
                <c:pt idx="5237">
                  <c:v>44127</c:v>
                </c:pt>
                <c:pt idx="5238">
                  <c:v>44130</c:v>
                </c:pt>
                <c:pt idx="5239">
                  <c:v>44131</c:v>
                </c:pt>
                <c:pt idx="5240">
                  <c:v>44132</c:v>
                </c:pt>
                <c:pt idx="5241">
                  <c:v>44133</c:v>
                </c:pt>
                <c:pt idx="5242">
                  <c:v>44134</c:v>
                </c:pt>
                <c:pt idx="5243">
                  <c:v>44137</c:v>
                </c:pt>
                <c:pt idx="5244">
                  <c:v>44138</c:v>
                </c:pt>
                <c:pt idx="5245">
                  <c:v>44139</c:v>
                </c:pt>
                <c:pt idx="5246">
                  <c:v>44140</c:v>
                </c:pt>
                <c:pt idx="5247">
                  <c:v>44141</c:v>
                </c:pt>
                <c:pt idx="5248">
                  <c:v>44144</c:v>
                </c:pt>
                <c:pt idx="5249">
                  <c:v>44145</c:v>
                </c:pt>
                <c:pt idx="5250">
                  <c:v>44146</c:v>
                </c:pt>
                <c:pt idx="5251">
                  <c:v>44147</c:v>
                </c:pt>
                <c:pt idx="5252">
                  <c:v>44148</c:v>
                </c:pt>
                <c:pt idx="5253">
                  <c:v>44151</c:v>
                </c:pt>
                <c:pt idx="5254">
                  <c:v>44152</c:v>
                </c:pt>
                <c:pt idx="5255">
                  <c:v>44153</c:v>
                </c:pt>
                <c:pt idx="5256">
                  <c:v>44154</c:v>
                </c:pt>
                <c:pt idx="5257">
                  <c:v>44155</c:v>
                </c:pt>
                <c:pt idx="5258">
                  <c:v>44158</c:v>
                </c:pt>
                <c:pt idx="5259">
                  <c:v>44159</c:v>
                </c:pt>
                <c:pt idx="5260">
                  <c:v>44160</c:v>
                </c:pt>
                <c:pt idx="5261">
                  <c:v>44162</c:v>
                </c:pt>
                <c:pt idx="5262">
                  <c:v>44165</c:v>
                </c:pt>
                <c:pt idx="5263">
                  <c:v>44166</c:v>
                </c:pt>
                <c:pt idx="5264">
                  <c:v>44167</c:v>
                </c:pt>
                <c:pt idx="5265">
                  <c:v>44168</c:v>
                </c:pt>
                <c:pt idx="5266">
                  <c:v>44169</c:v>
                </c:pt>
                <c:pt idx="5267">
                  <c:v>44172</c:v>
                </c:pt>
                <c:pt idx="5268">
                  <c:v>44173</c:v>
                </c:pt>
                <c:pt idx="5269">
                  <c:v>44174</c:v>
                </c:pt>
                <c:pt idx="5270">
                  <c:v>44175</c:v>
                </c:pt>
                <c:pt idx="5271">
                  <c:v>44176</c:v>
                </c:pt>
                <c:pt idx="5272">
                  <c:v>44179</c:v>
                </c:pt>
                <c:pt idx="5273">
                  <c:v>44180</c:v>
                </c:pt>
                <c:pt idx="5274">
                  <c:v>44181</c:v>
                </c:pt>
                <c:pt idx="5275">
                  <c:v>44182</c:v>
                </c:pt>
                <c:pt idx="5276">
                  <c:v>44183</c:v>
                </c:pt>
                <c:pt idx="5277">
                  <c:v>44186</c:v>
                </c:pt>
                <c:pt idx="5278">
                  <c:v>44187</c:v>
                </c:pt>
                <c:pt idx="5279">
                  <c:v>44188</c:v>
                </c:pt>
                <c:pt idx="5280">
                  <c:v>44189</c:v>
                </c:pt>
                <c:pt idx="5281">
                  <c:v>44193</c:v>
                </c:pt>
                <c:pt idx="5282">
                  <c:v>44194</c:v>
                </c:pt>
                <c:pt idx="5283">
                  <c:v>44195</c:v>
                </c:pt>
                <c:pt idx="5284">
                  <c:v>44196</c:v>
                </c:pt>
                <c:pt idx="5285">
                  <c:v>44200</c:v>
                </c:pt>
                <c:pt idx="5286">
                  <c:v>44201</c:v>
                </c:pt>
                <c:pt idx="5287">
                  <c:v>44202</c:v>
                </c:pt>
                <c:pt idx="5288">
                  <c:v>44203</c:v>
                </c:pt>
                <c:pt idx="5289">
                  <c:v>44204</c:v>
                </c:pt>
                <c:pt idx="5290">
                  <c:v>44207</c:v>
                </c:pt>
                <c:pt idx="5291">
                  <c:v>44208</c:v>
                </c:pt>
                <c:pt idx="5292">
                  <c:v>44209</c:v>
                </c:pt>
                <c:pt idx="5293">
                  <c:v>44210</c:v>
                </c:pt>
                <c:pt idx="5294">
                  <c:v>44211</c:v>
                </c:pt>
                <c:pt idx="5295">
                  <c:v>44215</c:v>
                </c:pt>
                <c:pt idx="5296">
                  <c:v>44216</c:v>
                </c:pt>
                <c:pt idx="5297">
                  <c:v>44217</c:v>
                </c:pt>
                <c:pt idx="5298">
                  <c:v>44218</c:v>
                </c:pt>
                <c:pt idx="5299">
                  <c:v>44221</c:v>
                </c:pt>
                <c:pt idx="5300">
                  <c:v>44222</c:v>
                </c:pt>
                <c:pt idx="5301">
                  <c:v>44223</c:v>
                </c:pt>
                <c:pt idx="5302">
                  <c:v>44224</c:v>
                </c:pt>
                <c:pt idx="5303">
                  <c:v>44225</c:v>
                </c:pt>
                <c:pt idx="5304">
                  <c:v>44228</c:v>
                </c:pt>
                <c:pt idx="5305">
                  <c:v>44229</c:v>
                </c:pt>
                <c:pt idx="5306">
                  <c:v>44230</c:v>
                </c:pt>
                <c:pt idx="5307">
                  <c:v>44231</c:v>
                </c:pt>
                <c:pt idx="5308">
                  <c:v>44232</c:v>
                </c:pt>
                <c:pt idx="5309">
                  <c:v>44235</c:v>
                </c:pt>
                <c:pt idx="5310">
                  <c:v>44236</c:v>
                </c:pt>
                <c:pt idx="5311">
                  <c:v>44237</c:v>
                </c:pt>
                <c:pt idx="5312">
                  <c:v>44238</c:v>
                </c:pt>
                <c:pt idx="5313">
                  <c:v>44239</c:v>
                </c:pt>
                <c:pt idx="5314">
                  <c:v>44243</c:v>
                </c:pt>
                <c:pt idx="5315">
                  <c:v>44244</c:v>
                </c:pt>
                <c:pt idx="5316">
                  <c:v>44245</c:v>
                </c:pt>
                <c:pt idx="5317">
                  <c:v>44246</c:v>
                </c:pt>
                <c:pt idx="5318">
                  <c:v>44249</c:v>
                </c:pt>
                <c:pt idx="5319">
                  <c:v>44250</c:v>
                </c:pt>
                <c:pt idx="5320">
                  <c:v>44251</c:v>
                </c:pt>
                <c:pt idx="5321">
                  <c:v>44252</c:v>
                </c:pt>
                <c:pt idx="5322">
                  <c:v>44253</c:v>
                </c:pt>
                <c:pt idx="5323">
                  <c:v>44256</c:v>
                </c:pt>
                <c:pt idx="5324">
                  <c:v>44257</c:v>
                </c:pt>
                <c:pt idx="5325">
                  <c:v>44258</c:v>
                </c:pt>
                <c:pt idx="5326">
                  <c:v>44259</c:v>
                </c:pt>
                <c:pt idx="5327">
                  <c:v>44260</c:v>
                </c:pt>
                <c:pt idx="5328">
                  <c:v>44263</c:v>
                </c:pt>
                <c:pt idx="5329">
                  <c:v>44264</c:v>
                </c:pt>
                <c:pt idx="5330">
                  <c:v>44265</c:v>
                </c:pt>
                <c:pt idx="5331">
                  <c:v>44266</c:v>
                </c:pt>
                <c:pt idx="5332">
                  <c:v>44267</c:v>
                </c:pt>
                <c:pt idx="5333">
                  <c:v>44270</c:v>
                </c:pt>
                <c:pt idx="5334">
                  <c:v>44271</c:v>
                </c:pt>
                <c:pt idx="5335">
                  <c:v>44272</c:v>
                </c:pt>
                <c:pt idx="5336">
                  <c:v>44273</c:v>
                </c:pt>
                <c:pt idx="5337">
                  <c:v>44274</c:v>
                </c:pt>
                <c:pt idx="5338">
                  <c:v>44277</c:v>
                </c:pt>
                <c:pt idx="5339">
                  <c:v>44278</c:v>
                </c:pt>
                <c:pt idx="5340">
                  <c:v>44279</c:v>
                </c:pt>
                <c:pt idx="5341">
                  <c:v>44280</c:v>
                </c:pt>
                <c:pt idx="5342">
                  <c:v>44281</c:v>
                </c:pt>
                <c:pt idx="5343">
                  <c:v>44284</c:v>
                </c:pt>
                <c:pt idx="5344">
                  <c:v>44285</c:v>
                </c:pt>
                <c:pt idx="5345">
                  <c:v>44286</c:v>
                </c:pt>
                <c:pt idx="5346">
                  <c:v>44287</c:v>
                </c:pt>
                <c:pt idx="5347">
                  <c:v>44291</c:v>
                </c:pt>
                <c:pt idx="5348">
                  <c:v>44292</c:v>
                </c:pt>
                <c:pt idx="5349">
                  <c:v>44293</c:v>
                </c:pt>
                <c:pt idx="5350">
                  <c:v>44294</c:v>
                </c:pt>
                <c:pt idx="5351">
                  <c:v>44295</c:v>
                </c:pt>
                <c:pt idx="5352">
                  <c:v>44298</c:v>
                </c:pt>
                <c:pt idx="5353">
                  <c:v>44299</c:v>
                </c:pt>
                <c:pt idx="5354">
                  <c:v>44300</c:v>
                </c:pt>
                <c:pt idx="5355">
                  <c:v>44301</c:v>
                </c:pt>
                <c:pt idx="5356">
                  <c:v>44302</c:v>
                </c:pt>
                <c:pt idx="5357">
                  <c:v>44305</c:v>
                </c:pt>
                <c:pt idx="5358">
                  <c:v>44306</c:v>
                </c:pt>
                <c:pt idx="5359">
                  <c:v>44307</c:v>
                </c:pt>
                <c:pt idx="5360">
                  <c:v>44308</c:v>
                </c:pt>
                <c:pt idx="5361">
                  <c:v>44309</c:v>
                </c:pt>
                <c:pt idx="5362">
                  <c:v>44312</c:v>
                </c:pt>
                <c:pt idx="5363">
                  <c:v>44313</c:v>
                </c:pt>
                <c:pt idx="5364">
                  <c:v>44314</c:v>
                </c:pt>
                <c:pt idx="5365">
                  <c:v>44315</c:v>
                </c:pt>
                <c:pt idx="5366">
                  <c:v>44316</c:v>
                </c:pt>
                <c:pt idx="5367">
                  <c:v>44319</c:v>
                </c:pt>
                <c:pt idx="5368">
                  <c:v>44320</c:v>
                </c:pt>
                <c:pt idx="5369">
                  <c:v>44321</c:v>
                </c:pt>
                <c:pt idx="5370">
                  <c:v>44322</c:v>
                </c:pt>
                <c:pt idx="5371">
                  <c:v>44323</c:v>
                </c:pt>
                <c:pt idx="5372">
                  <c:v>44326</c:v>
                </c:pt>
                <c:pt idx="5373">
                  <c:v>44327</c:v>
                </c:pt>
                <c:pt idx="5374">
                  <c:v>44328</c:v>
                </c:pt>
                <c:pt idx="5375">
                  <c:v>44329</c:v>
                </c:pt>
                <c:pt idx="5376">
                  <c:v>44330</c:v>
                </c:pt>
                <c:pt idx="5377">
                  <c:v>44333</c:v>
                </c:pt>
                <c:pt idx="5378">
                  <c:v>44334</c:v>
                </c:pt>
                <c:pt idx="5379">
                  <c:v>44335</c:v>
                </c:pt>
                <c:pt idx="5380">
                  <c:v>44336</c:v>
                </c:pt>
                <c:pt idx="5381">
                  <c:v>44337</c:v>
                </c:pt>
                <c:pt idx="5382">
                  <c:v>44340</c:v>
                </c:pt>
                <c:pt idx="5383">
                  <c:v>44341</c:v>
                </c:pt>
                <c:pt idx="5384">
                  <c:v>44342</c:v>
                </c:pt>
                <c:pt idx="5385">
                  <c:v>44343</c:v>
                </c:pt>
                <c:pt idx="5386">
                  <c:v>44344</c:v>
                </c:pt>
                <c:pt idx="5387">
                  <c:v>44348</c:v>
                </c:pt>
                <c:pt idx="5388">
                  <c:v>44349</c:v>
                </c:pt>
                <c:pt idx="5389">
                  <c:v>44350</c:v>
                </c:pt>
                <c:pt idx="5390">
                  <c:v>44351</c:v>
                </c:pt>
                <c:pt idx="5391">
                  <c:v>44354</c:v>
                </c:pt>
                <c:pt idx="5392">
                  <c:v>44355</c:v>
                </c:pt>
                <c:pt idx="5393">
                  <c:v>44356</c:v>
                </c:pt>
                <c:pt idx="5394">
                  <c:v>44357</c:v>
                </c:pt>
                <c:pt idx="5395">
                  <c:v>44358</c:v>
                </c:pt>
                <c:pt idx="5396">
                  <c:v>44361</c:v>
                </c:pt>
                <c:pt idx="5397">
                  <c:v>44362</c:v>
                </c:pt>
                <c:pt idx="5398">
                  <c:v>44363</c:v>
                </c:pt>
                <c:pt idx="5399">
                  <c:v>44364</c:v>
                </c:pt>
                <c:pt idx="5400">
                  <c:v>44365</c:v>
                </c:pt>
                <c:pt idx="5401">
                  <c:v>44368</c:v>
                </c:pt>
                <c:pt idx="5402">
                  <c:v>44369</c:v>
                </c:pt>
                <c:pt idx="5403">
                  <c:v>44370</c:v>
                </c:pt>
                <c:pt idx="5404">
                  <c:v>44371</c:v>
                </c:pt>
                <c:pt idx="5405">
                  <c:v>44372</c:v>
                </c:pt>
                <c:pt idx="5406">
                  <c:v>44375</c:v>
                </c:pt>
                <c:pt idx="5407">
                  <c:v>44376</c:v>
                </c:pt>
                <c:pt idx="5408">
                  <c:v>44377</c:v>
                </c:pt>
                <c:pt idx="5409">
                  <c:v>44378</c:v>
                </c:pt>
                <c:pt idx="5410">
                  <c:v>44379</c:v>
                </c:pt>
                <c:pt idx="5411">
                  <c:v>44383</c:v>
                </c:pt>
                <c:pt idx="5412">
                  <c:v>44384</c:v>
                </c:pt>
                <c:pt idx="5413">
                  <c:v>44385</c:v>
                </c:pt>
                <c:pt idx="5414">
                  <c:v>44386</c:v>
                </c:pt>
                <c:pt idx="5415">
                  <c:v>44389</c:v>
                </c:pt>
                <c:pt idx="5416">
                  <c:v>44390</c:v>
                </c:pt>
                <c:pt idx="5417">
                  <c:v>44391</c:v>
                </c:pt>
                <c:pt idx="5418">
                  <c:v>44392</c:v>
                </c:pt>
                <c:pt idx="5419">
                  <c:v>44393</c:v>
                </c:pt>
                <c:pt idx="5420">
                  <c:v>44396</c:v>
                </c:pt>
                <c:pt idx="5421">
                  <c:v>44397</c:v>
                </c:pt>
                <c:pt idx="5422">
                  <c:v>44398</c:v>
                </c:pt>
                <c:pt idx="5423">
                  <c:v>44399</c:v>
                </c:pt>
                <c:pt idx="5424">
                  <c:v>44400</c:v>
                </c:pt>
                <c:pt idx="5425">
                  <c:v>44403</c:v>
                </c:pt>
                <c:pt idx="5426">
                  <c:v>44404</c:v>
                </c:pt>
                <c:pt idx="5427">
                  <c:v>44405</c:v>
                </c:pt>
                <c:pt idx="5428">
                  <c:v>44406</c:v>
                </c:pt>
                <c:pt idx="5429">
                  <c:v>44407</c:v>
                </c:pt>
                <c:pt idx="5430">
                  <c:v>44410</c:v>
                </c:pt>
                <c:pt idx="5431">
                  <c:v>44411</c:v>
                </c:pt>
                <c:pt idx="5432">
                  <c:v>44412</c:v>
                </c:pt>
                <c:pt idx="5433">
                  <c:v>44413</c:v>
                </c:pt>
                <c:pt idx="5434">
                  <c:v>44414</c:v>
                </c:pt>
                <c:pt idx="5435">
                  <c:v>44417</c:v>
                </c:pt>
                <c:pt idx="5436">
                  <c:v>44418</c:v>
                </c:pt>
                <c:pt idx="5437">
                  <c:v>44419</c:v>
                </c:pt>
                <c:pt idx="5438">
                  <c:v>44420</c:v>
                </c:pt>
                <c:pt idx="5439">
                  <c:v>44421</c:v>
                </c:pt>
                <c:pt idx="5440">
                  <c:v>44424</c:v>
                </c:pt>
                <c:pt idx="5441">
                  <c:v>44425</c:v>
                </c:pt>
                <c:pt idx="5442">
                  <c:v>44426</c:v>
                </c:pt>
                <c:pt idx="5443">
                  <c:v>44427</c:v>
                </c:pt>
                <c:pt idx="5444">
                  <c:v>44428</c:v>
                </c:pt>
                <c:pt idx="5445">
                  <c:v>44431</c:v>
                </c:pt>
                <c:pt idx="5446">
                  <c:v>44432</c:v>
                </c:pt>
                <c:pt idx="5447">
                  <c:v>44433</c:v>
                </c:pt>
                <c:pt idx="5448">
                  <c:v>44434</c:v>
                </c:pt>
                <c:pt idx="5449">
                  <c:v>44435</c:v>
                </c:pt>
                <c:pt idx="5450">
                  <c:v>44438</c:v>
                </c:pt>
                <c:pt idx="5451">
                  <c:v>44439</c:v>
                </c:pt>
                <c:pt idx="5452">
                  <c:v>44440</c:v>
                </c:pt>
                <c:pt idx="5453">
                  <c:v>44441</c:v>
                </c:pt>
                <c:pt idx="5454">
                  <c:v>44442</c:v>
                </c:pt>
                <c:pt idx="5455">
                  <c:v>44446</c:v>
                </c:pt>
                <c:pt idx="5456">
                  <c:v>44447</c:v>
                </c:pt>
                <c:pt idx="5457">
                  <c:v>44448</c:v>
                </c:pt>
                <c:pt idx="5458">
                  <c:v>44449</c:v>
                </c:pt>
                <c:pt idx="5459">
                  <c:v>44452</c:v>
                </c:pt>
                <c:pt idx="5460">
                  <c:v>44453</c:v>
                </c:pt>
                <c:pt idx="5461">
                  <c:v>44454</c:v>
                </c:pt>
                <c:pt idx="5462">
                  <c:v>44455</c:v>
                </c:pt>
                <c:pt idx="5463">
                  <c:v>44456</c:v>
                </c:pt>
                <c:pt idx="5464">
                  <c:v>44459</c:v>
                </c:pt>
                <c:pt idx="5465">
                  <c:v>44460</c:v>
                </c:pt>
                <c:pt idx="5466">
                  <c:v>44461</c:v>
                </c:pt>
                <c:pt idx="5467">
                  <c:v>44462</c:v>
                </c:pt>
                <c:pt idx="5468">
                  <c:v>44463</c:v>
                </c:pt>
                <c:pt idx="5469">
                  <c:v>44466</c:v>
                </c:pt>
                <c:pt idx="5470">
                  <c:v>44467</c:v>
                </c:pt>
                <c:pt idx="5471">
                  <c:v>44468</c:v>
                </c:pt>
                <c:pt idx="5472">
                  <c:v>44469</c:v>
                </c:pt>
                <c:pt idx="5473">
                  <c:v>44470</c:v>
                </c:pt>
                <c:pt idx="5474">
                  <c:v>44473</c:v>
                </c:pt>
                <c:pt idx="5475">
                  <c:v>44474</c:v>
                </c:pt>
                <c:pt idx="5476">
                  <c:v>44475</c:v>
                </c:pt>
                <c:pt idx="5477">
                  <c:v>44476</c:v>
                </c:pt>
                <c:pt idx="5478">
                  <c:v>44477</c:v>
                </c:pt>
                <c:pt idx="5479">
                  <c:v>44480</c:v>
                </c:pt>
                <c:pt idx="5480">
                  <c:v>44481</c:v>
                </c:pt>
                <c:pt idx="5481">
                  <c:v>44482</c:v>
                </c:pt>
                <c:pt idx="5482">
                  <c:v>44483</c:v>
                </c:pt>
                <c:pt idx="5483">
                  <c:v>44484</c:v>
                </c:pt>
                <c:pt idx="5484">
                  <c:v>44487</c:v>
                </c:pt>
                <c:pt idx="5485">
                  <c:v>44488</c:v>
                </c:pt>
                <c:pt idx="5486">
                  <c:v>44489</c:v>
                </c:pt>
                <c:pt idx="5487">
                  <c:v>44490</c:v>
                </c:pt>
                <c:pt idx="5488">
                  <c:v>44491</c:v>
                </c:pt>
                <c:pt idx="5489">
                  <c:v>44494</c:v>
                </c:pt>
                <c:pt idx="5490">
                  <c:v>44495</c:v>
                </c:pt>
                <c:pt idx="5491">
                  <c:v>44496</c:v>
                </c:pt>
                <c:pt idx="5492">
                  <c:v>44497</c:v>
                </c:pt>
                <c:pt idx="5493">
                  <c:v>44498</c:v>
                </c:pt>
                <c:pt idx="5494">
                  <c:v>44501</c:v>
                </c:pt>
                <c:pt idx="5495">
                  <c:v>44502</c:v>
                </c:pt>
                <c:pt idx="5496">
                  <c:v>44503</c:v>
                </c:pt>
                <c:pt idx="5497">
                  <c:v>44504</c:v>
                </c:pt>
                <c:pt idx="5498">
                  <c:v>44505</c:v>
                </c:pt>
                <c:pt idx="5499">
                  <c:v>44508</c:v>
                </c:pt>
                <c:pt idx="5500">
                  <c:v>44509</c:v>
                </c:pt>
                <c:pt idx="5501">
                  <c:v>44510</c:v>
                </c:pt>
                <c:pt idx="5502">
                  <c:v>44511</c:v>
                </c:pt>
                <c:pt idx="5503">
                  <c:v>44512</c:v>
                </c:pt>
                <c:pt idx="5504">
                  <c:v>44515</c:v>
                </c:pt>
                <c:pt idx="5505">
                  <c:v>44516</c:v>
                </c:pt>
                <c:pt idx="5506">
                  <c:v>44517</c:v>
                </c:pt>
                <c:pt idx="5507">
                  <c:v>44518</c:v>
                </c:pt>
                <c:pt idx="5508">
                  <c:v>44519</c:v>
                </c:pt>
                <c:pt idx="5509">
                  <c:v>44522</c:v>
                </c:pt>
                <c:pt idx="5510">
                  <c:v>44523</c:v>
                </c:pt>
                <c:pt idx="5511">
                  <c:v>44524</c:v>
                </c:pt>
                <c:pt idx="5512">
                  <c:v>44526</c:v>
                </c:pt>
                <c:pt idx="5513">
                  <c:v>44529</c:v>
                </c:pt>
                <c:pt idx="5514">
                  <c:v>44530</c:v>
                </c:pt>
                <c:pt idx="5515">
                  <c:v>44531</c:v>
                </c:pt>
                <c:pt idx="5516">
                  <c:v>44532</c:v>
                </c:pt>
                <c:pt idx="5517">
                  <c:v>44533</c:v>
                </c:pt>
                <c:pt idx="5518">
                  <c:v>44536</c:v>
                </c:pt>
                <c:pt idx="5519">
                  <c:v>44537</c:v>
                </c:pt>
                <c:pt idx="5520">
                  <c:v>44538</c:v>
                </c:pt>
                <c:pt idx="5521">
                  <c:v>44539</c:v>
                </c:pt>
                <c:pt idx="5522">
                  <c:v>44540</c:v>
                </c:pt>
                <c:pt idx="5523">
                  <c:v>44543</c:v>
                </c:pt>
                <c:pt idx="5524">
                  <c:v>44544</c:v>
                </c:pt>
                <c:pt idx="5525">
                  <c:v>44545</c:v>
                </c:pt>
                <c:pt idx="5526">
                  <c:v>44546</c:v>
                </c:pt>
                <c:pt idx="5527">
                  <c:v>44547</c:v>
                </c:pt>
                <c:pt idx="5528">
                  <c:v>44550</c:v>
                </c:pt>
                <c:pt idx="5529">
                  <c:v>44551</c:v>
                </c:pt>
                <c:pt idx="5530">
                  <c:v>44552</c:v>
                </c:pt>
                <c:pt idx="5531">
                  <c:v>44553</c:v>
                </c:pt>
                <c:pt idx="5532">
                  <c:v>44557</c:v>
                </c:pt>
                <c:pt idx="5533">
                  <c:v>44558</c:v>
                </c:pt>
                <c:pt idx="5534">
                  <c:v>44559</c:v>
                </c:pt>
                <c:pt idx="5535">
                  <c:v>44560</c:v>
                </c:pt>
                <c:pt idx="5536">
                  <c:v>44561</c:v>
                </c:pt>
                <c:pt idx="5537">
                  <c:v>44564</c:v>
                </c:pt>
                <c:pt idx="5538">
                  <c:v>44565</c:v>
                </c:pt>
                <c:pt idx="5539">
                  <c:v>44566</c:v>
                </c:pt>
                <c:pt idx="5540">
                  <c:v>44567</c:v>
                </c:pt>
                <c:pt idx="5541">
                  <c:v>44568</c:v>
                </c:pt>
                <c:pt idx="5542">
                  <c:v>44571</c:v>
                </c:pt>
                <c:pt idx="5543">
                  <c:v>44572</c:v>
                </c:pt>
                <c:pt idx="5544">
                  <c:v>44573</c:v>
                </c:pt>
                <c:pt idx="5545">
                  <c:v>44574</c:v>
                </c:pt>
                <c:pt idx="5546">
                  <c:v>44575</c:v>
                </c:pt>
                <c:pt idx="5547">
                  <c:v>44579</c:v>
                </c:pt>
                <c:pt idx="5548">
                  <c:v>44580</c:v>
                </c:pt>
                <c:pt idx="5549">
                  <c:v>44581</c:v>
                </c:pt>
                <c:pt idx="5550">
                  <c:v>44582</c:v>
                </c:pt>
                <c:pt idx="5551">
                  <c:v>44585</c:v>
                </c:pt>
                <c:pt idx="5552">
                  <c:v>44586</c:v>
                </c:pt>
                <c:pt idx="5553">
                  <c:v>44587</c:v>
                </c:pt>
                <c:pt idx="5554">
                  <c:v>44588</c:v>
                </c:pt>
                <c:pt idx="5555">
                  <c:v>44589</c:v>
                </c:pt>
                <c:pt idx="5556">
                  <c:v>44592</c:v>
                </c:pt>
                <c:pt idx="5557">
                  <c:v>44593</c:v>
                </c:pt>
                <c:pt idx="5558">
                  <c:v>44594</c:v>
                </c:pt>
                <c:pt idx="5559">
                  <c:v>44595</c:v>
                </c:pt>
                <c:pt idx="5560">
                  <c:v>44596</c:v>
                </c:pt>
                <c:pt idx="5561">
                  <c:v>44599</c:v>
                </c:pt>
                <c:pt idx="5562">
                  <c:v>44600</c:v>
                </c:pt>
                <c:pt idx="5563">
                  <c:v>44601</c:v>
                </c:pt>
                <c:pt idx="5564">
                  <c:v>44602</c:v>
                </c:pt>
                <c:pt idx="5565">
                  <c:v>44603</c:v>
                </c:pt>
                <c:pt idx="5566">
                  <c:v>44606</c:v>
                </c:pt>
                <c:pt idx="5567">
                  <c:v>44607</c:v>
                </c:pt>
                <c:pt idx="5568">
                  <c:v>44608</c:v>
                </c:pt>
                <c:pt idx="5569">
                  <c:v>44609</c:v>
                </c:pt>
                <c:pt idx="5570">
                  <c:v>44610</c:v>
                </c:pt>
                <c:pt idx="5571">
                  <c:v>44614</c:v>
                </c:pt>
                <c:pt idx="5572">
                  <c:v>44615</c:v>
                </c:pt>
                <c:pt idx="5573">
                  <c:v>44616</c:v>
                </c:pt>
                <c:pt idx="5574">
                  <c:v>44617</c:v>
                </c:pt>
                <c:pt idx="5575">
                  <c:v>44620</c:v>
                </c:pt>
                <c:pt idx="5576">
                  <c:v>44621</c:v>
                </c:pt>
                <c:pt idx="5577">
                  <c:v>44622</c:v>
                </c:pt>
                <c:pt idx="5578">
                  <c:v>44623</c:v>
                </c:pt>
                <c:pt idx="5579">
                  <c:v>44624</c:v>
                </c:pt>
                <c:pt idx="5580">
                  <c:v>44627</c:v>
                </c:pt>
                <c:pt idx="5581">
                  <c:v>44628</c:v>
                </c:pt>
                <c:pt idx="5582">
                  <c:v>44629</c:v>
                </c:pt>
                <c:pt idx="5583">
                  <c:v>44630</c:v>
                </c:pt>
                <c:pt idx="5584">
                  <c:v>44631</c:v>
                </c:pt>
                <c:pt idx="5585">
                  <c:v>44634</c:v>
                </c:pt>
                <c:pt idx="5586">
                  <c:v>44635</c:v>
                </c:pt>
                <c:pt idx="5587">
                  <c:v>44636</c:v>
                </c:pt>
                <c:pt idx="5588">
                  <c:v>44637</c:v>
                </c:pt>
                <c:pt idx="5589">
                  <c:v>44638</c:v>
                </c:pt>
                <c:pt idx="5590">
                  <c:v>44641</c:v>
                </c:pt>
                <c:pt idx="5591">
                  <c:v>44642</c:v>
                </c:pt>
                <c:pt idx="5592">
                  <c:v>44643</c:v>
                </c:pt>
                <c:pt idx="5593">
                  <c:v>44644</c:v>
                </c:pt>
                <c:pt idx="5594">
                  <c:v>44645</c:v>
                </c:pt>
                <c:pt idx="5595">
                  <c:v>44648</c:v>
                </c:pt>
                <c:pt idx="5596">
                  <c:v>44649</c:v>
                </c:pt>
                <c:pt idx="5597">
                  <c:v>44650</c:v>
                </c:pt>
                <c:pt idx="5598">
                  <c:v>44651</c:v>
                </c:pt>
                <c:pt idx="5599">
                  <c:v>44652</c:v>
                </c:pt>
                <c:pt idx="5600">
                  <c:v>44655</c:v>
                </c:pt>
                <c:pt idx="5601">
                  <c:v>44656</c:v>
                </c:pt>
                <c:pt idx="5602">
                  <c:v>44657</c:v>
                </c:pt>
                <c:pt idx="5603">
                  <c:v>44658</c:v>
                </c:pt>
                <c:pt idx="5604">
                  <c:v>44659</c:v>
                </c:pt>
                <c:pt idx="5605">
                  <c:v>44662</c:v>
                </c:pt>
                <c:pt idx="5606">
                  <c:v>44663</c:v>
                </c:pt>
                <c:pt idx="5607">
                  <c:v>44664</c:v>
                </c:pt>
                <c:pt idx="5608">
                  <c:v>44665</c:v>
                </c:pt>
                <c:pt idx="5609">
                  <c:v>44669</c:v>
                </c:pt>
                <c:pt idx="5610">
                  <c:v>44670</c:v>
                </c:pt>
                <c:pt idx="5611">
                  <c:v>44671</c:v>
                </c:pt>
                <c:pt idx="5612">
                  <c:v>44672</c:v>
                </c:pt>
                <c:pt idx="5613">
                  <c:v>44673</c:v>
                </c:pt>
                <c:pt idx="5614">
                  <c:v>44676</c:v>
                </c:pt>
                <c:pt idx="5615">
                  <c:v>44677</c:v>
                </c:pt>
                <c:pt idx="5616">
                  <c:v>44678</c:v>
                </c:pt>
                <c:pt idx="5617">
                  <c:v>44679</c:v>
                </c:pt>
                <c:pt idx="5618">
                  <c:v>44680</c:v>
                </c:pt>
                <c:pt idx="5619">
                  <c:v>44683</c:v>
                </c:pt>
                <c:pt idx="5620">
                  <c:v>44684</c:v>
                </c:pt>
                <c:pt idx="5621">
                  <c:v>44685</c:v>
                </c:pt>
                <c:pt idx="5622">
                  <c:v>44686</c:v>
                </c:pt>
                <c:pt idx="5623">
                  <c:v>44687</c:v>
                </c:pt>
                <c:pt idx="5624">
                  <c:v>44690</c:v>
                </c:pt>
                <c:pt idx="5625">
                  <c:v>44691</c:v>
                </c:pt>
                <c:pt idx="5626">
                  <c:v>44692</c:v>
                </c:pt>
                <c:pt idx="5627">
                  <c:v>44693</c:v>
                </c:pt>
                <c:pt idx="5628">
                  <c:v>44694</c:v>
                </c:pt>
                <c:pt idx="5629">
                  <c:v>44697</c:v>
                </c:pt>
                <c:pt idx="5630">
                  <c:v>44698</c:v>
                </c:pt>
                <c:pt idx="5631">
                  <c:v>44699</c:v>
                </c:pt>
                <c:pt idx="5632">
                  <c:v>44700</c:v>
                </c:pt>
                <c:pt idx="5633">
                  <c:v>44701</c:v>
                </c:pt>
                <c:pt idx="5634">
                  <c:v>44704</c:v>
                </c:pt>
                <c:pt idx="5635">
                  <c:v>44705</c:v>
                </c:pt>
                <c:pt idx="5636">
                  <c:v>44706</c:v>
                </c:pt>
                <c:pt idx="5637">
                  <c:v>44707</c:v>
                </c:pt>
                <c:pt idx="5638">
                  <c:v>44708</c:v>
                </c:pt>
                <c:pt idx="5639">
                  <c:v>44711</c:v>
                </c:pt>
                <c:pt idx="5640">
                  <c:v>44712</c:v>
                </c:pt>
                <c:pt idx="5641">
                  <c:v>44713</c:v>
                </c:pt>
                <c:pt idx="5642">
                  <c:v>44714</c:v>
                </c:pt>
                <c:pt idx="5643">
                  <c:v>44715</c:v>
                </c:pt>
                <c:pt idx="5644">
                  <c:v>44718</c:v>
                </c:pt>
                <c:pt idx="5645">
                  <c:v>44719</c:v>
                </c:pt>
                <c:pt idx="5646">
                  <c:v>44720</c:v>
                </c:pt>
                <c:pt idx="5647">
                  <c:v>44721</c:v>
                </c:pt>
                <c:pt idx="5648">
                  <c:v>44722</c:v>
                </c:pt>
                <c:pt idx="5649">
                  <c:v>44725</c:v>
                </c:pt>
                <c:pt idx="5650">
                  <c:v>44726</c:v>
                </c:pt>
                <c:pt idx="5651">
                  <c:v>44727</c:v>
                </c:pt>
                <c:pt idx="5652">
                  <c:v>44728</c:v>
                </c:pt>
                <c:pt idx="5653">
                  <c:v>44729</c:v>
                </c:pt>
                <c:pt idx="5654">
                  <c:v>44732</c:v>
                </c:pt>
                <c:pt idx="5655">
                  <c:v>44733</c:v>
                </c:pt>
                <c:pt idx="5656">
                  <c:v>44734</c:v>
                </c:pt>
                <c:pt idx="5657">
                  <c:v>44735</c:v>
                </c:pt>
                <c:pt idx="5658">
                  <c:v>44736</c:v>
                </c:pt>
                <c:pt idx="5659">
                  <c:v>44739</c:v>
                </c:pt>
                <c:pt idx="5660">
                  <c:v>44740</c:v>
                </c:pt>
                <c:pt idx="5661">
                  <c:v>44741</c:v>
                </c:pt>
                <c:pt idx="5662">
                  <c:v>44742</c:v>
                </c:pt>
                <c:pt idx="5663">
                  <c:v>44743</c:v>
                </c:pt>
                <c:pt idx="5664">
                  <c:v>44746</c:v>
                </c:pt>
                <c:pt idx="5665">
                  <c:v>44747</c:v>
                </c:pt>
                <c:pt idx="5666">
                  <c:v>44748</c:v>
                </c:pt>
                <c:pt idx="5667">
                  <c:v>44749</c:v>
                </c:pt>
                <c:pt idx="5668">
                  <c:v>44750</c:v>
                </c:pt>
                <c:pt idx="5669">
                  <c:v>44753</c:v>
                </c:pt>
                <c:pt idx="5670">
                  <c:v>44754</c:v>
                </c:pt>
                <c:pt idx="5671">
                  <c:v>44755</c:v>
                </c:pt>
                <c:pt idx="5672">
                  <c:v>44756</c:v>
                </c:pt>
                <c:pt idx="5673">
                  <c:v>44757</c:v>
                </c:pt>
                <c:pt idx="5674">
                  <c:v>44760</c:v>
                </c:pt>
                <c:pt idx="5675">
                  <c:v>44761</c:v>
                </c:pt>
                <c:pt idx="5676">
                  <c:v>44762</c:v>
                </c:pt>
                <c:pt idx="5677">
                  <c:v>44763</c:v>
                </c:pt>
                <c:pt idx="5678">
                  <c:v>44764</c:v>
                </c:pt>
                <c:pt idx="5679">
                  <c:v>44767</c:v>
                </c:pt>
                <c:pt idx="5680">
                  <c:v>44768</c:v>
                </c:pt>
                <c:pt idx="5681">
                  <c:v>44769</c:v>
                </c:pt>
                <c:pt idx="5682">
                  <c:v>44770</c:v>
                </c:pt>
                <c:pt idx="5683">
                  <c:v>44771</c:v>
                </c:pt>
                <c:pt idx="5684">
                  <c:v>44774</c:v>
                </c:pt>
                <c:pt idx="5685">
                  <c:v>44775</c:v>
                </c:pt>
                <c:pt idx="5686">
                  <c:v>44776</c:v>
                </c:pt>
                <c:pt idx="5687">
                  <c:v>44777</c:v>
                </c:pt>
                <c:pt idx="5688">
                  <c:v>44778</c:v>
                </c:pt>
                <c:pt idx="5689">
                  <c:v>44781</c:v>
                </c:pt>
                <c:pt idx="5690">
                  <c:v>44782</c:v>
                </c:pt>
                <c:pt idx="5691">
                  <c:v>44783</c:v>
                </c:pt>
                <c:pt idx="5692">
                  <c:v>44784</c:v>
                </c:pt>
                <c:pt idx="5693">
                  <c:v>44785</c:v>
                </c:pt>
                <c:pt idx="5694">
                  <c:v>44788</c:v>
                </c:pt>
                <c:pt idx="5695">
                  <c:v>44789</c:v>
                </c:pt>
                <c:pt idx="5696">
                  <c:v>44790</c:v>
                </c:pt>
                <c:pt idx="5697">
                  <c:v>44791</c:v>
                </c:pt>
                <c:pt idx="5698">
                  <c:v>44792</c:v>
                </c:pt>
                <c:pt idx="5699">
                  <c:v>44795</c:v>
                </c:pt>
                <c:pt idx="5700">
                  <c:v>44796</c:v>
                </c:pt>
                <c:pt idx="5701">
                  <c:v>44797</c:v>
                </c:pt>
                <c:pt idx="5702">
                  <c:v>44798</c:v>
                </c:pt>
                <c:pt idx="5703">
                  <c:v>44799</c:v>
                </c:pt>
                <c:pt idx="5704">
                  <c:v>44802</c:v>
                </c:pt>
                <c:pt idx="5705">
                  <c:v>44803</c:v>
                </c:pt>
                <c:pt idx="5706">
                  <c:v>44804</c:v>
                </c:pt>
                <c:pt idx="5707">
                  <c:v>44805</c:v>
                </c:pt>
                <c:pt idx="5708">
                  <c:v>44806</c:v>
                </c:pt>
                <c:pt idx="5709">
                  <c:v>44809</c:v>
                </c:pt>
                <c:pt idx="5710">
                  <c:v>44810</c:v>
                </c:pt>
                <c:pt idx="5711">
                  <c:v>44811</c:v>
                </c:pt>
                <c:pt idx="5712">
                  <c:v>44812</c:v>
                </c:pt>
                <c:pt idx="5713">
                  <c:v>44813</c:v>
                </c:pt>
                <c:pt idx="5714">
                  <c:v>44816</c:v>
                </c:pt>
                <c:pt idx="5715">
                  <c:v>44817</c:v>
                </c:pt>
                <c:pt idx="5716">
                  <c:v>44818</c:v>
                </c:pt>
                <c:pt idx="5717">
                  <c:v>44819</c:v>
                </c:pt>
                <c:pt idx="5718">
                  <c:v>44820</c:v>
                </c:pt>
                <c:pt idx="5719">
                  <c:v>44823</c:v>
                </c:pt>
                <c:pt idx="5720">
                  <c:v>44824</c:v>
                </c:pt>
                <c:pt idx="5721">
                  <c:v>44825</c:v>
                </c:pt>
                <c:pt idx="5722">
                  <c:v>44826</c:v>
                </c:pt>
                <c:pt idx="5723">
                  <c:v>44827</c:v>
                </c:pt>
                <c:pt idx="5724">
                  <c:v>44830</c:v>
                </c:pt>
                <c:pt idx="5725">
                  <c:v>44831</c:v>
                </c:pt>
                <c:pt idx="5726">
                  <c:v>44832</c:v>
                </c:pt>
                <c:pt idx="5727">
                  <c:v>44833</c:v>
                </c:pt>
                <c:pt idx="5728">
                  <c:v>44834</c:v>
                </c:pt>
                <c:pt idx="5729">
                  <c:v>44837</c:v>
                </c:pt>
                <c:pt idx="5730">
                  <c:v>44838</c:v>
                </c:pt>
                <c:pt idx="5731">
                  <c:v>44839</c:v>
                </c:pt>
                <c:pt idx="5732">
                  <c:v>44840</c:v>
                </c:pt>
                <c:pt idx="5733">
                  <c:v>44841</c:v>
                </c:pt>
                <c:pt idx="5734">
                  <c:v>44844</c:v>
                </c:pt>
                <c:pt idx="5735">
                  <c:v>44845</c:v>
                </c:pt>
                <c:pt idx="5736">
                  <c:v>44846</c:v>
                </c:pt>
                <c:pt idx="5737">
                  <c:v>44847</c:v>
                </c:pt>
                <c:pt idx="5738">
                  <c:v>44848</c:v>
                </c:pt>
                <c:pt idx="5739">
                  <c:v>44851</c:v>
                </c:pt>
                <c:pt idx="5740">
                  <c:v>44852</c:v>
                </c:pt>
                <c:pt idx="5741">
                  <c:v>44853</c:v>
                </c:pt>
                <c:pt idx="5742">
                  <c:v>44854</c:v>
                </c:pt>
                <c:pt idx="5743">
                  <c:v>44855</c:v>
                </c:pt>
                <c:pt idx="5744">
                  <c:v>44858</c:v>
                </c:pt>
                <c:pt idx="5745">
                  <c:v>44859</c:v>
                </c:pt>
                <c:pt idx="5746">
                  <c:v>44860</c:v>
                </c:pt>
                <c:pt idx="5747">
                  <c:v>44861</c:v>
                </c:pt>
                <c:pt idx="5748">
                  <c:v>44862</c:v>
                </c:pt>
                <c:pt idx="5749">
                  <c:v>44865</c:v>
                </c:pt>
                <c:pt idx="5750">
                  <c:v>44866</c:v>
                </c:pt>
                <c:pt idx="5751">
                  <c:v>44867</c:v>
                </c:pt>
                <c:pt idx="5752">
                  <c:v>44868</c:v>
                </c:pt>
                <c:pt idx="5753">
                  <c:v>44869</c:v>
                </c:pt>
                <c:pt idx="5754">
                  <c:v>44872</c:v>
                </c:pt>
                <c:pt idx="5755">
                  <c:v>44873</c:v>
                </c:pt>
                <c:pt idx="5756">
                  <c:v>44874</c:v>
                </c:pt>
                <c:pt idx="5757">
                  <c:v>44875</c:v>
                </c:pt>
                <c:pt idx="5758">
                  <c:v>44876</c:v>
                </c:pt>
                <c:pt idx="5759">
                  <c:v>44879</c:v>
                </c:pt>
                <c:pt idx="5760">
                  <c:v>44880</c:v>
                </c:pt>
                <c:pt idx="5761">
                  <c:v>44881</c:v>
                </c:pt>
                <c:pt idx="5762">
                  <c:v>44882</c:v>
                </c:pt>
                <c:pt idx="5763">
                  <c:v>44883</c:v>
                </c:pt>
                <c:pt idx="5764">
                  <c:v>44886</c:v>
                </c:pt>
                <c:pt idx="5765">
                  <c:v>44887</c:v>
                </c:pt>
                <c:pt idx="5766">
                  <c:v>44888</c:v>
                </c:pt>
                <c:pt idx="5767">
                  <c:v>44889</c:v>
                </c:pt>
                <c:pt idx="5768">
                  <c:v>44890</c:v>
                </c:pt>
                <c:pt idx="5769">
                  <c:v>44893</c:v>
                </c:pt>
                <c:pt idx="5770">
                  <c:v>44894</c:v>
                </c:pt>
                <c:pt idx="5771">
                  <c:v>44895</c:v>
                </c:pt>
                <c:pt idx="5772">
                  <c:v>44896</c:v>
                </c:pt>
                <c:pt idx="5773">
                  <c:v>44897</c:v>
                </c:pt>
                <c:pt idx="5774">
                  <c:v>44900</c:v>
                </c:pt>
                <c:pt idx="5775">
                  <c:v>44901</c:v>
                </c:pt>
                <c:pt idx="5776">
                  <c:v>44902</c:v>
                </c:pt>
                <c:pt idx="5777">
                  <c:v>44903</c:v>
                </c:pt>
                <c:pt idx="5778">
                  <c:v>44904</c:v>
                </c:pt>
                <c:pt idx="5779">
                  <c:v>44907</c:v>
                </c:pt>
                <c:pt idx="5780">
                  <c:v>44908</c:v>
                </c:pt>
                <c:pt idx="5781">
                  <c:v>44909</c:v>
                </c:pt>
                <c:pt idx="5782">
                  <c:v>44910</c:v>
                </c:pt>
                <c:pt idx="5783">
                  <c:v>44911</c:v>
                </c:pt>
                <c:pt idx="5784">
                  <c:v>44914</c:v>
                </c:pt>
                <c:pt idx="5785">
                  <c:v>44915</c:v>
                </c:pt>
                <c:pt idx="5786">
                  <c:v>44916</c:v>
                </c:pt>
                <c:pt idx="5787">
                  <c:v>44917</c:v>
                </c:pt>
                <c:pt idx="5788">
                  <c:v>44918</c:v>
                </c:pt>
                <c:pt idx="5789">
                  <c:v>44922</c:v>
                </c:pt>
                <c:pt idx="5790">
                  <c:v>44923</c:v>
                </c:pt>
                <c:pt idx="5791">
                  <c:v>44924</c:v>
                </c:pt>
                <c:pt idx="5792">
                  <c:v>44925</c:v>
                </c:pt>
                <c:pt idx="5793">
                  <c:v>44929</c:v>
                </c:pt>
                <c:pt idx="5794">
                  <c:v>44930</c:v>
                </c:pt>
                <c:pt idx="5795">
                  <c:v>44931</c:v>
                </c:pt>
                <c:pt idx="5796">
                  <c:v>44932</c:v>
                </c:pt>
                <c:pt idx="5797">
                  <c:v>44935</c:v>
                </c:pt>
                <c:pt idx="5798">
                  <c:v>44936</c:v>
                </c:pt>
                <c:pt idx="5799">
                  <c:v>44937</c:v>
                </c:pt>
                <c:pt idx="5800">
                  <c:v>44938</c:v>
                </c:pt>
                <c:pt idx="5801">
                  <c:v>44939</c:v>
                </c:pt>
                <c:pt idx="5802">
                  <c:v>44942</c:v>
                </c:pt>
                <c:pt idx="5803">
                  <c:v>44943</c:v>
                </c:pt>
                <c:pt idx="5804">
                  <c:v>44944</c:v>
                </c:pt>
                <c:pt idx="5805">
                  <c:v>44945</c:v>
                </c:pt>
                <c:pt idx="5806">
                  <c:v>44946</c:v>
                </c:pt>
                <c:pt idx="5807">
                  <c:v>44949</c:v>
                </c:pt>
                <c:pt idx="5808">
                  <c:v>44950</c:v>
                </c:pt>
                <c:pt idx="5809">
                  <c:v>44951</c:v>
                </c:pt>
                <c:pt idx="5810">
                  <c:v>44952</c:v>
                </c:pt>
                <c:pt idx="5811">
                  <c:v>44953</c:v>
                </c:pt>
                <c:pt idx="5812">
                  <c:v>44956</c:v>
                </c:pt>
                <c:pt idx="5813">
                  <c:v>44957</c:v>
                </c:pt>
                <c:pt idx="5814">
                  <c:v>44958</c:v>
                </c:pt>
                <c:pt idx="5815">
                  <c:v>44959</c:v>
                </c:pt>
                <c:pt idx="5816">
                  <c:v>44960</c:v>
                </c:pt>
                <c:pt idx="5817">
                  <c:v>44963</c:v>
                </c:pt>
                <c:pt idx="5818">
                  <c:v>44964</c:v>
                </c:pt>
                <c:pt idx="5819">
                  <c:v>44965</c:v>
                </c:pt>
                <c:pt idx="5820">
                  <c:v>44966</c:v>
                </c:pt>
                <c:pt idx="5821">
                  <c:v>44967</c:v>
                </c:pt>
                <c:pt idx="5822">
                  <c:v>44970</c:v>
                </c:pt>
                <c:pt idx="5823">
                  <c:v>44971</c:v>
                </c:pt>
                <c:pt idx="5824">
                  <c:v>44972</c:v>
                </c:pt>
                <c:pt idx="5825">
                  <c:v>44973</c:v>
                </c:pt>
                <c:pt idx="5826">
                  <c:v>44974</c:v>
                </c:pt>
                <c:pt idx="5827">
                  <c:v>44977</c:v>
                </c:pt>
                <c:pt idx="5828">
                  <c:v>44978</c:v>
                </c:pt>
                <c:pt idx="5829">
                  <c:v>44979</c:v>
                </c:pt>
                <c:pt idx="5830">
                  <c:v>44980</c:v>
                </c:pt>
                <c:pt idx="5831">
                  <c:v>44981</c:v>
                </c:pt>
                <c:pt idx="5832">
                  <c:v>44984</c:v>
                </c:pt>
                <c:pt idx="5833">
                  <c:v>44985</c:v>
                </c:pt>
                <c:pt idx="5834">
                  <c:v>44986</c:v>
                </c:pt>
                <c:pt idx="5835">
                  <c:v>44987</c:v>
                </c:pt>
                <c:pt idx="5836">
                  <c:v>44988</c:v>
                </c:pt>
                <c:pt idx="5837">
                  <c:v>44991</c:v>
                </c:pt>
                <c:pt idx="5838">
                  <c:v>44992</c:v>
                </c:pt>
                <c:pt idx="5839">
                  <c:v>44993</c:v>
                </c:pt>
                <c:pt idx="5840">
                  <c:v>44994</c:v>
                </c:pt>
                <c:pt idx="5841">
                  <c:v>44995</c:v>
                </c:pt>
                <c:pt idx="5842">
                  <c:v>44998</c:v>
                </c:pt>
                <c:pt idx="5843">
                  <c:v>44999</c:v>
                </c:pt>
                <c:pt idx="5844">
                  <c:v>45000</c:v>
                </c:pt>
                <c:pt idx="5845">
                  <c:v>45001</c:v>
                </c:pt>
                <c:pt idx="5846">
                  <c:v>45002</c:v>
                </c:pt>
                <c:pt idx="5847">
                  <c:v>45005</c:v>
                </c:pt>
                <c:pt idx="5848">
                  <c:v>45006</c:v>
                </c:pt>
                <c:pt idx="5849">
                  <c:v>45007</c:v>
                </c:pt>
                <c:pt idx="5850">
                  <c:v>45008</c:v>
                </c:pt>
                <c:pt idx="5851">
                  <c:v>45009</c:v>
                </c:pt>
                <c:pt idx="5852">
                  <c:v>45012</c:v>
                </c:pt>
                <c:pt idx="5853">
                  <c:v>45013</c:v>
                </c:pt>
                <c:pt idx="5854">
                  <c:v>45014</c:v>
                </c:pt>
                <c:pt idx="5855">
                  <c:v>45015</c:v>
                </c:pt>
                <c:pt idx="5856">
                  <c:v>45016</c:v>
                </c:pt>
                <c:pt idx="5857">
                  <c:v>45019</c:v>
                </c:pt>
                <c:pt idx="5858">
                  <c:v>45020</c:v>
                </c:pt>
                <c:pt idx="5859">
                  <c:v>45021</c:v>
                </c:pt>
                <c:pt idx="5860">
                  <c:v>45022</c:v>
                </c:pt>
                <c:pt idx="5861">
                  <c:v>45026</c:v>
                </c:pt>
                <c:pt idx="5862">
                  <c:v>45027</c:v>
                </c:pt>
                <c:pt idx="5863">
                  <c:v>45028</c:v>
                </c:pt>
                <c:pt idx="5864">
                  <c:v>45029</c:v>
                </c:pt>
                <c:pt idx="5865">
                  <c:v>45030</c:v>
                </c:pt>
                <c:pt idx="5866">
                  <c:v>45033</c:v>
                </c:pt>
                <c:pt idx="5867">
                  <c:v>45034</c:v>
                </c:pt>
                <c:pt idx="5868">
                  <c:v>45035</c:v>
                </c:pt>
                <c:pt idx="5869">
                  <c:v>45036</c:v>
                </c:pt>
                <c:pt idx="5870">
                  <c:v>45037</c:v>
                </c:pt>
                <c:pt idx="5871">
                  <c:v>45040</c:v>
                </c:pt>
                <c:pt idx="5872">
                  <c:v>45041</c:v>
                </c:pt>
                <c:pt idx="5873">
                  <c:v>45042</c:v>
                </c:pt>
                <c:pt idx="5874">
                  <c:v>45043</c:v>
                </c:pt>
                <c:pt idx="5875">
                  <c:v>45044</c:v>
                </c:pt>
                <c:pt idx="5876">
                  <c:v>45047</c:v>
                </c:pt>
                <c:pt idx="5877">
                  <c:v>45048</c:v>
                </c:pt>
                <c:pt idx="5878">
                  <c:v>45049</c:v>
                </c:pt>
                <c:pt idx="5879">
                  <c:v>45050</c:v>
                </c:pt>
                <c:pt idx="5880">
                  <c:v>45051</c:v>
                </c:pt>
                <c:pt idx="5881">
                  <c:v>45054</c:v>
                </c:pt>
                <c:pt idx="5882">
                  <c:v>45055</c:v>
                </c:pt>
                <c:pt idx="5883">
                  <c:v>45056</c:v>
                </c:pt>
                <c:pt idx="5884">
                  <c:v>45057</c:v>
                </c:pt>
                <c:pt idx="5885">
                  <c:v>45058</c:v>
                </c:pt>
                <c:pt idx="5886">
                  <c:v>45061</c:v>
                </c:pt>
                <c:pt idx="5887">
                  <c:v>45062</c:v>
                </c:pt>
                <c:pt idx="5888">
                  <c:v>45063</c:v>
                </c:pt>
                <c:pt idx="5889">
                  <c:v>45064</c:v>
                </c:pt>
                <c:pt idx="5890">
                  <c:v>45065</c:v>
                </c:pt>
                <c:pt idx="5891">
                  <c:v>45068</c:v>
                </c:pt>
                <c:pt idx="5892">
                  <c:v>45069</c:v>
                </c:pt>
                <c:pt idx="5893">
                  <c:v>45070</c:v>
                </c:pt>
                <c:pt idx="5894">
                  <c:v>45071</c:v>
                </c:pt>
                <c:pt idx="5895">
                  <c:v>45072</c:v>
                </c:pt>
                <c:pt idx="5896">
                  <c:v>45075</c:v>
                </c:pt>
                <c:pt idx="5897">
                  <c:v>45076</c:v>
                </c:pt>
                <c:pt idx="5898">
                  <c:v>45077</c:v>
                </c:pt>
                <c:pt idx="5899">
                  <c:v>45078</c:v>
                </c:pt>
                <c:pt idx="5900">
                  <c:v>45079</c:v>
                </c:pt>
                <c:pt idx="5901">
                  <c:v>45082</c:v>
                </c:pt>
                <c:pt idx="5902">
                  <c:v>45083</c:v>
                </c:pt>
                <c:pt idx="5903">
                  <c:v>45084</c:v>
                </c:pt>
                <c:pt idx="5904">
                  <c:v>45085</c:v>
                </c:pt>
                <c:pt idx="5905">
                  <c:v>45086</c:v>
                </c:pt>
                <c:pt idx="5906">
                  <c:v>45089</c:v>
                </c:pt>
                <c:pt idx="5907">
                  <c:v>45090</c:v>
                </c:pt>
                <c:pt idx="5908">
                  <c:v>45091</c:v>
                </c:pt>
                <c:pt idx="5909">
                  <c:v>45092</c:v>
                </c:pt>
                <c:pt idx="5910">
                  <c:v>45093</c:v>
                </c:pt>
                <c:pt idx="5911">
                  <c:v>45096</c:v>
                </c:pt>
                <c:pt idx="5912">
                  <c:v>45097</c:v>
                </c:pt>
                <c:pt idx="5913">
                  <c:v>45098</c:v>
                </c:pt>
                <c:pt idx="5914">
                  <c:v>45099</c:v>
                </c:pt>
                <c:pt idx="5915">
                  <c:v>45100</c:v>
                </c:pt>
                <c:pt idx="5916">
                  <c:v>45103</c:v>
                </c:pt>
                <c:pt idx="5917">
                  <c:v>45104</c:v>
                </c:pt>
                <c:pt idx="5918">
                  <c:v>45105</c:v>
                </c:pt>
                <c:pt idx="5919">
                  <c:v>45106</c:v>
                </c:pt>
                <c:pt idx="5920">
                  <c:v>45107</c:v>
                </c:pt>
                <c:pt idx="5921">
                  <c:v>45110</c:v>
                </c:pt>
                <c:pt idx="5922">
                  <c:v>45111</c:v>
                </c:pt>
                <c:pt idx="5923">
                  <c:v>45112</c:v>
                </c:pt>
                <c:pt idx="5924">
                  <c:v>45113</c:v>
                </c:pt>
                <c:pt idx="5925">
                  <c:v>45114</c:v>
                </c:pt>
                <c:pt idx="5926">
                  <c:v>45117</c:v>
                </c:pt>
                <c:pt idx="5927">
                  <c:v>45118</c:v>
                </c:pt>
                <c:pt idx="5928">
                  <c:v>45119</c:v>
                </c:pt>
                <c:pt idx="5929">
                  <c:v>45120</c:v>
                </c:pt>
                <c:pt idx="5930">
                  <c:v>45121</c:v>
                </c:pt>
                <c:pt idx="5931">
                  <c:v>45124</c:v>
                </c:pt>
                <c:pt idx="5932">
                  <c:v>45125</c:v>
                </c:pt>
                <c:pt idx="5933">
                  <c:v>45126</c:v>
                </c:pt>
                <c:pt idx="5934">
                  <c:v>45127</c:v>
                </c:pt>
                <c:pt idx="5935">
                  <c:v>45128</c:v>
                </c:pt>
                <c:pt idx="5936">
                  <c:v>45131</c:v>
                </c:pt>
                <c:pt idx="5937">
                  <c:v>45132</c:v>
                </c:pt>
                <c:pt idx="5938">
                  <c:v>45133</c:v>
                </c:pt>
                <c:pt idx="5939">
                  <c:v>45134</c:v>
                </c:pt>
                <c:pt idx="5940">
                  <c:v>45135</c:v>
                </c:pt>
                <c:pt idx="5941">
                  <c:v>45138</c:v>
                </c:pt>
                <c:pt idx="5942">
                  <c:v>45139</c:v>
                </c:pt>
                <c:pt idx="5943">
                  <c:v>45140</c:v>
                </c:pt>
                <c:pt idx="5944">
                  <c:v>45141</c:v>
                </c:pt>
                <c:pt idx="5945">
                  <c:v>45142</c:v>
                </c:pt>
                <c:pt idx="5946">
                  <c:v>45145</c:v>
                </c:pt>
                <c:pt idx="5947">
                  <c:v>45146</c:v>
                </c:pt>
                <c:pt idx="5948">
                  <c:v>45147</c:v>
                </c:pt>
                <c:pt idx="5949">
                  <c:v>45148</c:v>
                </c:pt>
                <c:pt idx="5950">
                  <c:v>45149</c:v>
                </c:pt>
                <c:pt idx="5951">
                  <c:v>45152</c:v>
                </c:pt>
                <c:pt idx="5952">
                  <c:v>45153</c:v>
                </c:pt>
                <c:pt idx="5953">
                  <c:v>45154</c:v>
                </c:pt>
                <c:pt idx="5954">
                  <c:v>45155</c:v>
                </c:pt>
                <c:pt idx="5955">
                  <c:v>45156</c:v>
                </c:pt>
                <c:pt idx="5956">
                  <c:v>45159</c:v>
                </c:pt>
                <c:pt idx="5957">
                  <c:v>45160</c:v>
                </c:pt>
                <c:pt idx="5958">
                  <c:v>45161</c:v>
                </c:pt>
                <c:pt idx="5959">
                  <c:v>45162</c:v>
                </c:pt>
                <c:pt idx="5960">
                  <c:v>45163</c:v>
                </c:pt>
                <c:pt idx="5961">
                  <c:v>45166</c:v>
                </c:pt>
                <c:pt idx="5962">
                  <c:v>45167</c:v>
                </c:pt>
                <c:pt idx="5963">
                  <c:v>45168</c:v>
                </c:pt>
                <c:pt idx="5964">
                  <c:v>45169</c:v>
                </c:pt>
                <c:pt idx="5965">
                  <c:v>45170</c:v>
                </c:pt>
                <c:pt idx="5966">
                  <c:v>45173</c:v>
                </c:pt>
                <c:pt idx="5967">
                  <c:v>45174</c:v>
                </c:pt>
                <c:pt idx="5968">
                  <c:v>45175</c:v>
                </c:pt>
                <c:pt idx="5969">
                  <c:v>45176</c:v>
                </c:pt>
                <c:pt idx="5970">
                  <c:v>45177</c:v>
                </c:pt>
                <c:pt idx="5971">
                  <c:v>45180</c:v>
                </c:pt>
                <c:pt idx="5972">
                  <c:v>45181</c:v>
                </c:pt>
                <c:pt idx="5973">
                  <c:v>45182</c:v>
                </c:pt>
                <c:pt idx="5974">
                  <c:v>45183</c:v>
                </c:pt>
                <c:pt idx="5975">
                  <c:v>45184</c:v>
                </c:pt>
                <c:pt idx="5976">
                  <c:v>45187</c:v>
                </c:pt>
                <c:pt idx="5977">
                  <c:v>45188</c:v>
                </c:pt>
                <c:pt idx="5978">
                  <c:v>45189</c:v>
                </c:pt>
                <c:pt idx="5979">
                  <c:v>45190</c:v>
                </c:pt>
                <c:pt idx="5980">
                  <c:v>45191</c:v>
                </c:pt>
                <c:pt idx="5981">
                  <c:v>45194</c:v>
                </c:pt>
                <c:pt idx="5982">
                  <c:v>45195</c:v>
                </c:pt>
                <c:pt idx="5983">
                  <c:v>45196</c:v>
                </c:pt>
                <c:pt idx="5984">
                  <c:v>45197</c:v>
                </c:pt>
                <c:pt idx="5985">
                  <c:v>45198</c:v>
                </c:pt>
                <c:pt idx="5986">
                  <c:v>45201</c:v>
                </c:pt>
                <c:pt idx="5987">
                  <c:v>45202</c:v>
                </c:pt>
                <c:pt idx="5988">
                  <c:v>45203</c:v>
                </c:pt>
                <c:pt idx="5989">
                  <c:v>45204</c:v>
                </c:pt>
                <c:pt idx="5990">
                  <c:v>45205</c:v>
                </c:pt>
                <c:pt idx="5991">
                  <c:v>45208</c:v>
                </c:pt>
                <c:pt idx="5992">
                  <c:v>45209</c:v>
                </c:pt>
                <c:pt idx="5993">
                  <c:v>45210</c:v>
                </c:pt>
                <c:pt idx="5994">
                  <c:v>45211</c:v>
                </c:pt>
                <c:pt idx="5995">
                  <c:v>45212</c:v>
                </c:pt>
                <c:pt idx="5996">
                  <c:v>45215</c:v>
                </c:pt>
                <c:pt idx="5997">
                  <c:v>45216</c:v>
                </c:pt>
                <c:pt idx="5998">
                  <c:v>45217</c:v>
                </c:pt>
                <c:pt idx="5999">
                  <c:v>45218</c:v>
                </c:pt>
                <c:pt idx="6000">
                  <c:v>45219</c:v>
                </c:pt>
                <c:pt idx="6001">
                  <c:v>45222</c:v>
                </c:pt>
                <c:pt idx="6002">
                  <c:v>45223</c:v>
                </c:pt>
                <c:pt idx="6003">
                  <c:v>45224</c:v>
                </c:pt>
                <c:pt idx="6004">
                  <c:v>45225</c:v>
                </c:pt>
                <c:pt idx="6005">
                  <c:v>45226</c:v>
                </c:pt>
                <c:pt idx="6006">
                  <c:v>45229</c:v>
                </c:pt>
                <c:pt idx="6007">
                  <c:v>45230</c:v>
                </c:pt>
                <c:pt idx="6008">
                  <c:v>45231</c:v>
                </c:pt>
                <c:pt idx="6009">
                  <c:v>45232</c:v>
                </c:pt>
                <c:pt idx="6010">
                  <c:v>45233</c:v>
                </c:pt>
                <c:pt idx="6011">
                  <c:v>45236</c:v>
                </c:pt>
                <c:pt idx="6012">
                  <c:v>45237</c:v>
                </c:pt>
                <c:pt idx="6013">
                  <c:v>45238</c:v>
                </c:pt>
                <c:pt idx="6014">
                  <c:v>45239</c:v>
                </c:pt>
                <c:pt idx="6015">
                  <c:v>45240</c:v>
                </c:pt>
                <c:pt idx="6016">
                  <c:v>45243</c:v>
                </c:pt>
                <c:pt idx="6017">
                  <c:v>45244</c:v>
                </c:pt>
                <c:pt idx="6018">
                  <c:v>45245</c:v>
                </c:pt>
                <c:pt idx="6019">
                  <c:v>45246</c:v>
                </c:pt>
                <c:pt idx="6020">
                  <c:v>45247</c:v>
                </c:pt>
                <c:pt idx="6021">
                  <c:v>45250</c:v>
                </c:pt>
                <c:pt idx="6022">
                  <c:v>45251</c:v>
                </c:pt>
                <c:pt idx="6023">
                  <c:v>45252</c:v>
                </c:pt>
                <c:pt idx="6024">
                  <c:v>45253</c:v>
                </c:pt>
                <c:pt idx="6025">
                  <c:v>45254</c:v>
                </c:pt>
                <c:pt idx="6026">
                  <c:v>45257</c:v>
                </c:pt>
                <c:pt idx="6027">
                  <c:v>45258</c:v>
                </c:pt>
                <c:pt idx="6028">
                  <c:v>45259</c:v>
                </c:pt>
                <c:pt idx="6029">
                  <c:v>45260</c:v>
                </c:pt>
                <c:pt idx="6030">
                  <c:v>45261</c:v>
                </c:pt>
                <c:pt idx="6031">
                  <c:v>45264</c:v>
                </c:pt>
                <c:pt idx="6032">
                  <c:v>45265</c:v>
                </c:pt>
                <c:pt idx="6033">
                  <c:v>45266</c:v>
                </c:pt>
                <c:pt idx="6034">
                  <c:v>45267</c:v>
                </c:pt>
                <c:pt idx="6035">
                  <c:v>45268</c:v>
                </c:pt>
                <c:pt idx="6036">
                  <c:v>45271</c:v>
                </c:pt>
                <c:pt idx="6037">
                  <c:v>45272</c:v>
                </c:pt>
                <c:pt idx="6038">
                  <c:v>45273</c:v>
                </c:pt>
                <c:pt idx="6039">
                  <c:v>45274</c:v>
                </c:pt>
                <c:pt idx="6040">
                  <c:v>45275</c:v>
                </c:pt>
                <c:pt idx="6041">
                  <c:v>45278</c:v>
                </c:pt>
                <c:pt idx="6042">
                  <c:v>45279</c:v>
                </c:pt>
                <c:pt idx="6043">
                  <c:v>45280</c:v>
                </c:pt>
                <c:pt idx="6044">
                  <c:v>45281</c:v>
                </c:pt>
                <c:pt idx="6045">
                  <c:v>45282</c:v>
                </c:pt>
                <c:pt idx="6046">
                  <c:v>45286</c:v>
                </c:pt>
                <c:pt idx="6047">
                  <c:v>45287</c:v>
                </c:pt>
                <c:pt idx="6048">
                  <c:v>45288</c:v>
                </c:pt>
                <c:pt idx="6049">
                  <c:v>45289</c:v>
                </c:pt>
                <c:pt idx="6050">
                  <c:v>45293</c:v>
                </c:pt>
                <c:pt idx="6051">
                  <c:v>45294</c:v>
                </c:pt>
                <c:pt idx="6052">
                  <c:v>45295</c:v>
                </c:pt>
                <c:pt idx="6053">
                  <c:v>45296</c:v>
                </c:pt>
                <c:pt idx="6054">
                  <c:v>45299</c:v>
                </c:pt>
                <c:pt idx="6055">
                  <c:v>45300</c:v>
                </c:pt>
                <c:pt idx="6056">
                  <c:v>45301</c:v>
                </c:pt>
                <c:pt idx="6057">
                  <c:v>45302</c:v>
                </c:pt>
                <c:pt idx="6058">
                  <c:v>45303</c:v>
                </c:pt>
                <c:pt idx="6059">
                  <c:v>45306</c:v>
                </c:pt>
                <c:pt idx="6060">
                  <c:v>45307</c:v>
                </c:pt>
                <c:pt idx="6061">
                  <c:v>45308</c:v>
                </c:pt>
                <c:pt idx="6062">
                  <c:v>45309</c:v>
                </c:pt>
                <c:pt idx="6063">
                  <c:v>45310</c:v>
                </c:pt>
                <c:pt idx="6064">
                  <c:v>45313</c:v>
                </c:pt>
                <c:pt idx="6065">
                  <c:v>45314</c:v>
                </c:pt>
                <c:pt idx="6066">
                  <c:v>45315</c:v>
                </c:pt>
                <c:pt idx="6067">
                  <c:v>45316</c:v>
                </c:pt>
                <c:pt idx="6068">
                  <c:v>45317</c:v>
                </c:pt>
                <c:pt idx="6069">
                  <c:v>45320</c:v>
                </c:pt>
                <c:pt idx="6070">
                  <c:v>45321</c:v>
                </c:pt>
                <c:pt idx="6071">
                  <c:v>45322</c:v>
                </c:pt>
                <c:pt idx="6072">
                  <c:v>45323</c:v>
                </c:pt>
                <c:pt idx="6073">
                  <c:v>45324</c:v>
                </c:pt>
                <c:pt idx="6074">
                  <c:v>45327</c:v>
                </c:pt>
                <c:pt idx="6075">
                  <c:v>45328</c:v>
                </c:pt>
                <c:pt idx="6076">
                  <c:v>45329</c:v>
                </c:pt>
                <c:pt idx="6077">
                  <c:v>45330</c:v>
                </c:pt>
                <c:pt idx="6078">
                  <c:v>45331</c:v>
                </c:pt>
                <c:pt idx="6079">
                  <c:v>45334</c:v>
                </c:pt>
                <c:pt idx="6080">
                  <c:v>45335</c:v>
                </c:pt>
                <c:pt idx="6081">
                  <c:v>45336</c:v>
                </c:pt>
                <c:pt idx="6082">
                  <c:v>45337</c:v>
                </c:pt>
                <c:pt idx="6083">
                  <c:v>45338</c:v>
                </c:pt>
                <c:pt idx="6084">
                  <c:v>45341</c:v>
                </c:pt>
                <c:pt idx="6085">
                  <c:v>45342</c:v>
                </c:pt>
                <c:pt idx="6086">
                  <c:v>45343</c:v>
                </c:pt>
                <c:pt idx="6087">
                  <c:v>45344</c:v>
                </c:pt>
                <c:pt idx="6088">
                  <c:v>45345</c:v>
                </c:pt>
                <c:pt idx="6089">
                  <c:v>45348</c:v>
                </c:pt>
                <c:pt idx="6090">
                  <c:v>45349</c:v>
                </c:pt>
                <c:pt idx="6091">
                  <c:v>45350</c:v>
                </c:pt>
                <c:pt idx="6092">
                  <c:v>45351</c:v>
                </c:pt>
                <c:pt idx="6093">
                  <c:v>45352</c:v>
                </c:pt>
                <c:pt idx="6094">
                  <c:v>45355</c:v>
                </c:pt>
                <c:pt idx="6095">
                  <c:v>45356</c:v>
                </c:pt>
                <c:pt idx="6096">
                  <c:v>45357</c:v>
                </c:pt>
                <c:pt idx="6097">
                  <c:v>45358</c:v>
                </c:pt>
                <c:pt idx="6098">
                  <c:v>45359</c:v>
                </c:pt>
                <c:pt idx="6099">
                  <c:v>45362</c:v>
                </c:pt>
                <c:pt idx="6100">
                  <c:v>45363</c:v>
                </c:pt>
                <c:pt idx="6101">
                  <c:v>45364</c:v>
                </c:pt>
                <c:pt idx="6102">
                  <c:v>45365</c:v>
                </c:pt>
                <c:pt idx="6103">
                  <c:v>45366</c:v>
                </c:pt>
                <c:pt idx="6104">
                  <c:v>45369</c:v>
                </c:pt>
                <c:pt idx="6105">
                  <c:v>45370</c:v>
                </c:pt>
                <c:pt idx="6106">
                  <c:v>45371</c:v>
                </c:pt>
                <c:pt idx="6107">
                  <c:v>45372</c:v>
                </c:pt>
                <c:pt idx="6108">
                  <c:v>45373</c:v>
                </c:pt>
                <c:pt idx="6109">
                  <c:v>45376</c:v>
                </c:pt>
                <c:pt idx="6110">
                  <c:v>45377</c:v>
                </c:pt>
                <c:pt idx="6111">
                  <c:v>45378</c:v>
                </c:pt>
                <c:pt idx="6112">
                  <c:v>45379</c:v>
                </c:pt>
                <c:pt idx="6113">
                  <c:v>45383</c:v>
                </c:pt>
                <c:pt idx="6114">
                  <c:v>45384</c:v>
                </c:pt>
                <c:pt idx="6115">
                  <c:v>45385</c:v>
                </c:pt>
                <c:pt idx="6116">
                  <c:v>45386</c:v>
                </c:pt>
                <c:pt idx="6117">
                  <c:v>45387</c:v>
                </c:pt>
                <c:pt idx="6118">
                  <c:v>45390</c:v>
                </c:pt>
                <c:pt idx="6119">
                  <c:v>45391</c:v>
                </c:pt>
                <c:pt idx="6120">
                  <c:v>45392</c:v>
                </c:pt>
                <c:pt idx="6121">
                  <c:v>45393</c:v>
                </c:pt>
                <c:pt idx="6122">
                  <c:v>45394</c:v>
                </c:pt>
                <c:pt idx="6123">
                  <c:v>45397</c:v>
                </c:pt>
                <c:pt idx="6124">
                  <c:v>45398</c:v>
                </c:pt>
                <c:pt idx="6125">
                  <c:v>45399</c:v>
                </c:pt>
                <c:pt idx="6126">
                  <c:v>45400</c:v>
                </c:pt>
                <c:pt idx="6127">
                  <c:v>45401</c:v>
                </c:pt>
                <c:pt idx="6128">
                  <c:v>45404</c:v>
                </c:pt>
                <c:pt idx="6129">
                  <c:v>45405</c:v>
                </c:pt>
                <c:pt idx="6130">
                  <c:v>45406</c:v>
                </c:pt>
                <c:pt idx="6131">
                  <c:v>45407</c:v>
                </c:pt>
                <c:pt idx="6132">
                  <c:v>45408</c:v>
                </c:pt>
                <c:pt idx="6133">
                  <c:v>45411</c:v>
                </c:pt>
                <c:pt idx="6134">
                  <c:v>45412</c:v>
                </c:pt>
                <c:pt idx="6135">
                  <c:v>45413</c:v>
                </c:pt>
                <c:pt idx="6136">
                  <c:v>45414</c:v>
                </c:pt>
                <c:pt idx="6137">
                  <c:v>45415</c:v>
                </c:pt>
                <c:pt idx="6138">
                  <c:v>45418</c:v>
                </c:pt>
                <c:pt idx="6139">
                  <c:v>45419</c:v>
                </c:pt>
                <c:pt idx="6140">
                  <c:v>45420</c:v>
                </c:pt>
                <c:pt idx="6141">
                  <c:v>45421</c:v>
                </c:pt>
                <c:pt idx="6142">
                  <c:v>45422</c:v>
                </c:pt>
                <c:pt idx="6143">
                  <c:v>45425</c:v>
                </c:pt>
                <c:pt idx="6144">
                  <c:v>45426</c:v>
                </c:pt>
                <c:pt idx="6145">
                  <c:v>45427</c:v>
                </c:pt>
                <c:pt idx="6146">
                  <c:v>45428</c:v>
                </c:pt>
                <c:pt idx="6147">
                  <c:v>45429</c:v>
                </c:pt>
                <c:pt idx="6148">
                  <c:v>45432</c:v>
                </c:pt>
                <c:pt idx="6149">
                  <c:v>45433</c:v>
                </c:pt>
                <c:pt idx="6150">
                  <c:v>45434</c:v>
                </c:pt>
                <c:pt idx="6151">
                  <c:v>45435</c:v>
                </c:pt>
                <c:pt idx="6152">
                  <c:v>45436</c:v>
                </c:pt>
                <c:pt idx="6153">
                  <c:v>45439</c:v>
                </c:pt>
                <c:pt idx="6154">
                  <c:v>45440</c:v>
                </c:pt>
                <c:pt idx="6155">
                  <c:v>45441</c:v>
                </c:pt>
                <c:pt idx="6156">
                  <c:v>45442</c:v>
                </c:pt>
                <c:pt idx="6157">
                  <c:v>45443</c:v>
                </c:pt>
                <c:pt idx="6158">
                  <c:v>45446</c:v>
                </c:pt>
                <c:pt idx="6159">
                  <c:v>45447</c:v>
                </c:pt>
                <c:pt idx="6160">
                  <c:v>45448</c:v>
                </c:pt>
                <c:pt idx="6161">
                  <c:v>45449</c:v>
                </c:pt>
                <c:pt idx="6162">
                  <c:v>45450</c:v>
                </c:pt>
                <c:pt idx="6163">
                  <c:v>45453</c:v>
                </c:pt>
                <c:pt idx="6164">
                  <c:v>45454</c:v>
                </c:pt>
                <c:pt idx="6165">
                  <c:v>45455</c:v>
                </c:pt>
                <c:pt idx="6166">
                  <c:v>45456</c:v>
                </c:pt>
                <c:pt idx="6167">
                  <c:v>45457</c:v>
                </c:pt>
                <c:pt idx="6168">
                  <c:v>45460</c:v>
                </c:pt>
                <c:pt idx="6169">
                  <c:v>45461</c:v>
                </c:pt>
                <c:pt idx="6170">
                  <c:v>45462</c:v>
                </c:pt>
                <c:pt idx="6171">
                  <c:v>45463</c:v>
                </c:pt>
                <c:pt idx="6172">
                  <c:v>45464</c:v>
                </c:pt>
                <c:pt idx="6173">
                  <c:v>45467</c:v>
                </c:pt>
                <c:pt idx="6174">
                  <c:v>45468</c:v>
                </c:pt>
                <c:pt idx="6175">
                  <c:v>45469</c:v>
                </c:pt>
                <c:pt idx="6176">
                  <c:v>45470</c:v>
                </c:pt>
                <c:pt idx="6177">
                  <c:v>45471</c:v>
                </c:pt>
                <c:pt idx="6178">
                  <c:v>45474</c:v>
                </c:pt>
                <c:pt idx="6179">
                  <c:v>45475</c:v>
                </c:pt>
                <c:pt idx="6180">
                  <c:v>45476</c:v>
                </c:pt>
                <c:pt idx="6181">
                  <c:v>45477</c:v>
                </c:pt>
                <c:pt idx="6182">
                  <c:v>45478</c:v>
                </c:pt>
                <c:pt idx="6183">
                  <c:v>45481</c:v>
                </c:pt>
                <c:pt idx="6184">
                  <c:v>45482</c:v>
                </c:pt>
                <c:pt idx="6185">
                  <c:v>45483</c:v>
                </c:pt>
                <c:pt idx="6186">
                  <c:v>45484</c:v>
                </c:pt>
                <c:pt idx="6187">
                  <c:v>45485</c:v>
                </c:pt>
                <c:pt idx="6188">
                  <c:v>45488</c:v>
                </c:pt>
                <c:pt idx="6189">
                  <c:v>45489</c:v>
                </c:pt>
                <c:pt idx="6190">
                  <c:v>45490</c:v>
                </c:pt>
                <c:pt idx="6191">
                  <c:v>45491</c:v>
                </c:pt>
                <c:pt idx="6192">
                  <c:v>45492</c:v>
                </c:pt>
                <c:pt idx="6193">
                  <c:v>45495</c:v>
                </c:pt>
                <c:pt idx="6194">
                  <c:v>45496</c:v>
                </c:pt>
                <c:pt idx="6195">
                  <c:v>45497</c:v>
                </c:pt>
                <c:pt idx="6196">
                  <c:v>45498</c:v>
                </c:pt>
                <c:pt idx="6197">
                  <c:v>45499</c:v>
                </c:pt>
                <c:pt idx="6198">
                  <c:v>45502</c:v>
                </c:pt>
                <c:pt idx="6199">
                  <c:v>45503</c:v>
                </c:pt>
                <c:pt idx="6200">
                  <c:v>45504</c:v>
                </c:pt>
                <c:pt idx="6201">
                  <c:v>45505</c:v>
                </c:pt>
                <c:pt idx="6202">
                  <c:v>45506</c:v>
                </c:pt>
                <c:pt idx="6203">
                  <c:v>45509</c:v>
                </c:pt>
                <c:pt idx="6204">
                  <c:v>45510</c:v>
                </c:pt>
                <c:pt idx="6205">
                  <c:v>45511</c:v>
                </c:pt>
                <c:pt idx="6206">
                  <c:v>45512</c:v>
                </c:pt>
                <c:pt idx="6207">
                  <c:v>45513</c:v>
                </c:pt>
                <c:pt idx="6208">
                  <c:v>45516</c:v>
                </c:pt>
                <c:pt idx="6209">
                  <c:v>45517</c:v>
                </c:pt>
                <c:pt idx="6210">
                  <c:v>45518</c:v>
                </c:pt>
                <c:pt idx="6211">
                  <c:v>45519</c:v>
                </c:pt>
                <c:pt idx="6212">
                  <c:v>45520</c:v>
                </c:pt>
                <c:pt idx="6213">
                  <c:v>45523</c:v>
                </c:pt>
                <c:pt idx="6214">
                  <c:v>45524</c:v>
                </c:pt>
                <c:pt idx="6215">
                  <c:v>45525</c:v>
                </c:pt>
                <c:pt idx="6216">
                  <c:v>45526</c:v>
                </c:pt>
                <c:pt idx="6217">
                  <c:v>45527</c:v>
                </c:pt>
                <c:pt idx="6218">
                  <c:v>45530</c:v>
                </c:pt>
                <c:pt idx="6219">
                  <c:v>45531</c:v>
                </c:pt>
                <c:pt idx="6220">
                  <c:v>45532</c:v>
                </c:pt>
                <c:pt idx="6221">
                  <c:v>45533</c:v>
                </c:pt>
                <c:pt idx="6222">
                  <c:v>45534</c:v>
                </c:pt>
                <c:pt idx="6223">
                  <c:v>45537</c:v>
                </c:pt>
                <c:pt idx="6224">
                  <c:v>45538</c:v>
                </c:pt>
                <c:pt idx="6225">
                  <c:v>45539</c:v>
                </c:pt>
                <c:pt idx="6226">
                  <c:v>45540</c:v>
                </c:pt>
                <c:pt idx="6227">
                  <c:v>45541</c:v>
                </c:pt>
                <c:pt idx="6228">
                  <c:v>45544</c:v>
                </c:pt>
                <c:pt idx="6229">
                  <c:v>45545</c:v>
                </c:pt>
                <c:pt idx="6230">
                  <c:v>45546</c:v>
                </c:pt>
                <c:pt idx="6231">
                  <c:v>45547</c:v>
                </c:pt>
                <c:pt idx="6232">
                  <c:v>45548</c:v>
                </c:pt>
                <c:pt idx="6233">
                  <c:v>45551</c:v>
                </c:pt>
                <c:pt idx="6234">
                  <c:v>45552</c:v>
                </c:pt>
                <c:pt idx="6235">
                  <c:v>45553</c:v>
                </c:pt>
                <c:pt idx="6236">
                  <c:v>45554</c:v>
                </c:pt>
                <c:pt idx="6237">
                  <c:v>45555</c:v>
                </c:pt>
                <c:pt idx="6238">
                  <c:v>45558</c:v>
                </c:pt>
                <c:pt idx="6239">
                  <c:v>45559</c:v>
                </c:pt>
                <c:pt idx="6240">
                  <c:v>45560</c:v>
                </c:pt>
                <c:pt idx="6241">
                  <c:v>45561</c:v>
                </c:pt>
                <c:pt idx="6242">
                  <c:v>45562</c:v>
                </c:pt>
                <c:pt idx="6243">
                  <c:v>45565</c:v>
                </c:pt>
                <c:pt idx="6244">
                  <c:v>45566</c:v>
                </c:pt>
                <c:pt idx="6245">
                  <c:v>45567</c:v>
                </c:pt>
                <c:pt idx="6246">
                  <c:v>45568</c:v>
                </c:pt>
                <c:pt idx="6247">
                  <c:v>45569</c:v>
                </c:pt>
                <c:pt idx="6248">
                  <c:v>45572</c:v>
                </c:pt>
                <c:pt idx="6249">
                  <c:v>45573</c:v>
                </c:pt>
                <c:pt idx="6250">
                  <c:v>45574</c:v>
                </c:pt>
                <c:pt idx="6251">
                  <c:v>45575</c:v>
                </c:pt>
                <c:pt idx="6252">
                  <c:v>45576</c:v>
                </c:pt>
                <c:pt idx="6253">
                  <c:v>45579</c:v>
                </c:pt>
                <c:pt idx="6254">
                  <c:v>45580</c:v>
                </c:pt>
                <c:pt idx="6255">
                  <c:v>45581</c:v>
                </c:pt>
                <c:pt idx="6256">
                  <c:v>45582</c:v>
                </c:pt>
                <c:pt idx="6257">
                  <c:v>45583</c:v>
                </c:pt>
                <c:pt idx="6258">
                  <c:v>45586</c:v>
                </c:pt>
                <c:pt idx="6259">
                  <c:v>45587</c:v>
                </c:pt>
                <c:pt idx="6260">
                  <c:v>45588</c:v>
                </c:pt>
                <c:pt idx="6261">
                  <c:v>45589</c:v>
                </c:pt>
                <c:pt idx="6262">
                  <c:v>45590</c:v>
                </c:pt>
                <c:pt idx="6263">
                  <c:v>45593</c:v>
                </c:pt>
                <c:pt idx="6264">
                  <c:v>45594</c:v>
                </c:pt>
                <c:pt idx="6265">
                  <c:v>45595</c:v>
                </c:pt>
                <c:pt idx="6266">
                  <c:v>45596</c:v>
                </c:pt>
                <c:pt idx="6267">
                  <c:v>45597</c:v>
                </c:pt>
                <c:pt idx="6268">
                  <c:v>45600</c:v>
                </c:pt>
                <c:pt idx="6269">
                  <c:v>45601</c:v>
                </c:pt>
                <c:pt idx="6270">
                  <c:v>45602</c:v>
                </c:pt>
                <c:pt idx="6271">
                  <c:v>45603</c:v>
                </c:pt>
                <c:pt idx="6272">
                  <c:v>45604</c:v>
                </c:pt>
                <c:pt idx="6273">
                  <c:v>45607</c:v>
                </c:pt>
                <c:pt idx="6274">
                  <c:v>45608</c:v>
                </c:pt>
                <c:pt idx="6275">
                  <c:v>45609</c:v>
                </c:pt>
                <c:pt idx="6276">
                  <c:v>45610</c:v>
                </c:pt>
                <c:pt idx="6277">
                  <c:v>45611</c:v>
                </c:pt>
                <c:pt idx="6278">
                  <c:v>45614</c:v>
                </c:pt>
                <c:pt idx="6279">
                  <c:v>45615</c:v>
                </c:pt>
                <c:pt idx="6280">
                  <c:v>45616</c:v>
                </c:pt>
                <c:pt idx="6281">
                  <c:v>45617</c:v>
                </c:pt>
                <c:pt idx="6282">
                  <c:v>45618</c:v>
                </c:pt>
                <c:pt idx="6283">
                  <c:v>45621</c:v>
                </c:pt>
                <c:pt idx="6284">
                  <c:v>45622</c:v>
                </c:pt>
                <c:pt idx="6285">
                  <c:v>45623</c:v>
                </c:pt>
                <c:pt idx="6286">
                  <c:v>45624</c:v>
                </c:pt>
                <c:pt idx="6287">
                  <c:v>45625</c:v>
                </c:pt>
                <c:pt idx="6288">
                  <c:v>45628</c:v>
                </c:pt>
                <c:pt idx="6289">
                  <c:v>45629</c:v>
                </c:pt>
                <c:pt idx="6290">
                  <c:v>45630</c:v>
                </c:pt>
                <c:pt idx="6291">
                  <c:v>45631</c:v>
                </c:pt>
                <c:pt idx="6292">
                  <c:v>45632</c:v>
                </c:pt>
                <c:pt idx="6293">
                  <c:v>45635</c:v>
                </c:pt>
                <c:pt idx="6294">
                  <c:v>45636</c:v>
                </c:pt>
                <c:pt idx="6295">
                  <c:v>45637</c:v>
                </c:pt>
                <c:pt idx="6296">
                  <c:v>45638</c:v>
                </c:pt>
                <c:pt idx="6297">
                  <c:v>45639</c:v>
                </c:pt>
                <c:pt idx="6298">
                  <c:v>45642</c:v>
                </c:pt>
                <c:pt idx="6299">
                  <c:v>45643</c:v>
                </c:pt>
                <c:pt idx="6300">
                  <c:v>45644</c:v>
                </c:pt>
                <c:pt idx="6301">
                  <c:v>45645</c:v>
                </c:pt>
                <c:pt idx="6302">
                  <c:v>45646</c:v>
                </c:pt>
                <c:pt idx="6303">
                  <c:v>45649</c:v>
                </c:pt>
                <c:pt idx="6304">
                  <c:v>45650</c:v>
                </c:pt>
                <c:pt idx="6305">
                  <c:v>45652</c:v>
                </c:pt>
                <c:pt idx="6306">
                  <c:v>45653</c:v>
                </c:pt>
                <c:pt idx="6307">
                  <c:v>45656</c:v>
                </c:pt>
                <c:pt idx="6308">
                  <c:v>45657</c:v>
                </c:pt>
                <c:pt idx="6309">
                  <c:v>45659</c:v>
                </c:pt>
                <c:pt idx="6310">
                  <c:v>45660</c:v>
                </c:pt>
                <c:pt idx="6311">
                  <c:v>45663</c:v>
                </c:pt>
                <c:pt idx="6312">
                  <c:v>45664</c:v>
                </c:pt>
                <c:pt idx="6313">
                  <c:v>45665</c:v>
                </c:pt>
                <c:pt idx="6314">
                  <c:v>45666</c:v>
                </c:pt>
                <c:pt idx="6315">
                  <c:v>45667</c:v>
                </c:pt>
                <c:pt idx="6316">
                  <c:v>45670</c:v>
                </c:pt>
                <c:pt idx="6317">
                  <c:v>45671</c:v>
                </c:pt>
                <c:pt idx="6318">
                  <c:v>45672</c:v>
                </c:pt>
                <c:pt idx="6319">
                  <c:v>45673</c:v>
                </c:pt>
                <c:pt idx="6320">
                  <c:v>45674</c:v>
                </c:pt>
                <c:pt idx="6321">
                  <c:v>45677</c:v>
                </c:pt>
                <c:pt idx="6322">
                  <c:v>45678</c:v>
                </c:pt>
                <c:pt idx="6323">
                  <c:v>45679</c:v>
                </c:pt>
                <c:pt idx="6324">
                  <c:v>45680</c:v>
                </c:pt>
                <c:pt idx="6325">
                  <c:v>45681</c:v>
                </c:pt>
                <c:pt idx="6326">
                  <c:v>45684</c:v>
                </c:pt>
                <c:pt idx="6327">
                  <c:v>45685</c:v>
                </c:pt>
                <c:pt idx="6328">
                  <c:v>45686</c:v>
                </c:pt>
                <c:pt idx="6329">
                  <c:v>45687</c:v>
                </c:pt>
                <c:pt idx="6330">
                  <c:v>45688</c:v>
                </c:pt>
                <c:pt idx="6331">
                  <c:v>45691</c:v>
                </c:pt>
                <c:pt idx="6332">
                  <c:v>45692</c:v>
                </c:pt>
                <c:pt idx="6333">
                  <c:v>45693</c:v>
                </c:pt>
                <c:pt idx="6334">
                  <c:v>45694</c:v>
                </c:pt>
                <c:pt idx="6335">
                  <c:v>45695</c:v>
                </c:pt>
                <c:pt idx="6336">
                  <c:v>45698</c:v>
                </c:pt>
                <c:pt idx="6337">
                  <c:v>45699</c:v>
                </c:pt>
                <c:pt idx="6338">
                  <c:v>45700</c:v>
                </c:pt>
                <c:pt idx="6339">
                  <c:v>45701</c:v>
                </c:pt>
                <c:pt idx="6340">
                  <c:v>45702</c:v>
                </c:pt>
                <c:pt idx="6341">
                  <c:v>45705</c:v>
                </c:pt>
                <c:pt idx="6342">
                  <c:v>45706</c:v>
                </c:pt>
                <c:pt idx="6343">
                  <c:v>45707</c:v>
                </c:pt>
                <c:pt idx="6344">
                  <c:v>45708</c:v>
                </c:pt>
                <c:pt idx="6345">
                  <c:v>45709</c:v>
                </c:pt>
                <c:pt idx="6346">
                  <c:v>45712</c:v>
                </c:pt>
                <c:pt idx="6347">
                  <c:v>45713</c:v>
                </c:pt>
                <c:pt idx="6348">
                  <c:v>45714</c:v>
                </c:pt>
                <c:pt idx="6349">
                  <c:v>45715</c:v>
                </c:pt>
                <c:pt idx="6350">
                  <c:v>45716</c:v>
                </c:pt>
                <c:pt idx="6351">
                  <c:v>45719</c:v>
                </c:pt>
                <c:pt idx="6352">
                  <c:v>45720</c:v>
                </c:pt>
                <c:pt idx="6353">
                  <c:v>45721</c:v>
                </c:pt>
                <c:pt idx="6354">
                  <c:v>45722</c:v>
                </c:pt>
                <c:pt idx="6355">
                  <c:v>45723</c:v>
                </c:pt>
                <c:pt idx="6356">
                  <c:v>45726</c:v>
                </c:pt>
                <c:pt idx="6357">
                  <c:v>45727</c:v>
                </c:pt>
                <c:pt idx="6358">
                  <c:v>45728</c:v>
                </c:pt>
                <c:pt idx="6359">
                  <c:v>45729</c:v>
                </c:pt>
                <c:pt idx="6360">
                  <c:v>45730</c:v>
                </c:pt>
                <c:pt idx="6361">
                  <c:v>45733</c:v>
                </c:pt>
                <c:pt idx="6362">
                  <c:v>45734</c:v>
                </c:pt>
                <c:pt idx="6363">
                  <c:v>45735</c:v>
                </c:pt>
                <c:pt idx="6364">
                  <c:v>45736</c:v>
                </c:pt>
                <c:pt idx="6365">
                  <c:v>45737</c:v>
                </c:pt>
                <c:pt idx="6366">
                  <c:v>45740</c:v>
                </c:pt>
                <c:pt idx="6367">
                  <c:v>45741</c:v>
                </c:pt>
                <c:pt idx="6368">
                  <c:v>45742</c:v>
                </c:pt>
                <c:pt idx="6369">
                  <c:v>45743</c:v>
                </c:pt>
                <c:pt idx="6370">
                  <c:v>45744</c:v>
                </c:pt>
                <c:pt idx="6371">
                  <c:v>45747</c:v>
                </c:pt>
              </c:numCache>
            </c:numRef>
          </c:cat>
          <c:val>
            <c:numRef>
              <c:f>'Chrt VIX'!$G$2526:$G$8897</c:f>
              <c:numCache>
                <c:formatCode>General</c:formatCode>
                <c:ptCount val="6372"/>
                <c:pt idx="0">
                  <c:v>24.21</c:v>
                </c:pt>
                <c:pt idx="1">
                  <c:v>27.01</c:v>
                </c:pt>
                <c:pt idx="2">
                  <c:v>26.41</c:v>
                </c:pt>
                <c:pt idx="3">
                  <c:v>25.73</c:v>
                </c:pt>
                <c:pt idx="4">
                  <c:v>21.72</c:v>
                </c:pt>
                <c:pt idx="5">
                  <c:v>21.71</c:v>
                </c:pt>
                <c:pt idx="6">
                  <c:v>22.5</c:v>
                </c:pt>
                <c:pt idx="7">
                  <c:v>22.84</c:v>
                </c:pt>
                <c:pt idx="8">
                  <c:v>21.71</c:v>
                </c:pt>
                <c:pt idx="9">
                  <c:v>19.66</c:v>
                </c:pt>
                <c:pt idx="10">
                  <c:v>21.5</c:v>
                </c:pt>
                <c:pt idx="11">
                  <c:v>21.72</c:v>
                </c:pt>
                <c:pt idx="12">
                  <c:v>21.75</c:v>
                </c:pt>
                <c:pt idx="13">
                  <c:v>20.82</c:v>
                </c:pt>
                <c:pt idx="14">
                  <c:v>24.07</c:v>
                </c:pt>
                <c:pt idx="15">
                  <c:v>23.02</c:v>
                </c:pt>
                <c:pt idx="16">
                  <c:v>23.03</c:v>
                </c:pt>
                <c:pt idx="17">
                  <c:v>23.54</c:v>
                </c:pt>
                <c:pt idx="18">
                  <c:v>26.14</c:v>
                </c:pt>
                <c:pt idx="19">
                  <c:v>24.95</c:v>
                </c:pt>
                <c:pt idx="20">
                  <c:v>23.45</c:v>
                </c:pt>
                <c:pt idx="21">
                  <c:v>23.12</c:v>
                </c:pt>
                <c:pt idx="22">
                  <c:v>22.01</c:v>
                </c:pt>
                <c:pt idx="23">
                  <c:v>21.54</c:v>
                </c:pt>
                <c:pt idx="24">
                  <c:v>22.79</c:v>
                </c:pt>
                <c:pt idx="25">
                  <c:v>21.25</c:v>
                </c:pt>
                <c:pt idx="26">
                  <c:v>22.9</c:v>
                </c:pt>
                <c:pt idx="27">
                  <c:v>23.07</c:v>
                </c:pt>
                <c:pt idx="28">
                  <c:v>24.42</c:v>
                </c:pt>
                <c:pt idx="29">
                  <c:v>24.38</c:v>
                </c:pt>
                <c:pt idx="30">
                  <c:v>22.92</c:v>
                </c:pt>
                <c:pt idx="31">
                  <c:v>23.51</c:v>
                </c:pt>
                <c:pt idx="32">
                  <c:v>23.17</c:v>
                </c:pt>
                <c:pt idx="33">
                  <c:v>26</c:v>
                </c:pt>
                <c:pt idx="34">
                  <c:v>25.86</c:v>
                </c:pt>
                <c:pt idx="35">
                  <c:v>23.89</c:v>
                </c:pt>
                <c:pt idx="36">
                  <c:v>24.38</c:v>
                </c:pt>
                <c:pt idx="37">
                  <c:v>25.2</c:v>
                </c:pt>
                <c:pt idx="38">
                  <c:v>24.68</c:v>
                </c:pt>
                <c:pt idx="39">
                  <c:v>23.37</c:v>
                </c:pt>
                <c:pt idx="40">
                  <c:v>21.64</c:v>
                </c:pt>
                <c:pt idx="41">
                  <c:v>21.06</c:v>
                </c:pt>
                <c:pt idx="42">
                  <c:v>19.21</c:v>
                </c:pt>
                <c:pt idx="43">
                  <c:v>21.5</c:v>
                </c:pt>
                <c:pt idx="44">
                  <c:v>24.31</c:v>
                </c:pt>
                <c:pt idx="45">
                  <c:v>23.82</c:v>
                </c:pt>
                <c:pt idx="46">
                  <c:v>22.21</c:v>
                </c:pt>
                <c:pt idx="47">
                  <c:v>21.24</c:v>
                </c:pt>
                <c:pt idx="48">
                  <c:v>22.85</c:v>
                </c:pt>
                <c:pt idx="49">
                  <c:v>24.41</c:v>
                </c:pt>
                <c:pt idx="50">
                  <c:v>22.34</c:v>
                </c:pt>
                <c:pt idx="51">
                  <c:v>20.77</c:v>
                </c:pt>
                <c:pt idx="52">
                  <c:v>22.37</c:v>
                </c:pt>
                <c:pt idx="53">
                  <c:v>22.96</c:v>
                </c:pt>
                <c:pt idx="54">
                  <c:v>21.7</c:v>
                </c:pt>
                <c:pt idx="55">
                  <c:v>21.49</c:v>
                </c:pt>
                <c:pt idx="56">
                  <c:v>22.26</c:v>
                </c:pt>
                <c:pt idx="57">
                  <c:v>23.31</c:v>
                </c:pt>
                <c:pt idx="58">
                  <c:v>24.53</c:v>
                </c:pt>
                <c:pt idx="59">
                  <c:v>24.86</c:v>
                </c:pt>
                <c:pt idx="60">
                  <c:v>24.1</c:v>
                </c:pt>
                <c:pt idx="61">
                  <c:v>25.47</c:v>
                </c:pt>
                <c:pt idx="62">
                  <c:v>24.11</c:v>
                </c:pt>
                <c:pt idx="63">
                  <c:v>24.03</c:v>
                </c:pt>
                <c:pt idx="64">
                  <c:v>27.12</c:v>
                </c:pt>
                <c:pt idx="65">
                  <c:v>28.41</c:v>
                </c:pt>
                <c:pt idx="66">
                  <c:v>27.15</c:v>
                </c:pt>
                <c:pt idx="67">
                  <c:v>24.39</c:v>
                </c:pt>
                <c:pt idx="68">
                  <c:v>25.99</c:v>
                </c:pt>
                <c:pt idx="69">
                  <c:v>27.25</c:v>
                </c:pt>
                <c:pt idx="70">
                  <c:v>28.98</c:v>
                </c:pt>
                <c:pt idx="71">
                  <c:v>29.4</c:v>
                </c:pt>
                <c:pt idx="72">
                  <c:v>33.49</c:v>
                </c:pt>
                <c:pt idx="73">
                  <c:v>28.95</c:v>
                </c:pt>
                <c:pt idx="74">
                  <c:v>26.12</c:v>
                </c:pt>
                <c:pt idx="75">
                  <c:v>27.02</c:v>
                </c:pt>
                <c:pt idx="76">
                  <c:v>25.85</c:v>
                </c:pt>
                <c:pt idx="77">
                  <c:v>27.37</c:v>
                </c:pt>
                <c:pt idx="78">
                  <c:v>25.24</c:v>
                </c:pt>
                <c:pt idx="79">
                  <c:v>26.97</c:v>
                </c:pt>
                <c:pt idx="80">
                  <c:v>26.19</c:v>
                </c:pt>
                <c:pt idx="81">
                  <c:v>26.2</c:v>
                </c:pt>
                <c:pt idx="82">
                  <c:v>25.88</c:v>
                </c:pt>
                <c:pt idx="83">
                  <c:v>28.5</c:v>
                </c:pt>
                <c:pt idx="84">
                  <c:v>31.63</c:v>
                </c:pt>
                <c:pt idx="85">
                  <c:v>30.77</c:v>
                </c:pt>
                <c:pt idx="86">
                  <c:v>27.53</c:v>
                </c:pt>
                <c:pt idx="87">
                  <c:v>28.2</c:v>
                </c:pt>
                <c:pt idx="88">
                  <c:v>28.93</c:v>
                </c:pt>
                <c:pt idx="89">
                  <c:v>29.87</c:v>
                </c:pt>
                <c:pt idx="90">
                  <c:v>27.76</c:v>
                </c:pt>
                <c:pt idx="91">
                  <c:v>26.05</c:v>
                </c:pt>
                <c:pt idx="92">
                  <c:v>24.86</c:v>
                </c:pt>
                <c:pt idx="93">
                  <c:v>24.34</c:v>
                </c:pt>
                <c:pt idx="94">
                  <c:v>23.98</c:v>
                </c:pt>
                <c:pt idx="95">
                  <c:v>23.96</c:v>
                </c:pt>
                <c:pt idx="96">
                  <c:v>25.44</c:v>
                </c:pt>
                <c:pt idx="97">
                  <c:v>26</c:v>
                </c:pt>
                <c:pt idx="98">
                  <c:v>25.87</c:v>
                </c:pt>
                <c:pt idx="99">
                  <c:v>24.32</c:v>
                </c:pt>
                <c:pt idx="100">
                  <c:v>24.58</c:v>
                </c:pt>
                <c:pt idx="101">
                  <c:v>24.47</c:v>
                </c:pt>
                <c:pt idx="102">
                  <c:v>23.62</c:v>
                </c:pt>
                <c:pt idx="103">
                  <c:v>23.65</c:v>
                </c:pt>
                <c:pt idx="104">
                  <c:v>22.36</c:v>
                </c:pt>
                <c:pt idx="105">
                  <c:v>21.48</c:v>
                </c:pt>
                <c:pt idx="106">
                  <c:v>22.71</c:v>
                </c:pt>
                <c:pt idx="107">
                  <c:v>23.05</c:v>
                </c:pt>
                <c:pt idx="108">
                  <c:v>22.48</c:v>
                </c:pt>
                <c:pt idx="109">
                  <c:v>22.77</c:v>
                </c:pt>
                <c:pt idx="110">
                  <c:v>22.14</c:v>
                </c:pt>
                <c:pt idx="111">
                  <c:v>22.32</c:v>
                </c:pt>
                <c:pt idx="112">
                  <c:v>21.67</c:v>
                </c:pt>
                <c:pt idx="113">
                  <c:v>21.48</c:v>
                </c:pt>
                <c:pt idx="114">
                  <c:v>20.68</c:v>
                </c:pt>
                <c:pt idx="115">
                  <c:v>20.5</c:v>
                </c:pt>
                <c:pt idx="116">
                  <c:v>20.63</c:v>
                </c:pt>
                <c:pt idx="117">
                  <c:v>20.88</c:v>
                </c:pt>
                <c:pt idx="118">
                  <c:v>20.61</c:v>
                </c:pt>
                <c:pt idx="119">
                  <c:v>22</c:v>
                </c:pt>
                <c:pt idx="120">
                  <c:v>22.34</c:v>
                </c:pt>
                <c:pt idx="121">
                  <c:v>22.45</c:v>
                </c:pt>
                <c:pt idx="122">
                  <c:v>21.8</c:v>
                </c:pt>
                <c:pt idx="123">
                  <c:v>20.29</c:v>
                </c:pt>
                <c:pt idx="124">
                  <c:v>19.7</c:v>
                </c:pt>
                <c:pt idx="125">
                  <c:v>19.54</c:v>
                </c:pt>
                <c:pt idx="126">
                  <c:v>19.829999999999998</c:v>
                </c:pt>
                <c:pt idx="127">
                  <c:v>21.16</c:v>
                </c:pt>
                <c:pt idx="128">
                  <c:v>20.94</c:v>
                </c:pt>
                <c:pt idx="129">
                  <c:v>19.22</c:v>
                </c:pt>
                <c:pt idx="130">
                  <c:v>20.329999999999998</c:v>
                </c:pt>
                <c:pt idx="131">
                  <c:v>20.11</c:v>
                </c:pt>
                <c:pt idx="132">
                  <c:v>20.03</c:v>
                </c:pt>
                <c:pt idx="133">
                  <c:v>20.03</c:v>
                </c:pt>
                <c:pt idx="134">
                  <c:v>19.32</c:v>
                </c:pt>
                <c:pt idx="135">
                  <c:v>19.45</c:v>
                </c:pt>
                <c:pt idx="136">
                  <c:v>19.75</c:v>
                </c:pt>
                <c:pt idx="137">
                  <c:v>19.649999999999999</c:v>
                </c:pt>
                <c:pt idx="138">
                  <c:v>18.940000000000001</c:v>
                </c:pt>
                <c:pt idx="139">
                  <c:v>18.940000000000001</c:v>
                </c:pt>
                <c:pt idx="140">
                  <c:v>19.920000000000002</c:v>
                </c:pt>
                <c:pt idx="141">
                  <c:v>19.39</c:v>
                </c:pt>
                <c:pt idx="142">
                  <c:v>19.670000000000002</c:v>
                </c:pt>
                <c:pt idx="143">
                  <c:v>19.600000000000001</c:v>
                </c:pt>
                <c:pt idx="144">
                  <c:v>20.84</c:v>
                </c:pt>
                <c:pt idx="145">
                  <c:v>20.74</c:v>
                </c:pt>
                <c:pt idx="146">
                  <c:v>20.55</c:v>
                </c:pt>
                <c:pt idx="147">
                  <c:v>20</c:v>
                </c:pt>
                <c:pt idx="148">
                  <c:v>19.989999999999998</c:v>
                </c:pt>
                <c:pt idx="149">
                  <c:v>18.62</c:v>
                </c:pt>
                <c:pt idx="150">
                  <c:v>19.03</c:v>
                </c:pt>
                <c:pt idx="151">
                  <c:v>18.79</c:v>
                </c:pt>
                <c:pt idx="152">
                  <c:v>19.18</c:v>
                </c:pt>
                <c:pt idx="153">
                  <c:v>19.190000000000001</c:v>
                </c:pt>
                <c:pt idx="154">
                  <c:v>18.55</c:v>
                </c:pt>
                <c:pt idx="155">
                  <c:v>17.88</c:v>
                </c:pt>
                <c:pt idx="156">
                  <c:v>17.98</c:v>
                </c:pt>
                <c:pt idx="157">
                  <c:v>18.02</c:v>
                </c:pt>
                <c:pt idx="158">
                  <c:v>17.48</c:v>
                </c:pt>
                <c:pt idx="159">
                  <c:v>17.05</c:v>
                </c:pt>
                <c:pt idx="160">
                  <c:v>17.350000000000001</c:v>
                </c:pt>
                <c:pt idx="161">
                  <c:v>17.47</c:v>
                </c:pt>
                <c:pt idx="162">
                  <c:v>17.38</c:v>
                </c:pt>
                <c:pt idx="163">
                  <c:v>17.04</c:v>
                </c:pt>
                <c:pt idx="164">
                  <c:v>16.53</c:v>
                </c:pt>
                <c:pt idx="165">
                  <c:v>16.54</c:v>
                </c:pt>
                <c:pt idx="166">
                  <c:v>16.89</c:v>
                </c:pt>
                <c:pt idx="167">
                  <c:v>17.690000000000001</c:v>
                </c:pt>
                <c:pt idx="168">
                  <c:v>16.84</c:v>
                </c:pt>
                <c:pt idx="169">
                  <c:v>17.53</c:v>
                </c:pt>
                <c:pt idx="170">
                  <c:v>19.82</c:v>
                </c:pt>
                <c:pt idx="171">
                  <c:v>20.79</c:v>
                </c:pt>
                <c:pt idx="172">
                  <c:v>19.420000000000002</c:v>
                </c:pt>
                <c:pt idx="173">
                  <c:v>18.46</c:v>
                </c:pt>
                <c:pt idx="174">
                  <c:v>18.399999999999999</c:v>
                </c:pt>
                <c:pt idx="175">
                  <c:v>18.59</c:v>
                </c:pt>
                <c:pt idx="176">
                  <c:v>18.32</c:v>
                </c:pt>
                <c:pt idx="177">
                  <c:v>18.260000000000002</c:v>
                </c:pt>
                <c:pt idx="178">
                  <c:v>18.52</c:v>
                </c:pt>
                <c:pt idx="179">
                  <c:v>20.25</c:v>
                </c:pt>
                <c:pt idx="180">
                  <c:v>19.54</c:v>
                </c:pt>
                <c:pt idx="181">
                  <c:v>19.93</c:v>
                </c:pt>
                <c:pt idx="182">
                  <c:v>20.18</c:v>
                </c:pt>
                <c:pt idx="183">
                  <c:v>20.74</c:v>
                </c:pt>
                <c:pt idx="184">
                  <c:v>21.41</c:v>
                </c:pt>
                <c:pt idx="185">
                  <c:v>21.88</c:v>
                </c:pt>
                <c:pt idx="186">
                  <c:v>21.67</c:v>
                </c:pt>
                <c:pt idx="187">
                  <c:v>19.47</c:v>
                </c:pt>
                <c:pt idx="188">
                  <c:v>20.57</c:v>
                </c:pt>
                <c:pt idx="189">
                  <c:v>21.23</c:v>
                </c:pt>
                <c:pt idx="190">
                  <c:v>21.85</c:v>
                </c:pt>
                <c:pt idx="191">
                  <c:v>21.54</c:v>
                </c:pt>
                <c:pt idx="192">
                  <c:v>21.03</c:v>
                </c:pt>
                <c:pt idx="193">
                  <c:v>22.71</c:v>
                </c:pt>
                <c:pt idx="194">
                  <c:v>24.02</c:v>
                </c:pt>
                <c:pt idx="195">
                  <c:v>24.86</c:v>
                </c:pt>
                <c:pt idx="196">
                  <c:v>26.57</c:v>
                </c:pt>
                <c:pt idx="197">
                  <c:v>30.51</c:v>
                </c:pt>
                <c:pt idx="198">
                  <c:v>27.6</c:v>
                </c:pt>
                <c:pt idx="199">
                  <c:v>26.79</c:v>
                </c:pt>
                <c:pt idx="200">
                  <c:v>27.84</c:v>
                </c:pt>
                <c:pt idx="201">
                  <c:v>28.72</c:v>
                </c:pt>
                <c:pt idx="202">
                  <c:v>25.09</c:v>
                </c:pt>
                <c:pt idx="203">
                  <c:v>24.24</c:v>
                </c:pt>
                <c:pt idx="204">
                  <c:v>24.69</c:v>
                </c:pt>
                <c:pt idx="205">
                  <c:v>24.28</c:v>
                </c:pt>
                <c:pt idx="206">
                  <c:v>26.65</c:v>
                </c:pt>
                <c:pt idx="207">
                  <c:v>28.62</c:v>
                </c:pt>
                <c:pt idx="208">
                  <c:v>26.47</c:v>
                </c:pt>
                <c:pt idx="209">
                  <c:v>25.46</c:v>
                </c:pt>
                <c:pt idx="210">
                  <c:v>23.63</c:v>
                </c:pt>
                <c:pt idx="211">
                  <c:v>24.28</c:v>
                </c:pt>
                <c:pt idx="212">
                  <c:v>23.92</c:v>
                </c:pt>
                <c:pt idx="213">
                  <c:v>23.67</c:v>
                </c:pt>
                <c:pt idx="214">
                  <c:v>24.52</c:v>
                </c:pt>
                <c:pt idx="215">
                  <c:v>24.91</c:v>
                </c:pt>
                <c:pt idx="216">
                  <c:v>25.66</c:v>
                </c:pt>
                <c:pt idx="217">
                  <c:v>27.2</c:v>
                </c:pt>
                <c:pt idx="218">
                  <c:v>28.53</c:v>
                </c:pt>
                <c:pt idx="219">
                  <c:v>29.06</c:v>
                </c:pt>
                <c:pt idx="220">
                  <c:v>26.81</c:v>
                </c:pt>
                <c:pt idx="221">
                  <c:v>26.15</c:v>
                </c:pt>
                <c:pt idx="222">
                  <c:v>25.05</c:v>
                </c:pt>
                <c:pt idx="223">
                  <c:v>24.81</c:v>
                </c:pt>
                <c:pt idx="224">
                  <c:v>27.43</c:v>
                </c:pt>
                <c:pt idx="225">
                  <c:v>26.62</c:v>
                </c:pt>
                <c:pt idx="226">
                  <c:v>27.71</c:v>
                </c:pt>
                <c:pt idx="227">
                  <c:v>26</c:v>
                </c:pt>
                <c:pt idx="228">
                  <c:v>26.93</c:v>
                </c:pt>
                <c:pt idx="229">
                  <c:v>27.64</c:v>
                </c:pt>
                <c:pt idx="230">
                  <c:v>27.49</c:v>
                </c:pt>
                <c:pt idx="231">
                  <c:v>29.65</c:v>
                </c:pt>
                <c:pt idx="232">
                  <c:v>27.48</c:v>
                </c:pt>
                <c:pt idx="233">
                  <c:v>27.78</c:v>
                </c:pt>
                <c:pt idx="234">
                  <c:v>24.99</c:v>
                </c:pt>
                <c:pt idx="235">
                  <c:v>25.07</c:v>
                </c:pt>
                <c:pt idx="236">
                  <c:v>25.34</c:v>
                </c:pt>
                <c:pt idx="237">
                  <c:v>22.41</c:v>
                </c:pt>
                <c:pt idx="238">
                  <c:v>23.51</c:v>
                </c:pt>
                <c:pt idx="239">
                  <c:v>24.88</c:v>
                </c:pt>
                <c:pt idx="240">
                  <c:v>23.63</c:v>
                </c:pt>
                <c:pt idx="241">
                  <c:v>24.86</c:v>
                </c:pt>
                <c:pt idx="242">
                  <c:v>26.55</c:v>
                </c:pt>
                <c:pt idx="243">
                  <c:v>27.7</c:v>
                </c:pt>
                <c:pt idx="244">
                  <c:v>27.17</c:v>
                </c:pt>
                <c:pt idx="245">
                  <c:v>31.74</c:v>
                </c:pt>
                <c:pt idx="246">
                  <c:v>29.66</c:v>
                </c:pt>
                <c:pt idx="247">
                  <c:v>27.55</c:v>
                </c:pt>
                <c:pt idx="248">
                  <c:v>28.73</c:v>
                </c:pt>
                <c:pt idx="249">
                  <c:v>28.14</c:v>
                </c:pt>
                <c:pt idx="250">
                  <c:v>26.57</c:v>
                </c:pt>
                <c:pt idx="251">
                  <c:v>26.85</c:v>
                </c:pt>
                <c:pt idx="252">
                  <c:v>29.99</c:v>
                </c:pt>
                <c:pt idx="253">
                  <c:v>26.6</c:v>
                </c:pt>
                <c:pt idx="254">
                  <c:v>26.97</c:v>
                </c:pt>
                <c:pt idx="255">
                  <c:v>28.67</c:v>
                </c:pt>
                <c:pt idx="256">
                  <c:v>29.84</c:v>
                </c:pt>
                <c:pt idx="257">
                  <c:v>27.99</c:v>
                </c:pt>
                <c:pt idx="258">
                  <c:v>26.8</c:v>
                </c:pt>
                <c:pt idx="259">
                  <c:v>25.79</c:v>
                </c:pt>
                <c:pt idx="260">
                  <c:v>24.56</c:v>
                </c:pt>
                <c:pt idx="261">
                  <c:v>25.28</c:v>
                </c:pt>
                <c:pt idx="262">
                  <c:v>24.93</c:v>
                </c:pt>
                <c:pt idx="263">
                  <c:v>23.37</c:v>
                </c:pt>
                <c:pt idx="264">
                  <c:v>23.24</c:v>
                </c:pt>
                <c:pt idx="265">
                  <c:v>23.25</c:v>
                </c:pt>
                <c:pt idx="266">
                  <c:v>21.57</c:v>
                </c:pt>
                <c:pt idx="267">
                  <c:v>22.03</c:v>
                </c:pt>
                <c:pt idx="268">
                  <c:v>22.64</c:v>
                </c:pt>
                <c:pt idx="269">
                  <c:v>22.57</c:v>
                </c:pt>
                <c:pt idx="270">
                  <c:v>22.61</c:v>
                </c:pt>
                <c:pt idx="271">
                  <c:v>22.57</c:v>
                </c:pt>
                <c:pt idx="272">
                  <c:v>22.02</c:v>
                </c:pt>
                <c:pt idx="273">
                  <c:v>21.66</c:v>
                </c:pt>
                <c:pt idx="274">
                  <c:v>21.95</c:v>
                </c:pt>
                <c:pt idx="275">
                  <c:v>22.19</c:v>
                </c:pt>
                <c:pt idx="276">
                  <c:v>21.98</c:v>
                </c:pt>
                <c:pt idx="277">
                  <c:v>21.67</c:v>
                </c:pt>
                <c:pt idx="278">
                  <c:v>21.46</c:v>
                </c:pt>
                <c:pt idx="279">
                  <c:v>22.03</c:v>
                </c:pt>
                <c:pt idx="280">
                  <c:v>21.92</c:v>
                </c:pt>
                <c:pt idx="281">
                  <c:v>21.37</c:v>
                </c:pt>
                <c:pt idx="282">
                  <c:v>21.52</c:v>
                </c:pt>
                <c:pt idx="283">
                  <c:v>20.27</c:v>
                </c:pt>
                <c:pt idx="284">
                  <c:v>22.12</c:v>
                </c:pt>
                <c:pt idx="285">
                  <c:v>24.69</c:v>
                </c:pt>
                <c:pt idx="286">
                  <c:v>25.75</c:v>
                </c:pt>
                <c:pt idx="287">
                  <c:v>26.76</c:v>
                </c:pt>
                <c:pt idx="288">
                  <c:v>27.21</c:v>
                </c:pt>
                <c:pt idx="289">
                  <c:v>25.43</c:v>
                </c:pt>
                <c:pt idx="290">
                  <c:v>26.49</c:v>
                </c:pt>
                <c:pt idx="291">
                  <c:v>28.35</c:v>
                </c:pt>
                <c:pt idx="292">
                  <c:v>28.08</c:v>
                </c:pt>
                <c:pt idx="293">
                  <c:v>27.43</c:v>
                </c:pt>
                <c:pt idx="294">
                  <c:v>27.12</c:v>
                </c:pt>
                <c:pt idx="295">
                  <c:v>25.89</c:v>
                </c:pt>
                <c:pt idx="296">
                  <c:v>24.12</c:v>
                </c:pt>
                <c:pt idx="297">
                  <c:v>24.29</c:v>
                </c:pt>
                <c:pt idx="298">
                  <c:v>25.62</c:v>
                </c:pt>
                <c:pt idx="299">
                  <c:v>30.32</c:v>
                </c:pt>
                <c:pt idx="300">
                  <c:v>27.55</c:v>
                </c:pt>
                <c:pt idx="301">
                  <c:v>29.61</c:v>
                </c:pt>
                <c:pt idx="302">
                  <c:v>28.56</c:v>
                </c:pt>
                <c:pt idx="303">
                  <c:v>29.91</c:v>
                </c:pt>
                <c:pt idx="304">
                  <c:v>29.78</c:v>
                </c:pt>
                <c:pt idx="305">
                  <c:v>30.96</c:v>
                </c:pt>
                <c:pt idx="306">
                  <c:v>31.93</c:v>
                </c:pt>
                <c:pt idx="307">
                  <c:v>32.840000000000003</c:v>
                </c:pt>
                <c:pt idx="308">
                  <c:v>30.45</c:v>
                </c:pt>
                <c:pt idx="309">
                  <c:v>29.04</c:v>
                </c:pt>
                <c:pt idx="310">
                  <c:v>27.04</c:v>
                </c:pt>
                <c:pt idx="311">
                  <c:v>28.58</c:v>
                </c:pt>
                <c:pt idx="312">
                  <c:v>29.17</c:v>
                </c:pt>
                <c:pt idx="313">
                  <c:v>28.64</c:v>
                </c:pt>
                <c:pt idx="314">
                  <c:v>31.21</c:v>
                </c:pt>
                <c:pt idx="315">
                  <c:v>34.72</c:v>
                </c:pt>
                <c:pt idx="316">
                  <c:v>34.07</c:v>
                </c:pt>
                <c:pt idx="317">
                  <c:v>29.94</c:v>
                </c:pt>
                <c:pt idx="318">
                  <c:v>31.69</c:v>
                </c:pt>
                <c:pt idx="319">
                  <c:v>31.91</c:v>
                </c:pt>
                <c:pt idx="320">
                  <c:v>29.44</c:v>
                </c:pt>
                <c:pt idx="321">
                  <c:v>28.46</c:v>
                </c:pt>
                <c:pt idx="322">
                  <c:v>26.12</c:v>
                </c:pt>
                <c:pt idx="323">
                  <c:v>26.33</c:v>
                </c:pt>
                <c:pt idx="324">
                  <c:v>25.61</c:v>
                </c:pt>
                <c:pt idx="325">
                  <c:v>24.13</c:v>
                </c:pt>
                <c:pt idx="326">
                  <c:v>24.16</c:v>
                </c:pt>
                <c:pt idx="327">
                  <c:v>25.38</c:v>
                </c:pt>
                <c:pt idx="328">
                  <c:v>28.16</c:v>
                </c:pt>
                <c:pt idx="329">
                  <c:v>28.49</c:v>
                </c:pt>
                <c:pt idx="330">
                  <c:v>27.4</c:v>
                </c:pt>
                <c:pt idx="331">
                  <c:v>25.96</c:v>
                </c:pt>
                <c:pt idx="332">
                  <c:v>24.02</c:v>
                </c:pt>
                <c:pt idx="333">
                  <c:v>25.48</c:v>
                </c:pt>
                <c:pt idx="334">
                  <c:v>24.2</c:v>
                </c:pt>
                <c:pt idx="335">
                  <c:v>24.23</c:v>
                </c:pt>
                <c:pt idx="336">
                  <c:v>25.78</c:v>
                </c:pt>
                <c:pt idx="337">
                  <c:v>23.91</c:v>
                </c:pt>
                <c:pt idx="338">
                  <c:v>24.86</c:v>
                </c:pt>
                <c:pt idx="339">
                  <c:v>24.44</c:v>
                </c:pt>
                <c:pt idx="340">
                  <c:v>24.35</c:v>
                </c:pt>
                <c:pt idx="341">
                  <c:v>24</c:v>
                </c:pt>
                <c:pt idx="342">
                  <c:v>23.54</c:v>
                </c:pt>
                <c:pt idx="343">
                  <c:v>24.26</c:v>
                </c:pt>
                <c:pt idx="344">
                  <c:v>23.71</c:v>
                </c:pt>
                <c:pt idx="345">
                  <c:v>21.89</c:v>
                </c:pt>
                <c:pt idx="346">
                  <c:v>21.47</c:v>
                </c:pt>
                <c:pt idx="347">
                  <c:v>21.23</c:v>
                </c:pt>
                <c:pt idx="348">
                  <c:v>20.76</c:v>
                </c:pt>
                <c:pt idx="349">
                  <c:v>21.35</c:v>
                </c:pt>
                <c:pt idx="350">
                  <c:v>22.08</c:v>
                </c:pt>
                <c:pt idx="351">
                  <c:v>20.57</c:v>
                </c:pt>
                <c:pt idx="352">
                  <c:v>20.6</c:v>
                </c:pt>
                <c:pt idx="353">
                  <c:v>22.14</c:v>
                </c:pt>
                <c:pt idx="354">
                  <c:v>22.76</c:v>
                </c:pt>
                <c:pt idx="355">
                  <c:v>22.64</c:v>
                </c:pt>
                <c:pt idx="356">
                  <c:v>21.59</c:v>
                </c:pt>
                <c:pt idx="357">
                  <c:v>21.38</c:v>
                </c:pt>
                <c:pt idx="358">
                  <c:v>19.579999999999998</c:v>
                </c:pt>
                <c:pt idx="359">
                  <c:v>20.39</c:v>
                </c:pt>
                <c:pt idx="360">
                  <c:v>19.670000000000002</c:v>
                </c:pt>
                <c:pt idx="361">
                  <c:v>19.920000000000002</c:v>
                </c:pt>
                <c:pt idx="362">
                  <c:v>20.7</c:v>
                </c:pt>
                <c:pt idx="363">
                  <c:v>20.7</c:v>
                </c:pt>
                <c:pt idx="364">
                  <c:v>21.45</c:v>
                </c:pt>
                <c:pt idx="365">
                  <c:v>23.12</c:v>
                </c:pt>
                <c:pt idx="366">
                  <c:v>22.81</c:v>
                </c:pt>
                <c:pt idx="367">
                  <c:v>23.17</c:v>
                </c:pt>
                <c:pt idx="368">
                  <c:v>22.34</c:v>
                </c:pt>
                <c:pt idx="369">
                  <c:v>21.71</c:v>
                </c:pt>
                <c:pt idx="370">
                  <c:v>19.38</c:v>
                </c:pt>
                <c:pt idx="371">
                  <c:v>20.02</c:v>
                </c:pt>
                <c:pt idx="372">
                  <c:v>20.67</c:v>
                </c:pt>
                <c:pt idx="373">
                  <c:v>21.2</c:v>
                </c:pt>
                <c:pt idx="374">
                  <c:v>20.88</c:v>
                </c:pt>
                <c:pt idx="375">
                  <c:v>20.010000000000002</c:v>
                </c:pt>
                <c:pt idx="376">
                  <c:v>19.059999999999999</c:v>
                </c:pt>
                <c:pt idx="377">
                  <c:v>18.760000000000002</c:v>
                </c:pt>
                <c:pt idx="378">
                  <c:v>18.920000000000002</c:v>
                </c:pt>
                <c:pt idx="379">
                  <c:v>20.09</c:v>
                </c:pt>
                <c:pt idx="380">
                  <c:v>21.63</c:v>
                </c:pt>
                <c:pt idx="381">
                  <c:v>22.48</c:v>
                </c:pt>
                <c:pt idx="382">
                  <c:v>23.25</c:v>
                </c:pt>
                <c:pt idx="383">
                  <c:v>24.01</c:v>
                </c:pt>
                <c:pt idx="384">
                  <c:v>22.09</c:v>
                </c:pt>
                <c:pt idx="385">
                  <c:v>21.14</c:v>
                </c:pt>
                <c:pt idx="386">
                  <c:v>22.91</c:v>
                </c:pt>
                <c:pt idx="387">
                  <c:v>22.61</c:v>
                </c:pt>
                <c:pt idx="388">
                  <c:v>23.6</c:v>
                </c:pt>
                <c:pt idx="389">
                  <c:v>22.51</c:v>
                </c:pt>
                <c:pt idx="390">
                  <c:v>22.34</c:v>
                </c:pt>
                <c:pt idx="391">
                  <c:v>23.74</c:v>
                </c:pt>
                <c:pt idx="392">
                  <c:v>25.24</c:v>
                </c:pt>
                <c:pt idx="393">
                  <c:v>24</c:v>
                </c:pt>
                <c:pt idx="394">
                  <c:v>23.01</c:v>
                </c:pt>
                <c:pt idx="395">
                  <c:v>22</c:v>
                </c:pt>
                <c:pt idx="396">
                  <c:v>22.69</c:v>
                </c:pt>
                <c:pt idx="397">
                  <c:v>21.62</c:v>
                </c:pt>
                <c:pt idx="398">
                  <c:v>20.56</c:v>
                </c:pt>
                <c:pt idx="399">
                  <c:v>20.09</c:v>
                </c:pt>
                <c:pt idx="400">
                  <c:v>19.89</c:v>
                </c:pt>
                <c:pt idx="401">
                  <c:v>21.89</c:v>
                </c:pt>
                <c:pt idx="402">
                  <c:v>21.01</c:v>
                </c:pt>
                <c:pt idx="403">
                  <c:v>22.32</c:v>
                </c:pt>
                <c:pt idx="404">
                  <c:v>21.75</c:v>
                </c:pt>
                <c:pt idx="405">
                  <c:v>20.55</c:v>
                </c:pt>
                <c:pt idx="406">
                  <c:v>20.420000000000002</c:v>
                </c:pt>
                <c:pt idx="407">
                  <c:v>20.48</c:v>
                </c:pt>
                <c:pt idx="408">
                  <c:v>20.91</c:v>
                </c:pt>
                <c:pt idx="409">
                  <c:v>21.54</c:v>
                </c:pt>
                <c:pt idx="410">
                  <c:v>23.84</c:v>
                </c:pt>
                <c:pt idx="411">
                  <c:v>22.87</c:v>
                </c:pt>
                <c:pt idx="412">
                  <c:v>24.4</c:v>
                </c:pt>
                <c:pt idx="413">
                  <c:v>22.44</c:v>
                </c:pt>
                <c:pt idx="414">
                  <c:v>22.23</c:v>
                </c:pt>
                <c:pt idx="415">
                  <c:v>19.71</c:v>
                </c:pt>
                <c:pt idx="416">
                  <c:v>20.56</c:v>
                </c:pt>
                <c:pt idx="417">
                  <c:v>22</c:v>
                </c:pt>
                <c:pt idx="418">
                  <c:v>23.03</c:v>
                </c:pt>
                <c:pt idx="419">
                  <c:v>25.41</c:v>
                </c:pt>
                <c:pt idx="420">
                  <c:v>24.92</c:v>
                </c:pt>
                <c:pt idx="421">
                  <c:v>25.85</c:v>
                </c:pt>
                <c:pt idx="422">
                  <c:v>26.35</c:v>
                </c:pt>
                <c:pt idx="423">
                  <c:v>28.61</c:v>
                </c:pt>
                <c:pt idx="424">
                  <c:v>30.99</c:v>
                </c:pt>
                <c:pt idx="425">
                  <c:v>31.84</c:v>
                </c:pt>
                <c:pt idx="426">
                  <c:v>41.76</c:v>
                </c:pt>
                <c:pt idx="427">
                  <c:v>38.869999999999997</c:v>
                </c:pt>
                <c:pt idx="428">
                  <c:v>40.56</c:v>
                </c:pt>
                <c:pt idx="429">
                  <c:v>43.74</c:v>
                </c:pt>
                <c:pt idx="430">
                  <c:v>42.66</c:v>
                </c:pt>
                <c:pt idx="431">
                  <c:v>37.75</c:v>
                </c:pt>
                <c:pt idx="432">
                  <c:v>35.81</c:v>
                </c:pt>
                <c:pt idx="433">
                  <c:v>35.26</c:v>
                </c:pt>
                <c:pt idx="434">
                  <c:v>34</c:v>
                </c:pt>
                <c:pt idx="435">
                  <c:v>31.93</c:v>
                </c:pt>
                <c:pt idx="436">
                  <c:v>32.32</c:v>
                </c:pt>
                <c:pt idx="437">
                  <c:v>31.18</c:v>
                </c:pt>
                <c:pt idx="438">
                  <c:v>31.34</c:v>
                </c:pt>
                <c:pt idx="439">
                  <c:v>31.97</c:v>
                </c:pt>
                <c:pt idx="440">
                  <c:v>33.39</c:v>
                </c:pt>
                <c:pt idx="441">
                  <c:v>35.119999999999997</c:v>
                </c:pt>
                <c:pt idx="442">
                  <c:v>34.83</c:v>
                </c:pt>
                <c:pt idx="443">
                  <c:v>31.6</c:v>
                </c:pt>
                <c:pt idx="444">
                  <c:v>31.5</c:v>
                </c:pt>
                <c:pt idx="445">
                  <c:v>35.270000000000003</c:v>
                </c:pt>
                <c:pt idx="446">
                  <c:v>35.31</c:v>
                </c:pt>
                <c:pt idx="447">
                  <c:v>32.880000000000003</c:v>
                </c:pt>
                <c:pt idx="448">
                  <c:v>35.08</c:v>
                </c:pt>
                <c:pt idx="449">
                  <c:v>34.950000000000003</c:v>
                </c:pt>
                <c:pt idx="450">
                  <c:v>34.11</c:v>
                </c:pt>
                <c:pt idx="451">
                  <c:v>32.25</c:v>
                </c:pt>
                <c:pt idx="452">
                  <c:v>32</c:v>
                </c:pt>
                <c:pt idx="453">
                  <c:v>30.95</c:v>
                </c:pt>
                <c:pt idx="454">
                  <c:v>29.46</c:v>
                </c:pt>
                <c:pt idx="455">
                  <c:v>28.42</c:v>
                </c:pt>
                <c:pt idx="456">
                  <c:v>31.64</c:v>
                </c:pt>
                <c:pt idx="457">
                  <c:v>33.46</c:v>
                </c:pt>
                <c:pt idx="458">
                  <c:v>33.56</c:v>
                </c:pt>
                <c:pt idx="459">
                  <c:v>32.31</c:v>
                </c:pt>
                <c:pt idx="460">
                  <c:v>30.71</c:v>
                </c:pt>
                <c:pt idx="461">
                  <c:v>30.5</c:v>
                </c:pt>
                <c:pt idx="462">
                  <c:v>28.8</c:v>
                </c:pt>
                <c:pt idx="463">
                  <c:v>29.13</c:v>
                </c:pt>
                <c:pt idx="464">
                  <c:v>28.62</c:v>
                </c:pt>
                <c:pt idx="465">
                  <c:v>27.44</c:v>
                </c:pt>
                <c:pt idx="466">
                  <c:v>29.35</c:v>
                </c:pt>
                <c:pt idx="467">
                  <c:v>26.47</c:v>
                </c:pt>
                <c:pt idx="468">
                  <c:v>26.56</c:v>
                </c:pt>
                <c:pt idx="469">
                  <c:v>25.56</c:v>
                </c:pt>
                <c:pt idx="470">
                  <c:v>25.07</c:v>
                </c:pt>
                <c:pt idx="471">
                  <c:v>24.46</c:v>
                </c:pt>
                <c:pt idx="472">
                  <c:v>24.12</c:v>
                </c:pt>
                <c:pt idx="473">
                  <c:v>24.19</c:v>
                </c:pt>
                <c:pt idx="474">
                  <c:v>23.25</c:v>
                </c:pt>
                <c:pt idx="475">
                  <c:v>23.79</c:v>
                </c:pt>
                <c:pt idx="476">
                  <c:v>24</c:v>
                </c:pt>
                <c:pt idx="477">
                  <c:v>25.9</c:v>
                </c:pt>
                <c:pt idx="478">
                  <c:v>25.18</c:v>
                </c:pt>
                <c:pt idx="479">
                  <c:v>23.84</c:v>
                </c:pt>
                <c:pt idx="480">
                  <c:v>25.77</c:v>
                </c:pt>
                <c:pt idx="481">
                  <c:v>24.08</c:v>
                </c:pt>
                <c:pt idx="482">
                  <c:v>23.02</c:v>
                </c:pt>
                <c:pt idx="483">
                  <c:v>23.71</c:v>
                </c:pt>
                <c:pt idx="484">
                  <c:v>23.49</c:v>
                </c:pt>
                <c:pt idx="485">
                  <c:v>25.62</c:v>
                </c:pt>
                <c:pt idx="486">
                  <c:v>25.3</c:v>
                </c:pt>
                <c:pt idx="487">
                  <c:v>24.87</c:v>
                </c:pt>
                <c:pt idx="488">
                  <c:v>25.91</c:v>
                </c:pt>
                <c:pt idx="489">
                  <c:v>24.63</c:v>
                </c:pt>
                <c:pt idx="490">
                  <c:v>24.26</c:v>
                </c:pt>
                <c:pt idx="491">
                  <c:v>23.29</c:v>
                </c:pt>
                <c:pt idx="492">
                  <c:v>22.58</c:v>
                </c:pt>
                <c:pt idx="493">
                  <c:v>23.67</c:v>
                </c:pt>
                <c:pt idx="494">
                  <c:v>22.5</c:v>
                </c:pt>
                <c:pt idx="495">
                  <c:v>22.62</c:v>
                </c:pt>
                <c:pt idx="496">
                  <c:v>22.29</c:v>
                </c:pt>
                <c:pt idx="497">
                  <c:v>21.59</c:v>
                </c:pt>
                <c:pt idx="498">
                  <c:v>21.4</c:v>
                </c:pt>
                <c:pt idx="499">
                  <c:v>23.8</c:v>
                </c:pt>
                <c:pt idx="500">
                  <c:v>22.71</c:v>
                </c:pt>
                <c:pt idx="501">
                  <c:v>21.34</c:v>
                </c:pt>
                <c:pt idx="502">
                  <c:v>20.45</c:v>
                </c:pt>
                <c:pt idx="503">
                  <c:v>21.94</c:v>
                </c:pt>
                <c:pt idx="504">
                  <c:v>21.83</c:v>
                </c:pt>
                <c:pt idx="505">
                  <c:v>22.13</c:v>
                </c:pt>
                <c:pt idx="506">
                  <c:v>22.36</c:v>
                </c:pt>
                <c:pt idx="507">
                  <c:v>22.6</c:v>
                </c:pt>
                <c:pt idx="508">
                  <c:v>23.58</c:v>
                </c:pt>
                <c:pt idx="509">
                  <c:v>22.7</c:v>
                </c:pt>
                <c:pt idx="510">
                  <c:v>23.45</c:v>
                </c:pt>
                <c:pt idx="511">
                  <c:v>22.25</c:v>
                </c:pt>
                <c:pt idx="512">
                  <c:v>22.52</c:v>
                </c:pt>
                <c:pt idx="513">
                  <c:v>23.61</c:v>
                </c:pt>
                <c:pt idx="514">
                  <c:v>21.88</c:v>
                </c:pt>
                <c:pt idx="515">
                  <c:v>21.15</c:v>
                </c:pt>
                <c:pt idx="516">
                  <c:v>21.01</c:v>
                </c:pt>
                <c:pt idx="517">
                  <c:v>21.14</c:v>
                </c:pt>
                <c:pt idx="518">
                  <c:v>24.35</c:v>
                </c:pt>
                <c:pt idx="519">
                  <c:v>23.22</c:v>
                </c:pt>
                <c:pt idx="520">
                  <c:v>21.09</c:v>
                </c:pt>
                <c:pt idx="521">
                  <c:v>21.12</c:v>
                </c:pt>
                <c:pt idx="522">
                  <c:v>24.87</c:v>
                </c:pt>
                <c:pt idx="523">
                  <c:v>25.45</c:v>
                </c:pt>
                <c:pt idx="524">
                  <c:v>26.09</c:v>
                </c:pt>
                <c:pt idx="525">
                  <c:v>25.11</c:v>
                </c:pt>
                <c:pt idx="526">
                  <c:v>23.26</c:v>
                </c:pt>
                <c:pt idx="527">
                  <c:v>21.78</c:v>
                </c:pt>
                <c:pt idx="528">
                  <c:v>21.62</c:v>
                </c:pt>
                <c:pt idx="529">
                  <c:v>20.85</c:v>
                </c:pt>
                <c:pt idx="530">
                  <c:v>21.77</c:v>
                </c:pt>
                <c:pt idx="531">
                  <c:v>22.37</c:v>
                </c:pt>
                <c:pt idx="532">
                  <c:v>24.43</c:v>
                </c:pt>
                <c:pt idx="533">
                  <c:v>22.66</c:v>
                </c:pt>
                <c:pt idx="534">
                  <c:v>23.8</c:v>
                </c:pt>
                <c:pt idx="535">
                  <c:v>22.86</c:v>
                </c:pt>
                <c:pt idx="536">
                  <c:v>21.84</c:v>
                </c:pt>
                <c:pt idx="537">
                  <c:v>21.68</c:v>
                </c:pt>
                <c:pt idx="538">
                  <c:v>21.49</c:v>
                </c:pt>
                <c:pt idx="539">
                  <c:v>21.59</c:v>
                </c:pt>
                <c:pt idx="540">
                  <c:v>19.96</c:v>
                </c:pt>
                <c:pt idx="541">
                  <c:v>20.5</c:v>
                </c:pt>
                <c:pt idx="542">
                  <c:v>20.3</c:v>
                </c:pt>
                <c:pt idx="543">
                  <c:v>19.940000000000001</c:v>
                </c:pt>
                <c:pt idx="544">
                  <c:v>20.04</c:v>
                </c:pt>
                <c:pt idx="545">
                  <c:v>19.27</c:v>
                </c:pt>
                <c:pt idx="546">
                  <c:v>19.84</c:v>
                </c:pt>
                <c:pt idx="547">
                  <c:v>19.59</c:v>
                </c:pt>
                <c:pt idx="548">
                  <c:v>19.46</c:v>
                </c:pt>
                <c:pt idx="549">
                  <c:v>19.2</c:v>
                </c:pt>
                <c:pt idx="550">
                  <c:v>18.420000000000002</c:v>
                </c:pt>
                <c:pt idx="551">
                  <c:v>18.93</c:v>
                </c:pt>
                <c:pt idx="552">
                  <c:v>18.16</c:v>
                </c:pt>
                <c:pt idx="553">
                  <c:v>18.46</c:v>
                </c:pt>
                <c:pt idx="554">
                  <c:v>18.149999999999999</c:v>
                </c:pt>
                <c:pt idx="555">
                  <c:v>17.77</c:v>
                </c:pt>
                <c:pt idx="556">
                  <c:v>18.48</c:v>
                </c:pt>
                <c:pt idx="557">
                  <c:v>18.13</c:v>
                </c:pt>
                <c:pt idx="558">
                  <c:v>17.7</c:v>
                </c:pt>
                <c:pt idx="559">
                  <c:v>17.399999999999999</c:v>
                </c:pt>
                <c:pt idx="560">
                  <c:v>18.73</c:v>
                </c:pt>
                <c:pt idx="561">
                  <c:v>19.16</c:v>
                </c:pt>
                <c:pt idx="562">
                  <c:v>20.2</c:v>
                </c:pt>
                <c:pt idx="563">
                  <c:v>19.78</c:v>
                </c:pt>
                <c:pt idx="564">
                  <c:v>19.13</c:v>
                </c:pt>
                <c:pt idx="565">
                  <c:v>19.61</c:v>
                </c:pt>
                <c:pt idx="566">
                  <c:v>19.47</c:v>
                </c:pt>
                <c:pt idx="567">
                  <c:v>18.190000000000001</c:v>
                </c:pt>
                <c:pt idx="568">
                  <c:v>20.3</c:v>
                </c:pt>
                <c:pt idx="569">
                  <c:v>19.420000000000002</c:v>
                </c:pt>
                <c:pt idx="570">
                  <c:v>19.82</c:v>
                </c:pt>
                <c:pt idx="571">
                  <c:v>18.11</c:v>
                </c:pt>
                <c:pt idx="572">
                  <c:v>18.43</c:v>
                </c:pt>
                <c:pt idx="573">
                  <c:v>19.29</c:v>
                </c:pt>
                <c:pt idx="574">
                  <c:v>18.3</c:v>
                </c:pt>
                <c:pt idx="575">
                  <c:v>19.77</c:v>
                </c:pt>
                <c:pt idx="576">
                  <c:v>20.28</c:v>
                </c:pt>
                <c:pt idx="577">
                  <c:v>20.77</c:v>
                </c:pt>
                <c:pt idx="578">
                  <c:v>20.95</c:v>
                </c:pt>
                <c:pt idx="579">
                  <c:v>22.14</c:v>
                </c:pt>
                <c:pt idx="580">
                  <c:v>24.05</c:v>
                </c:pt>
                <c:pt idx="581">
                  <c:v>21.91</c:v>
                </c:pt>
                <c:pt idx="582">
                  <c:v>20.059999999999999</c:v>
                </c:pt>
                <c:pt idx="583">
                  <c:v>20.07</c:v>
                </c:pt>
                <c:pt idx="584">
                  <c:v>20.190000000000001</c:v>
                </c:pt>
                <c:pt idx="585">
                  <c:v>22.56</c:v>
                </c:pt>
                <c:pt idx="586">
                  <c:v>21.94</c:v>
                </c:pt>
                <c:pt idx="587">
                  <c:v>20.39</c:v>
                </c:pt>
                <c:pt idx="588">
                  <c:v>21.56</c:v>
                </c:pt>
                <c:pt idx="589">
                  <c:v>22.41</c:v>
                </c:pt>
                <c:pt idx="590">
                  <c:v>20.72</c:v>
                </c:pt>
                <c:pt idx="591">
                  <c:v>19.350000000000001</c:v>
                </c:pt>
                <c:pt idx="592">
                  <c:v>19.190000000000001</c:v>
                </c:pt>
                <c:pt idx="593">
                  <c:v>18.5</c:v>
                </c:pt>
                <c:pt idx="594">
                  <c:v>17.7</c:v>
                </c:pt>
                <c:pt idx="595">
                  <c:v>19.239999999999998</c:v>
                </c:pt>
                <c:pt idx="596">
                  <c:v>20.05</c:v>
                </c:pt>
                <c:pt idx="597">
                  <c:v>19.579999999999998</c:v>
                </c:pt>
                <c:pt idx="598">
                  <c:v>18.23</c:v>
                </c:pt>
                <c:pt idx="599">
                  <c:v>18.899999999999999</c:v>
                </c:pt>
                <c:pt idx="600">
                  <c:v>20.309999999999999</c:v>
                </c:pt>
                <c:pt idx="601">
                  <c:v>20.39</c:v>
                </c:pt>
                <c:pt idx="602">
                  <c:v>20.61</c:v>
                </c:pt>
                <c:pt idx="603">
                  <c:v>19.98</c:v>
                </c:pt>
                <c:pt idx="604">
                  <c:v>23.37</c:v>
                </c:pt>
                <c:pt idx="605">
                  <c:v>23.89</c:v>
                </c:pt>
                <c:pt idx="606">
                  <c:v>22.61</c:v>
                </c:pt>
                <c:pt idx="607">
                  <c:v>24.16</c:v>
                </c:pt>
                <c:pt idx="608">
                  <c:v>23.51</c:v>
                </c:pt>
                <c:pt idx="609">
                  <c:v>23.72</c:v>
                </c:pt>
                <c:pt idx="610">
                  <c:v>24.45</c:v>
                </c:pt>
                <c:pt idx="611">
                  <c:v>24.15</c:v>
                </c:pt>
                <c:pt idx="612">
                  <c:v>25.02</c:v>
                </c:pt>
                <c:pt idx="613">
                  <c:v>25.96</c:v>
                </c:pt>
                <c:pt idx="614">
                  <c:v>24.64</c:v>
                </c:pt>
                <c:pt idx="615">
                  <c:v>24.24</c:v>
                </c:pt>
                <c:pt idx="616">
                  <c:v>26.06</c:v>
                </c:pt>
                <c:pt idx="617">
                  <c:v>27.48</c:v>
                </c:pt>
                <c:pt idx="618">
                  <c:v>27.23</c:v>
                </c:pt>
                <c:pt idx="619">
                  <c:v>26.98</c:v>
                </c:pt>
                <c:pt idx="620">
                  <c:v>27.84</c:v>
                </c:pt>
                <c:pt idx="621">
                  <c:v>28.42</c:v>
                </c:pt>
                <c:pt idx="622">
                  <c:v>26.29</c:v>
                </c:pt>
                <c:pt idx="623">
                  <c:v>25.4</c:v>
                </c:pt>
                <c:pt idx="624">
                  <c:v>27.11</c:v>
                </c:pt>
                <c:pt idx="625">
                  <c:v>28.96</c:v>
                </c:pt>
                <c:pt idx="626">
                  <c:v>29.42</c:v>
                </c:pt>
                <c:pt idx="627">
                  <c:v>27.11</c:v>
                </c:pt>
                <c:pt idx="628">
                  <c:v>28.25</c:v>
                </c:pt>
                <c:pt idx="629">
                  <c:v>30.22</c:v>
                </c:pt>
                <c:pt idx="630">
                  <c:v>34.1</c:v>
                </c:pt>
                <c:pt idx="631">
                  <c:v>33.85</c:v>
                </c:pt>
                <c:pt idx="632">
                  <c:v>32.94</c:v>
                </c:pt>
                <c:pt idx="633">
                  <c:v>35.03</c:v>
                </c:pt>
                <c:pt idx="634">
                  <c:v>36.65</c:v>
                </c:pt>
                <c:pt idx="635">
                  <c:v>35.450000000000003</c:v>
                </c:pt>
                <c:pt idx="636">
                  <c:v>35.119999999999997</c:v>
                </c:pt>
                <c:pt idx="637">
                  <c:v>38.17</c:v>
                </c:pt>
                <c:pt idx="638">
                  <c:v>41.87</c:v>
                </c:pt>
                <c:pt idx="639">
                  <c:v>44.92</c:v>
                </c:pt>
                <c:pt idx="640">
                  <c:v>39.86</c:v>
                </c:pt>
                <c:pt idx="641">
                  <c:v>39.270000000000003</c:v>
                </c:pt>
                <c:pt idx="642">
                  <c:v>35.51</c:v>
                </c:pt>
                <c:pt idx="643">
                  <c:v>31.33</c:v>
                </c:pt>
                <c:pt idx="644">
                  <c:v>31.92</c:v>
                </c:pt>
                <c:pt idx="645">
                  <c:v>32.03</c:v>
                </c:pt>
                <c:pt idx="646">
                  <c:v>36.950000000000003</c:v>
                </c:pt>
                <c:pt idx="647">
                  <c:v>41.29</c:v>
                </c:pt>
                <c:pt idx="648">
                  <c:v>45.08</c:v>
                </c:pt>
                <c:pt idx="649">
                  <c:v>42.03</c:v>
                </c:pt>
                <c:pt idx="650">
                  <c:v>38.729999999999997</c:v>
                </c:pt>
                <c:pt idx="651">
                  <c:v>36.33</c:v>
                </c:pt>
                <c:pt idx="652">
                  <c:v>35.33</c:v>
                </c:pt>
                <c:pt idx="653">
                  <c:v>37.049999999999997</c:v>
                </c:pt>
                <c:pt idx="654">
                  <c:v>35.82</c:v>
                </c:pt>
                <c:pt idx="655">
                  <c:v>32.36</c:v>
                </c:pt>
                <c:pt idx="656">
                  <c:v>29.43</c:v>
                </c:pt>
                <c:pt idx="657">
                  <c:v>28.81</c:v>
                </c:pt>
                <c:pt idx="658">
                  <c:v>28.61</c:v>
                </c:pt>
                <c:pt idx="659">
                  <c:v>29.59</c:v>
                </c:pt>
                <c:pt idx="660">
                  <c:v>28.23</c:v>
                </c:pt>
                <c:pt idx="661">
                  <c:v>27.75</c:v>
                </c:pt>
                <c:pt idx="662">
                  <c:v>29.32</c:v>
                </c:pt>
                <c:pt idx="663">
                  <c:v>29.89</c:v>
                </c:pt>
                <c:pt idx="664">
                  <c:v>30.11</c:v>
                </c:pt>
                <c:pt idx="665">
                  <c:v>33.32</c:v>
                </c:pt>
                <c:pt idx="666">
                  <c:v>33.67</c:v>
                </c:pt>
                <c:pt idx="667">
                  <c:v>32.64</c:v>
                </c:pt>
                <c:pt idx="668">
                  <c:v>39.97</c:v>
                </c:pt>
                <c:pt idx="669">
                  <c:v>37.44</c:v>
                </c:pt>
                <c:pt idx="670">
                  <c:v>38.86</c:v>
                </c:pt>
                <c:pt idx="671">
                  <c:v>36.33</c:v>
                </c:pt>
                <c:pt idx="672">
                  <c:v>36.450000000000003</c:v>
                </c:pt>
                <c:pt idx="673">
                  <c:v>35.08</c:v>
                </c:pt>
                <c:pt idx="674">
                  <c:v>34.81</c:v>
                </c:pt>
                <c:pt idx="675">
                  <c:v>37.5</c:v>
                </c:pt>
                <c:pt idx="676">
                  <c:v>35.82</c:v>
                </c:pt>
                <c:pt idx="677">
                  <c:v>36.74</c:v>
                </c:pt>
                <c:pt idx="678">
                  <c:v>38.01</c:v>
                </c:pt>
                <c:pt idx="679">
                  <c:v>37.520000000000003</c:v>
                </c:pt>
                <c:pt idx="680">
                  <c:v>40.65</c:v>
                </c:pt>
                <c:pt idx="681">
                  <c:v>38.979999999999997</c:v>
                </c:pt>
                <c:pt idx="682">
                  <c:v>39.68</c:v>
                </c:pt>
                <c:pt idx="683">
                  <c:v>40.520000000000003</c:v>
                </c:pt>
                <c:pt idx="684">
                  <c:v>37.33</c:v>
                </c:pt>
                <c:pt idx="685">
                  <c:v>34.6</c:v>
                </c:pt>
                <c:pt idx="686">
                  <c:v>36.97</c:v>
                </c:pt>
                <c:pt idx="687">
                  <c:v>39.69</c:v>
                </c:pt>
                <c:pt idx="688">
                  <c:v>34.119999999999997</c:v>
                </c:pt>
                <c:pt idx="689">
                  <c:v>36.83</c:v>
                </c:pt>
                <c:pt idx="690">
                  <c:v>37.31</c:v>
                </c:pt>
                <c:pt idx="691">
                  <c:v>39.46</c:v>
                </c:pt>
                <c:pt idx="692">
                  <c:v>42.64</c:v>
                </c:pt>
                <c:pt idx="693">
                  <c:v>41.02</c:v>
                </c:pt>
                <c:pt idx="694">
                  <c:v>42.13</c:v>
                </c:pt>
                <c:pt idx="695">
                  <c:v>37.549999999999997</c:v>
                </c:pt>
                <c:pt idx="696">
                  <c:v>35.700000000000003</c:v>
                </c:pt>
                <c:pt idx="697">
                  <c:v>36.04</c:v>
                </c:pt>
                <c:pt idx="698">
                  <c:v>34.020000000000003</c:v>
                </c:pt>
                <c:pt idx="699">
                  <c:v>36</c:v>
                </c:pt>
                <c:pt idx="700">
                  <c:v>34.1</c:v>
                </c:pt>
                <c:pt idx="701">
                  <c:v>33.53</c:v>
                </c:pt>
                <c:pt idx="702">
                  <c:v>33.11</c:v>
                </c:pt>
                <c:pt idx="703">
                  <c:v>34.090000000000003</c:v>
                </c:pt>
                <c:pt idx="704">
                  <c:v>33.200000000000003</c:v>
                </c:pt>
                <c:pt idx="705">
                  <c:v>34.03</c:v>
                </c:pt>
                <c:pt idx="706">
                  <c:v>30</c:v>
                </c:pt>
                <c:pt idx="707">
                  <c:v>31.07</c:v>
                </c:pt>
                <c:pt idx="708">
                  <c:v>32.270000000000003</c:v>
                </c:pt>
                <c:pt idx="709">
                  <c:v>31.23</c:v>
                </c:pt>
                <c:pt idx="710">
                  <c:v>31.14</c:v>
                </c:pt>
                <c:pt idx="711">
                  <c:v>29.3</c:v>
                </c:pt>
                <c:pt idx="712">
                  <c:v>30.82</c:v>
                </c:pt>
                <c:pt idx="713">
                  <c:v>31.23</c:v>
                </c:pt>
                <c:pt idx="714">
                  <c:v>30.73</c:v>
                </c:pt>
                <c:pt idx="715">
                  <c:v>31.42</c:v>
                </c:pt>
                <c:pt idx="716">
                  <c:v>29.41</c:v>
                </c:pt>
                <c:pt idx="717">
                  <c:v>31.3</c:v>
                </c:pt>
                <c:pt idx="718">
                  <c:v>30.58</c:v>
                </c:pt>
                <c:pt idx="719">
                  <c:v>31.24</c:v>
                </c:pt>
                <c:pt idx="720">
                  <c:v>28.67</c:v>
                </c:pt>
                <c:pt idx="721">
                  <c:v>26.65</c:v>
                </c:pt>
                <c:pt idx="722">
                  <c:v>27.66</c:v>
                </c:pt>
                <c:pt idx="723">
                  <c:v>27.41</c:v>
                </c:pt>
                <c:pt idx="724">
                  <c:v>25.32</c:v>
                </c:pt>
                <c:pt idx="725">
                  <c:v>23.81</c:v>
                </c:pt>
                <c:pt idx="726">
                  <c:v>23.16</c:v>
                </c:pt>
                <c:pt idx="727">
                  <c:v>24.07</c:v>
                </c:pt>
                <c:pt idx="728">
                  <c:v>25.97</c:v>
                </c:pt>
                <c:pt idx="729">
                  <c:v>27.25</c:v>
                </c:pt>
                <c:pt idx="730">
                  <c:v>27.5</c:v>
                </c:pt>
                <c:pt idx="731">
                  <c:v>27.46</c:v>
                </c:pt>
                <c:pt idx="732">
                  <c:v>28.33</c:v>
                </c:pt>
                <c:pt idx="733">
                  <c:v>28.92</c:v>
                </c:pt>
                <c:pt idx="734">
                  <c:v>30.1</c:v>
                </c:pt>
                <c:pt idx="735">
                  <c:v>28.88</c:v>
                </c:pt>
                <c:pt idx="736">
                  <c:v>30.78</c:v>
                </c:pt>
                <c:pt idx="737">
                  <c:v>28.76</c:v>
                </c:pt>
                <c:pt idx="738">
                  <c:v>27.76</c:v>
                </c:pt>
                <c:pt idx="739">
                  <c:v>27.29</c:v>
                </c:pt>
                <c:pt idx="740">
                  <c:v>28.18</c:v>
                </c:pt>
                <c:pt idx="741">
                  <c:v>26.24</c:v>
                </c:pt>
                <c:pt idx="742">
                  <c:v>26.66</c:v>
                </c:pt>
                <c:pt idx="743">
                  <c:v>28.29</c:v>
                </c:pt>
                <c:pt idx="744">
                  <c:v>30.21</c:v>
                </c:pt>
                <c:pt idx="745">
                  <c:v>26.71</c:v>
                </c:pt>
                <c:pt idx="746">
                  <c:v>26.2</c:v>
                </c:pt>
                <c:pt idx="747">
                  <c:v>26.49</c:v>
                </c:pt>
                <c:pt idx="748">
                  <c:v>27.37</c:v>
                </c:pt>
                <c:pt idx="749">
                  <c:v>29.55</c:v>
                </c:pt>
                <c:pt idx="750">
                  <c:v>29.62</c:v>
                </c:pt>
                <c:pt idx="751">
                  <c:v>28.62</c:v>
                </c:pt>
                <c:pt idx="752">
                  <c:v>25.39</c:v>
                </c:pt>
                <c:pt idx="753">
                  <c:v>24.68</c:v>
                </c:pt>
                <c:pt idx="754">
                  <c:v>24.91</c:v>
                </c:pt>
                <c:pt idx="755">
                  <c:v>25.13</c:v>
                </c:pt>
                <c:pt idx="756">
                  <c:v>25.53</c:v>
                </c:pt>
                <c:pt idx="757">
                  <c:v>24.25</c:v>
                </c:pt>
                <c:pt idx="758">
                  <c:v>24.32</c:v>
                </c:pt>
                <c:pt idx="759">
                  <c:v>24.9</c:v>
                </c:pt>
                <c:pt idx="760">
                  <c:v>24.57</c:v>
                </c:pt>
                <c:pt idx="761">
                  <c:v>25.51</c:v>
                </c:pt>
                <c:pt idx="762">
                  <c:v>25.01</c:v>
                </c:pt>
                <c:pt idx="763">
                  <c:v>25.7</c:v>
                </c:pt>
                <c:pt idx="764">
                  <c:v>27.59</c:v>
                </c:pt>
                <c:pt idx="765">
                  <c:v>29.01</c:v>
                </c:pt>
                <c:pt idx="766">
                  <c:v>27.53</c:v>
                </c:pt>
                <c:pt idx="767">
                  <c:v>31.51</c:v>
                </c:pt>
                <c:pt idx="768">
                  <c:v>34.69</c:v>
                </c:pt>
                <c:pt idx="769">
                  <c:v>31.93</c:v>
                </c:pt>
                <c:pt idx="770">
                  <c:v>31.26</c:v>
                </c:pt>
                <c:pt idx="771">
                  <c:v>31.32</c:v>
                </c:pt>
                <c:pt idx="772">
                  <c:v>31.17</c:v>
                </c:pt>
                <c:pt idx="773">
                  <c:v>31.02</c:v>
                </c:pt>
                <c:pt idx="774">
                  <c:v>32.76</c:v>
                </c:pt>
                <c:pt idx="775">
                  <c:v>33.04</c:v>
                </c:pt>
                <c:pt idx="776">
                  <c:v>33.35</c:v>
                </c:pt>
                <c:pt idx="777">
                  <c:v>34.01</c:v>
                </c:pt>
                <c:pt idx="778">
                  <c:v>33.99</c:v>
                </c:pt>
                <c:pt idx="779">
                  <c:v>33.68</c:v>
                </c:pt>
                <c:pt idx="780">
                  <c:v>34.33</c:v>
                </c:pt>
                <c:pt idx="781">
                  <c:v>33.700000000000003</c:v>
                </c:pt>
                <c:pt idx="782">
                  <c:v>32.619999999999997</c:v>
                </c:pt>
                <c:pt idx="783">
                  <c:v>31.11</c:v>
                </c:pt>
                <c:pt idx="784">
                  <c:v>31.31</c:v>
                </c:pt>
                <c:pt idx="785">
                  <c:v>31.16</c:v>
                </c:pt>
                <c:pt idx="786">
                  <c:v>30.25</c:v>
                </c:pt>
                <c:pt idx="787">
                  <c:v>31.98</c:v>
                </c:pt>
                <c:pt idx="788">
                  <c:v>31.74</c:v>
                </c:pt>
                <c:pt idx="789">
                  <c:v>31.94</c:v>
                </c:pt>
                <c:pt idx="790">
                  <c:v>30.53</c:v>
                </c:pt>
                <c:pt idx="791">
                  <c:v>29.63</c:v>
                </c:pt>
                <c:pt idx="792">
                  <c:v>30.43</c:v>
                </c:pt>
                <c:pt idx="793">
                  <c:v>31.83</c:v>
                </c:pt>
                <c:pt idx="794">
                  <c:v>30.38</c:v>
                </c:pt>
                <c:pt idx="795">
                  <c:v>31.37</c:v>
                </c:pt>
                <c:pt idx="796">
                  <c:v>31.08</c:v>
                </c:pt>
                <c:pt idx="797">
                  <c:v>33.31</c:v>
                </c:pt>
                <c:pt idx="798">
                  <c:v>33.61</c:v>
                </c:pt>
                <c:pt idx="799">
                  <c:v>33.51</c:v>
                </c:pt>
                <c:pt idx="800">
                  <c:v>31.76</c:v>
                </c:pt>
                <c:pt idx="801">
                  <c:v>30.98</c:v>
                </c:pt>
                <c:pt idx="802">
                  <c:v>31.75</c:v>
                </c:pt>
                <c:pt idx="803">
                  <c:v>30.43</c:v>
                </c:pt>
                <c:pt idx="804">
                  <c:v>31.54</c:v>
                </c:pt>
                <c:pt idx="805">
                  <c:v>30.44</c:v>
                </c:pt>
                <c:pt idx="806">
                  <c:v>28.67</c:v>
                </c:pt>
                <c:pt idx="807">
                  <c:v>30.39</c:v>
                </c:pt>
                <c:pt idx="808">
                  <c:v>28.75</c:v>
                </c:pt>
                <c:pt idx="809">
                  <c:v>28.23</c:v>
                </c:pt>
                <c:pt idx="810">
                  <c:v>27.96</c:v>
                </c:pt>
                <c:pt idx="811">
                  <c:v>27.75</c:v>
                </c:pt>
                <c:pt idx="812">
                  <c:v>29.15</c:v>
                </c:pt>
                <c:pt idx="813">
                  <c:v>28.36</c:v>
                </c:pt>
                <c:pt idx="814">
                  <c:v>28.02</c:v>
                </c:pt>
                <c:pt idx="815">
                  <c:v>28.21</c:v>
                </c:pt>
                <c:pt idx="816">
                  <c:v>29.13</c:v>
                </c:pt>
                <c:pt idx="817">
                  <c:v>28.45</c:v>
                </c:pt>
                <c:pt idx="818">
                  <c:v>27.13</c:v>
                </c:pt>
                <c:pt idx="819">
                  <c:v>27.11</c:v>
                </c:pt>
                <c:pt idx="820">
                  <c:v>25.6</c:v>
                </c:pt>
                <c:pt idx="821">
                  <c:v>24.44</c:v>
                </c:pt>
                <c:pt idx="822">
                  <c:v>23.41</c:v>
                </c:pt>
                <c:pt idx="823">
                  <c:v>22.56</c:v>
                </c:pt>
                <c:pt idx="824">
                  <c:v>22.52</c:v>
                </c:pt>
                <c:pt idx="825">
                  <c:v>21.5</c:v>
                </c:pt>
                <c:pt idx="826">
                  <c:v>21.95</c:v>
                </c:pt>
                <c:pt idx="827">
                  <c:v>20.7</c:v>
                </c:pt>
                <c:pt idx="828">
                  <c:v>20.8</c:v>
                </c:pt>
                <c:pt idx="829">
                  <c:v>20.329999999999998</c:v>
                </c:pt>
                <c:pt idx="830">
                  <c:v>20.8</c:v>
                </c:pt>
                <c:pt idx="831">
                  <c:v>20.84</c:v>
                </c:pt>
                <c:pt idx="832">
                  <c:v>20.76</c:v>
                </c:pt>
                <c:pt idx="833">
                  <c:v>21.21</c:v>
                </c:pt>
                <c:pt idx="834">
                  <c:v>21.59</c:v>
                </c:pt>
                <c:pt idx="835">
                  <c:v>20.63</c:v>
                </c:pt>
                <c:pt idx="836">
                  <c:v>21.13</c:v>
                </c:pt>
                <c:pt idx="837">
                  <c:v>20.8</c:v>
                </c:pt>
                <c:pt idx="838">
                  <c:v>21</c:v>
                </c:pt>
                <c:pt idx="839">
                  <c:v>21.24</c:v>
                </c:pt>
                <c:pt idx="840">
                  <c:v>19.690000000000001</c:v>
                </c:pt>
                <c:pt idx="841">
                  <c:v>19.52</c:v>
                </c:pt>
                <c:pt idx="842">
                  <c:v>19.91</c:v>
                </c:pt>
                <c:pt idx="843">
                  <c:v>20</c:v>
                </c:pt>
                <c:pt idx="844">
                  <c:v>19.239999999999998</c:v>
                </c:pt>
                <c:pt idx="845">
                  <c:v>18.399999999999999</c:v>
                </c:pt>
                <c:pt idx="846">
                  <c:v>20.51</c:v>
                </c:pt>
                <c:pt idx="847">
                  <c:v>21.29</c:v>
                </c:pt>
                <c:pt idx="848">
                  <c:v>21.21</c:v>
                </c:pt>
                <c:pt idx="849">
                  <c:v>19.78</c:v>
                </c:pt>
                <c:pt idx="850">
                  <c:v>19.170000000000002</c:v>
                </c:pt>
                <c:pt idx="851">
                  <c:v>19.989999999999998</c:v>
                </c:pt>
                <c:pt idx="852">
                  <c:v>20.03</c:v>
                </c:pt>
                <c:pt idx="853">
                  <c:v>20.43</c:v>
                </c:pt>
                <c:pt idx="854">
                  <c:v>19.47</c:v>
                </c:pt>
                <c:pt idx="855">
                  <c:v>20.85</c:v>
                </c:pt>
                <c:pt idx="856">
                  <c:v>20.84</c:v>
                </c:pt>
                <c:pt idx="857">
                  <c:v>20.62</c:v>
                </c:pt>
                <c:pt idx="858">
                  <c:v>20.83</c:v>
                </c:pt>
                <c:pt idx="859">
                  <c:v>21.25</c:v>
                </c:pt>
                <c:pt idx="860">
                  <c:v>22.15</c:v>
                </c:pt>
                <c:pt idx="861">
                  <c:v>20.64</c:v>
                </c:pt>
                <c:pt idx="862">
                  <c:v>20.21</c:v>
                </c:pt>
                <c:pt idx="863">
                  <c:v>20.41</c:v>
                </c:pt>
                <c:pt idx="864">
                  <c:v>20.66</c:v>
                </c:pt>
                <c:pt idx="865">
                  <c:v>20.22</c:v>
                </c:pt>
                <c:pt idx="866">
                  <c:v>20.010000000000002</c:v>
                </c:pt>
                <c:pt idx="867">
                  <c:v>19.760000000000002</c:v>
                </c:pt>
                <c:pt idx="868">
                  <c:v>19.8</c:v>
                </c:pt>
                <c:pt idx="869">
                  <c:v>19.14</c:v>
                </c:pt>
                <c:pt idx="870">
                  <c:v>20.58</c:v>
                </c:pt>
                <c:pt idx="871">
                  <c:v>20.75</c:v>
                </c:pt>
                <c:pt idx="872">
                  <c:v>20.81</c:v>
                </c:pt>
                <c:pt idx="873">
                  <c:v>19.399999999999999</c:v>
                </c:pt>
                <c:pt idx="874">
                  <c:v>19.16</c:v>
                </c:pt>
                <c:pt idx="875">
                  <c:v>19.52</c:v>
                </c:pt>
                <c:pt idx="876">
                  <c:v>19.46</c:v>
                </c:pt>
                <c:pt idx="877">
                  <c:v>19.03</c:v>
                </c:pt>
                <c:pt idx="878">
                  <c:v>19.39</c:v>
                </c:pt>
                <c:pt idx="879">
                  <c:v>20.059999999999999</c:v>
                </c:pt>
                <c:pt idx="880">
                  <c:v>19.48</c:v>
                </c:pt>
                <c:pt idx="881">
                  <c:v>18.93</c:v>
                </c:pt>
                <c:pt idx="882">
                  <c:v>19.190000000000001</c:v>
                </c:pt>
                <c:pt idx="883">
                  <c:v>18.47</c:v>
                </c:pt>
                <c:pt idx="884">
                  <c:v>19.59</c:v>
                </c:pt>
                <c:pt idx="885">
                  <c:v>19.55</c:v>
                </c:pt>
                <c:pt idx="886">
                  <c:v>19.760000000000002</c:v>
                </c:pt>
                <c:pt idx="887">
                  <c:v>20.22</c:v>
                </c:pt>
                <c:pt idx="888">
                  <c:v>19.11</c:v>
                </c:pt>
                <c:pt idx="889">
                  <c:v>19.78</c:v>
                </c:pt>
                <c:pt idx="890">
                  <c:v>19.170000000000002</c:v>
                </c:pt>
                <c:pt idx="891">
                  <c:v>18.64</c:v>
                </c:pt>
                <c:pt idx="892">
                  <c:v>18.600000000000001</c:v>
                </c:pt>
                <c:pt idx="893">
                  <c:v>17.75</c:v>
                </c:pt>
                <c:pt idx="894">
                  <c:v>18.36</c:v>
                </c:pt>
                <c:pt idx="895">
                  <c:v>18.670000000000002</c:v>
                </c:pt>
                <c:pt idx="896">
                  <c:v>18.850000000000001</c:v>
                </c:pt>
                <c:pt idx="897">
                  <c:v>19.489999999999998</c:v>
                </c:pt>
                <c:pt idx="898">
                  <c:v>20.75</c:v>
                </c:pt>
                <c:pt idx="899">
                  <c:v>21.27</c:v>
                </c:pt>
                <c:pt idx="900">
                  <c:v>22.68</c:v>
                </c:pt>
                <c:pt idx="901">
                  <c:v>21.5</c:v>
                </c:pt>
                <c:pt idx="902">
                  <c:v>20.260000000000002</c:v>
                </c:pt>
                <c:pt idx="903">
                  <c:v>19.59</c:v>
                </c:pt>
                <c:pt idx="904">
                  <c:v>19.75</c:v>
                </c:pt>
                <c:pt idx="905">
                  <c:v>17.940000000000001</c:v>
                </c:pt>
                <c:pt idx="906">
                  <c:v>18.77</c:v>
                </c:pt>
                <c:pt idx="907">
                  <c:v>18.47</c:v>
                </c:pt>
                <c:pt idx="908">
                  <c:v>18.27</c:v>
                </c:pt>
                <c:pt idx="909">
                  <c:v>18.18</c:v>
                </c:pt>
                <c:pt idx="910">
                  <c:v>17.86</c:v>
                </c:pt>
                <c:pt idx="911">
                  <c:v>17.82</c:v>
                </c:pt>
                <c:pt idx="912">
                  <c:v>17.84</c:v>
                </c:pt>
                <c:pt idx="913">
                  <c:v>18.55</c:v>
                </c:pt>
                <c:pt idx="914">
                  <c:v>19.53</c:v>
                </c:pt>
                <c:pt idx="915">
                  <c:v>19.489999999999998</c:v>
                </c:pt>
                <c:pt idx="916">
                  <c:v>19.13</c:v>
                </c:pt>
                <c:pt idx="917">
                  <c:v>18.48</c:v>
                </c:pt>
                <c:pt idx="918">
                  <c:v>18.63</c:v>
                </c:pt>
                <c:pt idx="919">
                  <c:v>19.02</c:v>
                </c:pt>
                <c:pt idx="920">
                  <c:v>19.440000000000001</c:v>
                </c:pt>
                <c:pt idx="921">
                  <c:v>18.71</c:v>
                </c:pt>
                <c:pt idx="922">
                  <c:v>18.170000000000002</c:v>
                </c:pt>
                <c:pt idx="923">
                  <c:v>18.260000000000002</c:v>
                </c:pt>
                <c:pt idx="924">
                  <c:v>18.850000000000001</c:v>
                </c:pt>
                <c:pt idx="925">
                  <c:v>20.010000000000002</c:v>
                </c:pt>
                <c:pt idx="926">
                  <c:v>19.25</c:v>
                </c:pt>
                <c:pt idx="927">
                  <c:v>18.68</c:v>
                </c:pt>
                <c:pt idx="928">
                  <c:v>19.28</c:v>
                </c:pt>
                <c:pt idx="929">
                  <c:v>18.03</c:v>
                </c:pt>
                <c:pt idx="930">
                  <c:v>18.149999999999999</c:v>
                </c:pt>
                <c:pt idx="931">
                  <c:v>17.57</c:v>
                </c:pt>
                <c:pt idx="932">
                  <c:v>17.54</c:v>
                </c:pt>
                <c:pt idx="933">
                  <c:v>19.649999999999999</c:v>
                </c:pt>
                <c:pt idx="934">
                  <c:v>19.47</c:v>
                </c:pt>
                <c:pt idx="935">
                  <c:v>21.22</c:v>
                </c:pt>
                <c:pt idx="936">
                  <c:v>22.26</c:v>
                </c:pt>
                <c:pt idx="937">
                  <c:v>22.23</c:v>
                </c:pt>
                <c:pt idx="938">
                  <c:v>21.67</c:v>
                </c:pt>
                <c:pt idx="939">
                  <c:v>22.72</c:v>
                </c:pt>
                <c:pt idx="940">
                  <c:v>21.07</c:v>
                </c:pt>
                <c:pt idx="941">
                  <c:v>20.8</c:v>
                </c:pt>
                <c:pt idx="942">
                  <c:v>19.5</c:v>
                </c:pt>
                <c:pt idx="943">
                  <c:v>19.510000000000002</c:v>
                </c:pt>
                <c:pt idx="944">
                  <c:v>19.41</c:v>
                </c:pt>
                <c:pt idx="945">
                  <c:v>19.18</c:v>
                </c:pt>
                <c:pt idx="946">
                  <c:v>18.82</c:v>
                </c:pt>
                <c:pt idx="947">
                  <c:v>18.45</c:v>
                </c:pt>
                <c:pt idx="948">
                  <c:v>17.55</c:v>
                </c:pt>
                <c:pt idx="949">
                  <c:v>17.37</c:v>
                </c:pt>
                <c:pt idx="950">
                  <c:v>17.690000000000001</c:v>
                </c:pt>
                <c:pt idx="951">
                  <c:v>17.190000000000001</c:v>
                </c:pt>
                <c:pt idx="952">
                  <c:v>17.62</c:v>
                </c:pt>
                <c:pt idx="953">
                  <c:v>17.04</c:v>
                </c:pt>
                <c:pt idx="954">
                  <c:v>16.55</c:v>
                </c:pt>
                <c:pt idx="955">
                  <c:v>17.670000000000002</c:v>
                </c:pt>
                <c:pt idx="956">
                  <c:v>17.68</c:v>
                </c:pt>
                <c:pt idx="957">
                  <c:v>17.71</c:v>
                </c:pt>
                <c:pt idx="958">
                  <c:v>18.05</c:v>
                </c:pt>
                <c:pt idx="959">
                  <c:v>16.82</c:v>
                </c:pt>
                <c:pt idx="960">
                  <c:v>16.43</c:v>
                </c:pt>
                <c:pt idx="961">
                  <c:v>16.329999999999998</c:v>
                </c:pt>
                <c:pt idx="962">
                  <c:v>16.100000000000001</c:v>
                </c:pt>
                <c:pt idx="963">
                  <c:v>16.55</c:v>
                </c:pt>
                <c:pt idx="964">
                  <c:v>16.55</c:v>
                </c:pt>
                <c:pt idx="965">
                  <c:v>16.86</c:v>
                </c:pt>
                <c:pt idx="966">
                  <c:v>16.739999999999998</c:v>
                </c:pt>
                <c:pt idx="967">
                  <c:v>16.93</c:v>
                </c:pt>
                <c:pt idx="968">
                  <c:v>17.62</c:v>
                </c:pt>
                <c:pt idx="969">
                  <c:v>17.54</c:v>
                </c:pt>
                <c:pt idx="970">
                  <c:v>16.75</c:v>
                </c:pt>
                <c:pt idx="971">
                  <c:v>16.47</c:v>
                </c:pt>
                <c:pt idx="972">
                  <c:v>16.940000000000001</c:v>
                </c:pt>
                <c:pt idx="973">
                  <c:v>18.600000000000001</c:v>
                </c:pt>
                <c:pt idx="974">
                  <c:v>19.11</c:v>
                </c:pt>
                <c:pt idx="975">
                  <c:v>18.8</c:v>
                </c:pt>
                <c:pt idx="976">
                  <c:v>19.48</c:v>
                </c:pt>
                <c:pt idx="977">
                  <c:v>18.98</c:v>
                </c:pt>
                <c:pt idx="978">
                  <c:v>17.440000000000001</c:v>
                </c:pt>
                <c:pt idx="979">
                  <c:v>16.71</c:v>
                </c:pt>
                <c:pt idx="980">
                  <c:v>16.23</c:v>
                </c:pt>
                <c:pt idx="981">
                  <c:v>16.32</c:v>
                </c:pt>
                <c:pt idx="982">
                  <c:v>16.77</c:v>
                </c:pt>
                <c:pt idx="983">
                  <c:v>16.27</c:v>
                </c:pt>
                <c:pt idx="984">
                  <c:v>16.63</c:v>
                </c:pt>
                <c:pt idx="985">
                  <c:v>16.3</c:v>
                </c:pt>
                <c:pt idx="986">
                  <c:v>17.09</c:v>
                </c:pt>
                <c:pt idx="987">
                  <c:v>16.54</c:v>
                </c:pt>
                <c:pt idx="988">
                  <c:v>17.63</c:v>
                </c:pt>
                <c:pt idx="989">
                  <c:v>17.87</c:v>
                </c:pt>
                <c:pt idx="990">
                  <c:v>16.73</c:v>
                </c:pt>
                <c:pt idx="991">
                  <c:v>16.41</c:v>
                </c:pt>
                <c:pt idx="992">
                  <c:v>17.23</c:v>
                </c:pt>
                <c:pt idx="993">
                  <c:v>15.93</c:v>
                </c:pt>
                <c:pt idx="994">
                  <c:v>15.58</c:v>
                </c:pt>
                <c:pt idx="995">
                  <c:v>16.16</c:v>
                </c:pt>
                <c:pt idx="996">
                  <c:v>16.420000000000002</c:v>
                </c:pt>
                <c:pt idx="997">
                  <c:v>16.940000000000001</c:v>
                </c:pt>
                <c:pt idx="998">
                  <c:v>16.489999999999998</c:v>
                </c:pt>
                <c:pt idx="999">
                  <c:v>16.66</c:v>
                </c:pt>
                <c:pt idx="1000">
                  <c:v>17.45</c:v>
                </c:pt>
                <c:pt idx="1001">
                  <c:v>17.09</c:v>
                </c:pt>
                <c:pt idx="1002">
                  <c:v>17.68</c:v>
                </c:pt>
                <c:pt idx="1003">
                  <c:v>18.309999999999999</c:v>
                </c:pt>
                <c:pt idx="1004">
                  <c:v>18.22</c:v>
                </c:pt>
                <c:pt idx="1005">
                  <c:v>17.489999999999998</c:v>
                </c:pt>
                <c:pt idx="1006">
                  <c:v>16.73</c:v>
                </c:pt>
                <c:pt idx="1007">
                  <c:v>15.5</c:v>
                </c:pt>
                <c:pt idx="1008">
                  <c:v>15.61</c:v>
                </c:pt>
                <c:pt idx="1009">
                  <c:v>16.75</c:v>
                </c:pt>
                <c:pt idx="1010">
                  <c:v>16.82</c:v>
                </c:pt>
                <c:pt idx="1011">
                  <c:v>18.04</c:v>
                </c:pt>
                <c:pt idx="1012">
                  <c:v>16.75</c:v>
                </c:pt>
                <c:pt idx="1013">
                  <c:v>15.56</c:v>
                </c:pt>
                <c:pt idx="1014">
                  <c:v>15</c:v>
                </c:pt>
                <c:pt idx="1015">
                  <c:v>15.21</c:v>
                </c:pt>
                <c:pt idx="1016">
                  <c:v>14.34</c:v>
                </c:pt>
                <c:pt idx="1017">
                  <c:v>14.71</c:v>
                </c:pt>
                <c:pt idx="1018">
                  <c:v>14.84</c:v>
                </c:pt>
                <c:pt idx="1019">
                  <c:v>14.55</c:v>
                </c:pt>
                <c:pt idx="1020">
                  <c:v>15.35</c:v>
                </c:pt>
                <c:pt idx="1021">
                  <c:v>16.78</c:v>
                </c:pt>
                <c:pt idx="1022">
                  <c:v>17.14</c:v>
                </c:pt>
                <c:pt idx="1023">
                  <c:v>16.63</c:v>
                </c:pt>
                <c:pt idx="1024">
                  <c:v>17.11</c:v>
                </c:pt>
                <c:pt idx="1025">
                  <c:v>17.34</c:v>
                </c:pt>
                <c:pt idx="1026">
                  <c:v>17.87</c:v>
                </c:pt>
                <c:pt idx="1027">
                  <c:v>17.71</c:v>
                </c:pt>
                <c:pt idx="1028">
                  <c:v>16</c:v>
                </c:pt>
                <c:pt idx="1029">
                  <c:v>16.39</c:v>
                </c:pt>
                <c:pt idx="1030">
                  <c:v>15.94</c:v>
                </c:pt>
                <c:pt idx="1031">
                  <c:v>15.39</c:v>
                </c:pt>
                <c:pt idx="1032">
                  <c:v>15.31</c:v>
                </c:pt>
                <c:pt idx="1033">
                  <c:v>15.58</c:v>
                </c:pt>
                <c:pt idx="1034">
                  <c:v>15.4</c:v>
                </c:pt>
                <c:pt idx="1035">
                  <c:v>15.59</c:v>
                </c:pt>
                <c:pt idx="1036">
                  <c:v>15.8</c:v>
                </c:pt>
                <c:pt idx="1037">
                  <c:v>16.04</c:v>
                </c:pt>
                <c:pt idx="1038">
                  <c:v>16.29</c:v>
                </c:pt>
                <c:pt idx="1039">
                  <c:v>15.9</c:v>
                </c:pt>
                <c:pt idx="1040">
                  <c:v>14.93</c:v>
                </c:pt>
                <c:pt idx="1041">
                  <c:v>14.83</c:v>
                </c:pt>
                <c:pt idx="1042">
                  <c:v>14.55</c:v>
                </c:pt>
                <c:pt idx="1043">
                  <c:v>14.44</c:v>
                </c:pt>
                <c:pt idx="1044">
                  <c:v>14.86</c:v>
                </c:pt>
                <c:pt idx="1045">
                  <c:v>14.55</c:v>
                </c:pt>
                <c:pt idx="1046">
                  <c:v>14.4</c:v>
                </c:pt>
                <c:pt idx="1047">
                  <c:v>14.48</c:v>
                </c:pt>
                <c:pt idx="1048">
                  <c:v>15.79</c:v>
                </c:pt>
                <c:pt idx="1049">
                  <c:v>16.600000000000001</c:v>
                </c:pt>
                <c:pt idx="1050">
                  <c:v>18.670000000000002</c:v>
                </c:pt>
                <c:pt idx="1051">
                  <c:v>20.67</c:v>
                </c:pt>
                <c:pt idx="1052">
                  <c:v>18.3</c:v>
                </c:pt>
                <c:pt idx="1053">
                  <c:v>21.13</c:v>
                </c:pt>
                <c:pt idx="1054">
                  <c:v>20.34</c:v>
                </c:pt>
                <c:pt idx="1055">
                  <c:v>18.11</c:v>
                </c:pt>
                <c:pt idx="1056">
                  <c:v>18.53</c:v>
                </c:pt>
                <c:pt idx="1057">
                  <c:v>19.149999999999999</c:v>
                </c:pt>
                <c:pt idx="1058">
                  <c:v>21.58</c:v>
                </c:pt>
                <c:pt idx="1059">
                  <c:v>20.67</c:v>
                </c:pt>
                <c:pt idx="1060">
                  <c:v>19.809999999999999</c:v>
                </c:pt>
                <c:pt idx="1061">
                  <c:v>17.88</c:v>
                </c:pt>
                <c:pt idx="1062">
                  <c:v>17.329999999999998</c:v>
                </c:pt>
                <c:pt idx="1063">
                  <c:v>16.5</c:v>
                </c:pt>
                <c:pt idx="1064">
                  <c:v>16.28</c:v>
                </c:pt>
                <c:pt idx="1065">
                  <c:v>16.739999999999998</c:v>
                </c:pt>
                <c:pt idx="1066">
                  <c:v>16.649999999999999</c:v>
                </c:pt>
                <c:pt idx="1067">
                  <c:v>15.64</c:v>
                </c:pt>
                <c:pt idx="1068">
                  <c:v>14.97</c:v>
                </c:pt>
                <c:pt idx="1069">
                  <c:v>15.32</c:v>
                </c:pt>
                <c:pt idx="1070">
                  <c:v>15.76</c:v>
                </c:pt>
                <c:pt idx="1071">
                  <c:v>16.260000000000002</c:v>
                </c:pt>
                <c:pt idx="1072">
                  <c:v>15.28</c:v>
                </c:pt>
                <c:pt idx="1073">
                  <c:v>17.260000000000002</c:v>
                </c:pt>
                <c:pt idx="1074">
                  <c:v>15.62</c:v>
                </c:pt>
                <c:pt idx="1075">
                  <c:v>15.74</c:v>
                </c:pt>
                <c:pt idx="1076">
                  <c:v>14.94</c:v>
                </c:pt>
                <c:pt idx="1077">
                  <c:v>15.42</c:v>
                </c:pt>
                <c:pt idx="1078">
                  <c:v>16.670000000000002</c:v>
                </c:pt>
                <c:pt idx="1079">
                  <c:v>15.6</c:v>
                </c:pt>
                <c:pt idx="1080">
                  <c:v>14.61</c:v>
                </c:pt>
                <c:pt idx="1081">
                  <c:v>14.01</c:v>
                </c:pt>
                <c:pt idx="1082">
                  <c:v>14.77</c:v>
                </c:pt>
                <c:pt idx="1083">
                  <c:v>15.07</c:v>
                </c:pt>
                <c:pt idx="1084">
                  <c:v>16.29</c:v>
                </c:pt>
                <c:pt idx="1085">
                  <c:v>16.600000000000001</c:v>
                </c:pt>
                <c:pt idx="1086">
                  <c:v>17.190000000000001</c:v>
                </c:pt>
                <c:pt idx="1087">
                  <c:v>16.62</c:v>
                </c:pt>
                <c:pt idx="1088">
                  <c:v>16.55</c:v>
                </c:pt>
                <c:pt idx="1089">
                  <c:v>15.77</c:v>
                </c:pt>
                <c:pt idx="1090">
                  <c:v>17.05</c:v>
                </c:pt>
                <c:pt idx="1091">
                  <c:v>18.13</c:v>
                </c:pt>
                <c:pt idx="1092">
                  <c:v>19.77</c:v>
                </c:pt>
                <c:pt idx="1093">
                  <c:v>18.57</c:v>
                </c:pt>
                <c:pt idx="1094">
                  <c:v>18.14</c:v>
                </c:pt>
                <c:pt idx="1095">
                  <c:v>18.86</c:v>
                </c:pt>
                <c:pt idx="1096">
                  <c:v>18.47</c:v>
                </c:pt>
                <c:pt idx="1097">
                  <c:v>19.96</c:v>
                </c:pt>
                <c:pt idx="1098">
                  <c:v>19.329999999999998</c:v>
                </c:pt>
                <c:pt idx="1099">
                  <c:v>18.93</c:v>
                </c:pt>
                <c:pt idx="1100">
                  <c:v>18.670000000000002</c:v>
                </c:pt>
                <c:pt idx="1101">
                  <c:v>18.489999999999998</c:v>
                </c:pt>
                <c:pt idx="1102">
                  <c:v>18.079999999999998</c:v>
                </c:pt>
                <c:pt idx="1103">
                  <c:v>15.96</c:v>
                </c:pt>
                <c:pt idx="1104">
                  <c:v>15.97</c:v>
                </c:pt>
                <c:pt idx="1105">
                  <c:v>15.28</c:v>
                </c:pt>
                <c:pt idx="1106">
                  <c:v>15.5</c:v>
                </c:pt>
                <c:pt idx="1107">
                  <c:v>16.3</c:v>
                </c:pt>
                <c:pt idx="1108">
                  <c:v>16.079999999999998</c:v>
                </c:pt>
                <c:pt idx="1109">
                  <c:v>17.03</c:v>
                </c:pt>
                <c:pt idx="1110">
                  <c:v>16.78</c:v>
                </c:pt>
                <c:pt idx="1111">
                  <c:v>15.39</c:v>
                </c:pt>
                <c:pt idx="1112">
                  <c:v>15.01</c:v>
                </c:pt>
                <c:pt idx="1113">
                  <c:v>15.39</c:v>
                </c:pt>
                <c:pt idx="1114">
                  <c:v>15.04</c:v>
                </c:pt>
                <c:pt idx="1115">
                  <c:v>15.04</c:v>
                </c:pt>
                <c:pt idx="1116">
                  <c:v>16.07</c:v>
                </c:pt>
                <c:pt idx="1117">
                  <c:v>15.05</c:v>
                </c:pt>
                <c:pt idx="1118">
                  <c:v>14.79</c:v>
                </c:pt>
                <c:pt idx="1119">
                  <c:v>15.15</c:v>
                </c:pt>
                <c:pt idx="1120">
                  <c:v>14.99</c:v>
                </c:pt>
                <c:pt idx="1121">
                  <c:v>15.26</c:v>
                </c:pt>
                <c:pt idx="1122">
                  <c:v>14.31</c:v>
                </c:pt>
                <c:pt idx="1123">
                  <c:v>13.98</c:v>
                </c:pt>
                <c:pt idx="1124">
                  <c:v>14.81</c:v>
                </c:pt>
                <c:pt idx="1125">
                  <c:v>15.19</c:v>
                </c:pt>
                <c:pt idx="1126">
                  <c:v>16.07</c:v>
                </c:pt>
                <c:pt idx="1127">
                  <c:v>15.47</c:v>
                </c:pt>
                <c:pt idx="1128">
                  <c:v>14.34</c:v>
                </c:pt>
                <c:pt idx="1129">
                  <c:v>15.2</c:v>
                </c:pt>
                <c:pt idx="1130">
                  <c:v>15.08</c:v>
                </c:pt>
                <c:pt idx="1131">
                  <c:v>16.25</c:v>
                </c:pt>
                <c:pt idx="1132">
                  <c:v>15.81</c:v>
                </c:pt>
                <c:pt idx="1133">
                  <c:v>16.2</c:v>
                </c:pt>
                <c:pt idx="1134">
                  <c:v>15.78</c:v>
                </c:pt>
                <c:pt idx="1135">
                  <c:v>14.96</c:v>
                </c:pt>
                <c:pt idx="1136">
                  <c:v>14.46</c:v>
                </c:pt>
                <c:pt idx="1137">
                  <c:v>13.76</c:v>
                </c:pt>
                <c:pt idx="1138">
                  <c:v>14.71</c:v>
                </c:pt>
                <c:pt idx="1139">
                  <c:v>14.34</c:v>
                </c:pt>
                <c:pt idx="1140">
                  <c:v>15.17</c:v>
                </c:pt>
                <c:pt idx="1141">
                  <c:v>14.17</c:v>
                </c:pt>
                <c:pt idx="1142">
                  <c:v>16.41</c:v>
                </c:pt>
                <c:pt idx="1143">
                  <c:v>15.75</c:v>
                </c:pt>
                <c:pt idx="1144">
                  <c:v>16.5</c:v>
                </c:pt>
                <c:pt idx="1145">
                  <c:v>17.3</c:v>
                </c:pt>
                <c:pt idx="1146">
                  <c:v>16.55</c:v>
                </c:pt>
                <c:pt idx="1147">
                  <c:v>16.149999999999999</c:v>
                </c:pt>
                <c:pt idx="1148">
                  <c:v>15.68</c:v>
                </c:pt>
                <c:pt idx="1149">
                  <c:v>15.32</c:v>
                </c:pt>
                <c:pt idx="1150">
                  <c:v>15.37</c:v>
                </c:pt>
                <c:pt idx="1151">
                  <c:v>16.03</c:v>
                </c:pt>
                <c:pt idx="1152">
                  <c:v>16.21</c:v>
                </c:pt>
                <c:pt idx="1153">
                  <c:v>18.32</c:v>
                </c:pt>
                <c:pt idx="1154">
                  <c:v>19.34</c:v>
                </c:pt>
                <c:pt idx="1155">
                  <c:v>18.89</c:v>
                </c:pt>
                <c:pt idx="1156">
                  <c:v>17.47</c:v>
                </c:pt>
                <c:pt idx="1157">
                  <c:v>18.04</c:v>
                </c:pt>
                <c:pt idx="1158">
                  <c:v>19.079999999999998</c:v>
                </c:pt>
                <c:pt idx="1159">
                  <c:v>17.98</c:v>
                </c:pt>
                <c:pt idx="1160">
                  <c:v>17.57</c:v>
                </c:pt>
                <c:pt idx="1161">
                  <c:v>17.02</c:v>
                </c:pt>
                <c:pt idx="1162">
                  <c:v>16.23</c:v>
                </c:pt>
                <c:pt idx="1163">
                  <c:v>16.96</c:v>
                </c:pt>
                <c:pt idx="1164">
                  <c:v>16</c:v>
                </c:pt>
                <c:pt idx="1165">
                  <c:v>15.88</c:v>
                </c:pt>
                <c:pt idx="1166">
                  <c:v>15.33</c:v>
                </c:pt>
                <c:pt idx="1167">
                  <c:v>14.98</c:v>
                </c:pt>
                <c:pt idx="1168">
                  <c:v>14.91</c:v>
                </c:pt>
                <c:pt idx="1169">
                  <c:v>14.71</c:v>
                </c:pt>
                <c:pt idx="1170">
                  <c:v>15.44</c:v>
                </c:pt>
                <c:pt idx="1171">
                  <c:v>15.29</c:v>
                </c:pt>
                <c:pt idx="1172">
                  <c:v>14.91</c:v>
                </c:pt>
                <c:pt idx="1173">
                  <c:v>14.28</c:v>
                </c:pt>
                <c:pt idx="1174">
                  <c:v>13.91</c:v>
                </c:pt>
                <c:pt idx="1175">
                  <c:v>14.07</c:v>
                </c:pt>
                <c:pt idx="1176">
                  <c:v>14.06</c:v>
                </c:pt>
                <c:pt idx="1177">
                  <c:v>14.01</c:v>
                </c:pt>
                <c:pt idx="1178">
                  <c:v>13.76</c:v>
                </c:pt>
                <c:pt idx="1179">
                  <c:v>13.17</c:v>
                </c:pt>
                <c:pt idx="1180">
                  <c:v>13.56</c:v>
                </c:pt>
                <c:pt idx="1181">
                  <c:v>14.64</c:v>
                </c:pt>
                <c:pt idx="1182">
                  <c:v>14.39</c:v>
                </c:pt>
                <c:pt idx="1183">
                  <c:v>14.03</c:v>
                </c:pt>
                <c:pt idx="1184">
                  <c:v>14.43</c:v>
                </c:pt>
                <c:pt idx="1185">
                  <c:v>13.66</c:v>
                </c:pt>
                <c:pt idx="1186">
                  <c:v>14.74</c:v>
                </c:pt>
                <c:pt idx="1187">
                  <c:v>14.8</c:v>
                </c:pt>
                <c:pt idx="1188">
                  <c:v>14.28</c:v>
                </c:pt>
                <c:pt idx="1189">
                  <c:v>14.62</c:v>
                </c:pt>
                <c:pt idx="1190">
                  <c:v>13.83</c:v>
                </c:pt>
                <c:pt idx="1191">
                  <c:v>13.21</c:v>
                </c:pt>
                <c:pt idx="1192">
                  <c:v>13.34</c:v>
                </c:pt>
                <c:pt idx="1193">
                  <c:v>12.75</c:v>
                </c:pt>
                <c:pt idx="1194">
                  <c:v>13.41</c:v>
                </c:pt>
                <c:pt idx="1195">
                  <c:v>13.95</c:v>
                </c:pt>
                <c:pt idx="1196">
                  <c:v>13.28</c:v>
                </c:pt>
                <c:pt idx="1197">
                  <c:v>14.5</c:v>
                </c:pt>
                <c:pt idx="1198">
                  <c:v>15.05</c:v>
                </c:pt>
                <c:pt idx="1199">
                  <c:v>14.71</c:v>
                </c:pt>
                <c:pt idx="1200">
                  <c:v>15.05</c:v>
                </c:pt>
                <c:pt idx="1201">
                  <c:v>15.42</c:v>
                </c:pt>
                <c:pt idx="1202">
                  <c:v>16.43</c:v>
                </c:pt>
                <c:pt idx="1203">
                  <c:v>15.04</c:v>
                </c:pt>
                <c:pt idx="1204">
                  <c:v>14.71</c:v>
                </c:pt>
                <c:pt idx="1205">
                  <c:v>15.13</c:v>
                </c:pt>
                <c:pt idx="1206">
                  <c:v>14.85</c:v>
                </c:pt>
                <c:pt idx="1207">
                  <c:v>14.54</c:v>
                </c:pt>
                <c:pt idx="1208">
                  <c:v>15.28</c:v>
                </c:pt>
                <c:pt idx="1209">
                  <c:v>16.579999999999998</c:v>
                </c:pt>
                <c:pt idx="1210">
                  <c:v>16.39</c:v>
                </c:pt>
                <c:pt idx="1211">
                  <c:v>15.72</c:v>
                </c:pt>
                <c:pt idx="1212">
                  <c:v>15.39</c:v>
                </c:pt>
                <c:pt idx="1213">
                  <c:v>16.27</c:v>
                </c:pt>
                <c:pt idx="1214">
                  <c:v>16.27</c:v>
                </c:pt>
                <c:pt idx="1215">
                  <c:v>16.18</c:v>
                </c:pt>
                <c:pt idx="1216">
                  <c:v>14.04</c:v>
                </c:pt>
                <c:pt idx="1217">
                  <c:v>13.97</c:v>
                </c:pt>
                <c:pt idx="1218">
                  <c:v>13.84</c:v>
                </c:pt>
                <c:pt idx="1219">
                  <c:v>13.8</c:v>
                </c:pt>
                <c:pt idx="1220">
                  <c:v>13.61</c:v>
                </c:pt>
                <c:pt idx="1221">
                  <c:v>13.08</c:v>
                </c:pt>
                <c:pt idx="1222">
                  <c:v>13.04</c:v>
                </c:pt>
                <c:pt idx="1223">
                  <c:v>13.33</c:v>
                </c:pt>
                <c:pt idx="1224">
                  <c:v>13.38</c:v>
                </c:pt>
                <c:pt idx="1225">
                  <c:v>13.21</c:v>
                </c:pt>
                <c:pt idx="1226">
                  <c:v>13.21</c:v>
                </c:pt>
                <c:pt idx="1227">
                  <c:v>12.98</c:v>
                </c:pt>
                <c:pt idx="1228">
                  <c:v>13.5</c:v>
                </c:pt>
                <c:pt idx="1229">
                  <c:v>12.97</c:v>
                </c:pt>
                <c:pt idx="1230">
                  <c:v>12.67</c:v>
                </c:pt>
                <c:pt idx="1231">
                  <c:v>12.72</c:v>
                </c:pt>
                <c:pt idx="1232">
                  <c:v>12.79</c:v>
                </c:pt>
                <c:pt idx="1233">
                  <c:v>13.3</c:v>
                </c:pt>
                <c:pt idx="1234">
                  <c:v>13.24</c:v>
                </c:pt>
                <c:pt idx="1235">
                  <c:v>12.97</c:v>
                </c:pt>
                <c:pt idx="1236">
                  <c:v>12.98</c:v>
                </c:pt>
                <c:pt idx="1237">
                  <c:v>12.96</c:v>
                </c:pt>
                <c:pt idx="1238">
                  <c:v>13.19</c:v>
                </c:pt>
                <c:pt idx="1239">
                  <c:v>13.67</c:v>
                </c:pt>
                <c:pt idx="1240">
                  <c:v>13.19</c:v>
                </c:pt>
                <c:pt idx="1241">
                  <c:v>12.88</c:v>
                </c:pt>
                <c:pt idx="1242">
                  <c:v>12.76</c:v>
                </c:pt>
                <c:pt idx="1243">
                  <c:v>12.54</c:v>
                </c:pt>
                <c:pt idx="1244">
                  <c:v>12.73</c:v>
                </c:pt>
                <c:pt idx="1245">
                  <c:v>12.35</c:v>
                </c:pt>
                <c:pt idx="1246">
                  <c:v>12.27</c:v>
                </c:pt>
                <c:pt idx="1247">
                  <c:v>11.95</c:v>
                </c:pt>
                <c:pt idx="1248">
                  <c:v>11.83</c:v>
                </c:pt>
                <c:pt idx="1249">
                  <c:v>11.55</c:v>
                </c:pt>
                <c:pt idx="1250">
                  <c:v>11.45</c:v>
                </c:pt>
                <c:pt idx="1251">
                  <c:v>11.23</c:v>
                </c:pt>
                <c:pt idx="1252">
                  <c:v>12.14</c:v>
                </c:pt>
                <c:pt idx="1253">
                  <c:v>12</c:v>
                </c:pt>
                <c:pt idx="1254">
                  <c:v>11.62</c:v>
                </c:pt>
                <c:pt idx="1255">
                  <c:v>12.56</c:v>
                </c:pt>
                <c:pt idx="1256">
                  <c:v>13.29</c:v>
                </c:pt>
                <c:pt idx="1257">
                  <c:v>14.08</c:v>
                </c:pt>
                <c:pt idx="1258">
                  <c:v>13.98</c:v>
                </c:pt>
                <c:pt idx="1259">
                  <c:v>14.09</c:v>
                </c:pt>
                <c:pt idx="1260">
                  <c:v>13.58</c:v>
                </c:pt>
                <c:pt idx="1261">
                  <c:v>13.49</c:v>
                </c:pt>
                <c:pt idx="1262">
                  <c:v>13.23</c:v>
                </c:pt>
                <c:pt idx="1263">
                  <c:v>13.19</c:v>
                </c:pt>
                <c:pt idx="1264">
                  <c:v>12.56</c:v>
                </c:pt>
                <c:pt idx="1265">
                  <c:v>12.84</c:v>
                </c:pt>
                <c:pt idx="1266">
                  <c:v>12.43</c:v>
                </c:pt>
                <c:pt idx="1267">
                  <c:v>12.47</c:v>
                </c:pt>
                <c:pt idx="1268">
                  <c:v>13.18</c:v>
                </c:pt>
                <c:pt idx="1269">
                  <c:v>13.83</c:v>
                </c:pt>
                <c:pt idx="1270">
                  <c:v>14.36</c:v>
                </c:pt>
                <c:pt idx="1271">
                  <c:v>14.65</c:v>
                </c:pt>
                <c:pt idx="1272">
                  <c:v>14.06</c:v>
                </c:pt>
                <c:pt idx="1273">
                  <c:v>13.44</c:v>
                </c:pt>
                <c:pt idx="1274">
                  <c:v>13.24</c:v>
                </c:pt>
                <c:pt idx="1275">
                  <c:v>13.24</c:v>
                </c:pt>
                <c:pt idx="1276">
                  <c:v>12.82</c:v>
                </c:pt>
                <c:pt idx="1277">
                  <c:v>12.03</c:v>
                </c:pt>
                <c:pt idx="1278">
                  <c:v>11.66</c:v>
                </c:pt>
                <c:pt idx="1279">
                  <c:v>11.79</c:v>
                </c:pt>
                <c:pt idx="1280">
                  <c:v>11.21</c:v>
                </c:pt>
                <c:pt idx="1281">
                  <c:v>11.73</c:v>
                </c:pt>
                <c:pt idx="1282">
                  <c:v>11.6</c:v>
                </c:pt>
                <c:pt idx="1283">
                  <c:v>12</c:v>
                </c:pt>
                <c:pt idx="1284">
                  <c:v>11.51</c:v>
                </c:pt>
                <c:pt idx="1285">
                  <c:v>11.43</c:v>
                </c:pt>
                <c:pt idx="1286">
                  <c:v>11.52</c:v>
                </c:pt>
                <c:pt idx="1287">
                  <c:v>11.27</c:v>
                </c:pt>
                <c:pt idx="1288">
                  <c:v>11.1</c:v>
                </c:pt>
                <c:pt idx="1289">
                  <c:v>11.77</c:v>
                </c:pt>
                <c:pt idx="1290">
                  <c:v>11.18</c:v>
                </c:pt>
                <c:pt idx="1291">
                  <c:v>13.14</c:v>
                </c:pt>
                <c:pt idx="1292">
                  <c:v>12.39</c:v>
                </c:pt>
                <c:pt idx="1293">
                  <c:v>11.57</c:v>
                </c:pt>
                <c:pt idx="1294">
                  <c:v>11.49</c:v>
                </c:pt>
                <c:pt idx="1295">
                  <c:v>12.08</c:v>
                </c:pt>
                <c:pt idx="1296">
                  <c:v>12.04</c:v>
                </c:pt>
                <c:pt idx="1297">
                  <c:v>12.5</c:v>
                </c:pt>
                <c:pt idx="1298">
                  <c:v>12.93</c:v>
                </c:pt>
                <c:pt idx="1299">
                  <c:v>11.94</c:v>
                </c:pt>
                <c:pt idx="1300">
                  <c:v>12.26</c:v>
                </c:pt>
                <c:pt idx="1301">
                  <c:v>12.4</c:v>
                </c:pt>
                <c:pt idx="1302">
                  <c:v>12.7</c:v>
                </c:pt>
                <c:pt idx="1303">
                  <c:v>12.49</c:v>
                </c:pt>
                <c:pt idx="1304">
                  <c:v>12.8</c:v>
                </c:pt>
                <c:pt idx="1305">
                  <c:v>12.39</c:v>
                </c:pt>
                <c:pt idx="1306">
                  <c:v>13.15</c:v>
                </c:pt>
                <c:pt idx="1307">
                  <c:v>13.49</c:v>
                </c:pt>
                <c:pt idx="1308">
                  <c:v>13.29</c:v>
                </c:pt>
                <c:pt idx="1309">
                  <c:v>13.14</c:v>
                </c:pt>
                <c:pt idx="1310">
                  <c:v>13.61</c:v>
                </c:pt>
                <c:pt idx="1311">
                  <c:v>14.27</c:v>
                </c:pt>
                <c:pt idx="1312">
                  <c:v>14.06</c:v>
                </c:pt>
                <c:pt idx="1313">
                  <c:v>13.42</c:v>
                </c:pt>
                <c:pt idx="1314">
                  <c:v>13.75</c:v>
                </c:pt>
                <c:pt idx="1315">
                  <c:v>14.49</c:v>
                </c:pt>
                <c:pt idx="1316">
                  <c:v>13.64</c:v>
                </c:pt>
                <c:pt idx="1317">
                  <c:v>14.02</c:v>
                </c:pt>
                <c:pt idx="1318">
                  <c:v>14.09</c:v>
                </c:pt>
                <c:pt idx="1319">
                  <c:v>14.11</c:v>
                </c:pt>
                <c:pt idx="1320">
                  <c:v>13.68</c:v>
                </c:pt>
                <c:pt idx="1321">
                  <c:v>13.15</c:v>
                </c:pt>
                <c:pt idx="1322">
                  <c:v>12.33</c:v>
                </c:pt>
                <c:pt idx="1323">
                  <c:v>12.62</c:v>
                </c:pt>
                <c:pt idx="1324">
                  <c:v>11.98</c:v>
                </c:pt>
                <c:pt idx="1325">
                  <c:v>11.3</c:v>
                </c:pt>
                <c:pt idx="1326">
                  <c:v>13.31</c:v>
                </c:pt>
                <c:pt idx="1327">
                  <c:v>14.53</c:v>
                </c:pt>
                <c:pt idx="1328">
                  <c:v>17.739999999999998</c:v>
                </c:pt>
                <c:pt idx="1329">
                  <c:v>16.559999999999999</c:v>
                </c:pt>
                <c:pt idx="1330">
                  <c:v>14.96</c:v>
                </c:pt>
                <c:pt idx="1331">
                  <c:v>16.920000000000002</c:v>
                </c:pt>
                <c:pt idx="1332">
                  <c:v>14.41</c:v>
                </c:pt>
                <c:pt idx="1333">
                  <c:v>15.38</c:v>
                </c:pt>
                <c:pt idx="1334">
                  <c:v>14.62</c:v>
                </c:pt>
                <c:pt idx="1335">
                  <c:v>14.91</c:v>
                </c:pt>
                <c:pt idx="1336">
                  <c:v>14.87</c:v>
                </c:pt>
                <c:pt idx="1337">
                  <c:v>16.86</c:v>
                </c:pt>
                <c:pt idx="1338">
                  <c:v>15.31</c:v>
                </c:pt>
                <c:pt idx="1339">
                  <c:v>15.12</c:v>
                </c:pt>
                <c:pt idx="1340">
                  <c:v>14.53</c:v>
                </c:pt>
                <c:pt idx="1341">
                  <c:v>13.85</c:v>
                </c:pt>
                <c:pt idx="1342">
                  <c:v>13.98</c:v>
                </c:pt>
                <c:pt idx="1343">
                  <c:v>14.05</c:v>
                </c:pt>
                <c:pt idx="1344">
                  <c:v>13.75</c:v>
                </c:pt>
                <c:pt idx="1345">
                  <c:v>14.91</c:v>
                </c:pt>
                <c:pt idx="1346">
                  <c:v>14.45</c:v>
                </c:pt>
                <c:pt idx="1347">
                  <c:v>16.12</c:v>
                </c:pt>
                <c:pt idx="1348">
                  <c:v>16.32</c:v>
                </c:pt>
                <c:pt idx="1349">
                  <c:v>15.68</c:v>
                </c:pt>
                <c:pt idx="1350">
                  <c:v>14.57</c:v>
                </c:pt>
                <c:pt idx="1351">
                  <c:v>13.63</c:v>
                </c:pt>
                <c:pt idx="1352">
                  <c:v>13.32</c:v>
                </c:pt>
                <c:pt idx="1353">
                  <c:v>13.14</c:v>
                </c:pt>
                <c:pt idx="1354">
                  <c:v>12.95</c:v>
                </c:pt>
                <c:pt idx="1355">
                  <c:v>12.69</c:v>
                </c:pt>
                <c:pt idx="1356">
                  <c:v>12.58</c:v>
                </c:pt>
                <c:pt idx="1357">
                  <c:v>12.24</c:v>
                </c:pt>
                <c:pt idx="1358">
                  <c:v>12.15</c:v>
                </c:pt>
                <c:pt idx="1359">
                  <c:v>13.29</c:v>
                </c:pt>
                <c:pt idx="1360">
                  <c:v>12.36</c:v>
                </c:pt>
                <c:pt idx="1361">
                  <c:v>11.84</c:v>
                </c:pt>
                <c:pt idx="1362">
                  <c:v>12.15</c:v>
                </c:pt>
                <c:pt idx="1363">
                  <c:v>12.28</c:v>
                </c:pt>
                <c:pt idx="1364">
                  <c:v>12.39</c:v>
                </c:pt>
                <c:pt idx="1365">
                  <c:v>12.7</c:v>
                </c:pt>
                <c:pt idx="1366">
                  <c:v>12.08</c:v>
                </c:pt>
                <c:pt idx="1367">
                  <c:v>11.96</c:v>
                </c:pt>
                <c:pt idx="1368">
                  <c:v>11.65</c:v>
                </c:pt>
                <c:pt idx="1369">
                  <c:v>11.79</c:v>
                </c:pt>
                <c:pt idx="1370">
                  <c:v>11.46</c:v>
                </c:pt>
                <c:pt idx="1371">
                  <c:v>11.15</c:v>
                </c:pt>
                <c:pt idx="1372">
                  <c:v>11.48</c:v>
                </c:pt>
                <c:pt idx="1373">
                  <c:v>11.47</c:v>
                </c:pt>
                <c:pt idx="1374">
                  <c:v>11.08</c:v>
                </c:pt>
                <c:pt idx="1375">
                  <c:v>11.05</c:v>
                </c:pt>
                <c:pt idx="1376">
                  <c:v>12.13</c:v>
                </c:pt>
                <c:pt idx="1377">
                  <c:v>12.18</c:v>
                </c:pt>
                <c:pt idx="1378">
                  <c:v>12.52</c:v>
                </c:pt>
                <c:pt idx="1379">
                  <c:v>11.58</c:v>
                </c:pt>
                <c:pt idx="1380">
                  <c:v>11.77</c:v>
                </c:pt>
                <c:pt idx="1381">
                  <c:v>12.04</c:v>
                </c:pt>
                <c:pt idx="1382">
                  <c:v>11.4</c:v>
                </c:pt>
                <c:pt idx="1383">
                  <c:v>11.68</c:v>
                </c:pt>
                <c:pt idx="1384">
                  <c:v>12.27</c:v>
                </c:pt>
                <c:pt idx="1385">
                  <c:v>12.49</c:v>
                </c:pt>
                <c:pt idx="1386">
                  <c:v>11.45</c:v>
                </c:pt>
                <c:pt idx="1387">
                  <c:v>11.28</c:v>
                </c:pt>
                <c:pt idx="1388">
                  <c:v>10.95</c:v>
                </c:pt>
                <c:pt idx="1389">
                  <c:v>10.84</c:v>
                </c:pt>
                <c:pt idx="1390">
                  <c:v>10.81</c:v>
                </c:pt>
                <c:pt idx="1391">
                  <c:v>10.33</c:v>
                </c:pt>
                <c:pt idx="1392">
                  <c:v>10.77</c:v>
                </c:pt>
                <c:pt idx="1393">
                  <c:v>10.45</c:v>
                </c:pt>
                <c:pt idx="1394">
                  <c:v>10.23</c:v>
                </c:pt>
                <c:pt idx="1395">
                  <c:v>10.97</c:v>
                </c:pt>
                <c:pt idx="1396">
                  <c:v>10.52</c:v>
                </c:pt>
                <c:pt idx="1397">
                  <c:v>11.1</c:v>
                </c:pt>
                <c:pt idx="1398">
                  <c:v>10.99</c:v>
                </c:pt>
                <c:pt idx="1399">
                  <c:v>10.36</c:v>
                </c:pt>
                <c:pt idx="1400">
                  <c:v>10.52</c:v>
                </c:pt>
                <c:pt idx="1401">
                  <c:v>11.57</c:v>
                </c:pt>
                <c:pt idx="1402">
                  <c:v>12.08</c:v>
                </c:pt>
                <c:pt idx="1403">
                  <c:v>11.75</c:v>
                </c:pt>
                <c:pt idx="1404">
                  <c:v>11.83</c:v>
                </c:pt>
                <c:pt idx="1405">
                  <c:v>12.52</c:v>
                </c:pt>
                <c:pt idx="1406">
                  <c:v>12.48</c:v>
                </c:pt>
                <c:pt idx="1407">
                  <c:v>13.21</c:v>
                </c:pt>
                <c:pt idx="1408">
                  <c:v>12.4</c:v>
                </c:pt>
                <c:pt idx="1409">
                  <c:v>12.38</c:v>
                </c:pt>
                <c:pt idx="1410">
                  <c:v>12.42</c:v>
                </c:pt>
                <c:pt idx="1411">
                  <c:v>12.74</c:v>
                </c:pt>
                <c:pt idx="1412">
                  <c:v>12.26</c:v>
                </c:pt>
                <c:pt idx="1413">
                  <c:v>13.52</c:v>
                </c:pt>
                <c:pt idx="1414">
                  <c:v>13.3</c:v>
                </c:pt>
                <c:pt idx="1415">
                  <c:v>13.42</c:v>
                </c:pt>
                <c:pt idx="1416">
                  <c:v>13.42</c:v>
                </c:pt>
                <c:pt idx="1417">
                  <c:v>13.42</c:v>
                </c:pt>
                <c:pt idx="1418">
                  <c:v>13.34</c:v>
                </c:pt>
                <c:pt idx="1419">
                  <c:v>14.17</c:v>
                </c:pt>
                <c:pt idx="1420">
                  <c:v>13.73</c:v>
                </c:pt>
                <c:pt idx="1421">
                  <c:v>13.72</c:v>
                </c:pt>
                <c:pt idx="1422">
                  <c:v>13.52</c:v>
                </c:pt>
                <c:pt idx="1423">
                  <c:v>13.65</c:v>
                </c:pt>
                <c:pt idx="1424">
                  <c:v>12.6</c:v>
                </c:pt>
                <c:pt idx="1425">
                  <c:v>13.15</c:v>
                </c:pt>
                <c:pt idx="1426">
                  <c:v>13.57</c:v>
                </c:pt>
                <c:pt idx="1427">
                  <c:v>12.93</c:v>
                </c:pt>
                <c:pt idx="1428">
                  <c:v>12.52</c:v>
                </c:pt>
                <c:pt idx="1429">
                  <c:v>12.93</c:v>
                </c:pt>
                <c:pt idx="1430">
                  <c:v>11.98</c:v>
                </c:pt>
                <c:pt idx="1431">
                  <c:v>11.65</c:v>
                </c:pt>
                <c:pt idx="1432">
                  <c:v>12.39</c:v>
                </c:pt>
                <c:pt idx="1433">
                  <c:v>12.91</c:v>
                </c:pt>
                <c:pt idx="1434">
                  <c:v>12.49</c:v>
                </c:pt>
                <c:pt idx="1435">
                  <c:v>11.22</c:v>
                </c:pt>
                <c:pt idx="1436">
                  <c:v>12.14</c:v>
                </c:pt>
                <c:pt idx="1437">
                  <c:v>12.64</c:v>
                </c:pt>
                <c:pt idx="1438">
                  <c:v>13.79</c:v>
                </c:pt>
                <c:pt idx="1439">
                  <c:v>13.33</c:v>
                </c:pt>
                <c:pt idx="1440">
                  <c:v>12.96</c:v>
                </c:pt>
                <c:pt idx="1441">
                  <c:v>13.04</c:v>
                </c:pt>
                <c:pt idx="1442">
                  <c:v>12.76</c:v>
                </c:pt>
                <c:pt idx="1443">
                  <c:v>12.63</c:v>
                </c:pt>
                <c:pt idx="1444">
                  <c:v>12.24</c:v>
                </c:pt>
                <c:pt idx="1445">
                  <c:v>11.92</c:v>
                </c:pt>
                <c:pt idx="1446">
                  <c:v>12.46</c:v>
                </c:pt>
                <c:pt idx="1447">
                  <c:v>13.2</c:v>
                </c:pt>
                <c:pt idx="1448">
                  <c:v>14.55</c:v>
                </c:pt>
                <c:pt idx="1449">
                  <c:v>14.96</c:v>
                </c:pt>
                <c:pt idx="1450">
                  <c:v>14.59</c:v>
                </c:pt>
                <c:pt idx="1451">
                  <c:v>15.55</c:v>
                </c:pt>
                <c:pt idx="1452">
                  <c:v>15.63</c:v>
                </c:pt>
                <c:pt idx="1453">
                  <c:v>16.22</c:v>
                </c:pt>
                <c:pt idx="1454">
                  <c:v>16.47</c:v>
                </c:pt>
                <c:pt idx="1455">
                  <c:v>14.87</c:v>
                </c:pt>
                <c:pt idx="1456">
                  <c:v>14.67</c:v>
                </c:pt>
                <c:pt idx="1457">
                  <c:v>15.33</c:v>
                </c:pt>
                <c:pt idx="1458">
                  <c:v>13.5</c:v>
                </c:pt>
                <c:pt idx="1459">
                  <c:v>16.11</c:v>
                </c:pt>
                <c:pt idx="1460">
                  <c:v>16.13</c:v>
                </c:pt>
                <c:pt idx="1461">
                  <c:v>14.74</c:v>
                </c:pt>
                <c:pt idx="1462">
                  <c:v>14.53</c:v>
                </c:pt>
                <c:pt idx="1463">
                  <c:v>14.59</c:v>
                </c:pt>
                <c:pt idx="1464">
                  <c:v>16.02</c:v>
                </c:pt>
                <c:pt idx="1465">
                  <c:v>14.25</c:v>
                </c:pt>
                <c:pt idx="1466">
                  <c:v>15.32</c:v>
                </c:pt>
                <c:pt idx="1467">
                  <c:v>14.85</c:v>
                </c:pt>
                <c:pt idx="1468">
                  <c:v>13.48</c:v>
                </c:pt>
                <c:pt idx="1469">
                  <c:v>13</c:v>
                </c:pt>
                <c:pt idx="1470">
                  <c:v>13.17</c:v>
                </c:pt>
                <c:pt idx="1471">
                  <c:v>13.1</c:v>
                </c:pt>
                <c:pt idx="1472">
                  <c:v>13.08</c:v>
                </c:pt>
                <c:pt idx="1473">
                  <c:v>12.8</c:v>
                </c:pt>
                <c:pt idx="1474">
                  <c:v>11.9</c:v>
                </c:pt>
                <c:pt idx="1475">
                  <c:v>11.63</c:v>
                </c:pt>
                <c:pt idx="1476">
                  <c:v>12.18</c:v>
                </c:pt>
                <c:pt idx="1477">
                  <c:v>12.23</c:v>
                </c:pt>
                <c:pt idx="1478">
                  <c:v>12.26</c:v>
                </c:pt>
                <c:pt idx="1479">
                  <c:v>11.25</c:v>
                </c:pt>
                <c:pt idx="1480">
                  <c:v>11.12</c:v>
                </c:pt>
                <c:pt idx="1481">
                  <c:v>10.82</c:v>
                </c:pt>
                <c:pt idx="1482">
                  <c:v>10.6</c:v>
                </c:pt>
                <c:pt idx="1483">
                  <c:v>10.96</c:v>
                </c:pt>
                <c:pt idx="1484">
                  <c:v>10.88</c:v>
                </c:pt>
                <c:pt idx="1485">
                  <c:v>11.84</c:v>
                </c:pt>
                <c:pt idx="1486">
                  <c:v>11.89</c:v>
                </c:pt>
                <c:pt idx="1487">
                  <c:v>12.06</c:v>
                </c:pt>
                <c:pt idx="1488">
                  <c:v>11.24</c:v>
                </c:pt>
                <c:pt idx="1489">
                  <c:v>11.01</c:v>
                </c:pt>
                <c:pt idx="1490">
                  <c:v>11.6</c:v>
                </c:pt>
                <c:pt idx="1491">
                  <c:v>11.52</c:v>
                </c:pt>
                <c:pt idx="1492">
                  <c:v>12.18</c:v>
                </c:pt>
                <c:pt idx="1493">
                  <c:v>12.21</c:v>
                </c:pt>
                <c:pt idx="1494">
                  <c:v>11.69</c:v>
                </c:pt>
                <c:pt idx="1495">
                  <c:v>11.47</c:v>
                </c:pt>
                <c:pt idx="1496">
                  <c:v>11.11</c:v>
                </c:pt>
                <c:pt idx="1497">
                  <c:v>10.48</c:v>
                </c:pt>
                <c:pt idx="1498">
                  <c:v>10.73</c:v>
                </c:pt>
                <c:pt idx="1499">
                  <c:v>10.68</c:v>
                </c:pt>
                <c:pt idx="1500">
                  <c:v>11.38</c:v>
                </c:pt>
                <c:pt idx="1501">
                  <c:v>11.19</c:v>
                </c:pt>
                <c:pt idx="1502">
                  <c:v>10.81</c:v>
                </c:pt>
                <c:pt idx="1503">
                  <c:v>10.29</c:v>
                </c:pt>
                <c:pt idx="1504">
                  <c:v>10.27</c:v>
                </c:pt>
                <c:pt idx="1505">
                  <c:v>11.57</c:v>
                </c:pt>
                <c:pt idx="1506">
                  <c:v>11.35</c:v>
                </c:pt>
                <c:pt idx="1507">
                  <c:v>11.61</c:v>
                </c:pt>
                <c:pt idx="1508">
                  <c:v>12.07</c:v>
                </c:pt>
                <c:pt idx="1509">
                  <c:v>11.14</c:v>
                </c:pt>
                <c:pt idx="1510">
                  <c:v>11.37</c:v>
                </c:pt>
                <c:pt idx="1511">
                  <c:v>11.31</c:v>
                </c:pt>
                <c:pt idx="1512">
                  <c:v>11</c:v>
                </c:pt>
                <c:pt idx="1513">
                  <c:v>11.13</c:v>
                </c:pt>
                <c:pt idx="1514">
                  <c:v>10.86</c:v>
                </c:pt>
                <c:pt idx="1515">
                  <c:v>10.94</c:v>
                </c:pt>
                <c:pt idx="1516">
                  <c:v>11.2</c:v>
                </c:pt>
                <c:pt idx="1517">
                  <c:v>11.23</c:v>
                </c:pt>
                <c:pt idx="1518">
                  <c:v>11.91</c:v>
                </c:pt>
                <c:pt idx="1519">
                  <c:v>12.25</c:v>
                </c:pt>
                <c:pt idx="1520">
                  <c:v>11.98</c:v>
                </c:pt>
                <c:pt idx="1521">
                  <c:v>14.56</c:v>
                </c:pt>
                <c:pt idx="1522">
                  <c:v>13.93</c:v>
                </c:pt>
                <c:pt idx="1523">
                  <c:v>13.31</c:v>
                </c:pt>
                <c:pt idx="1524">
                  <c:v>12.87</c:v>
                </c:pt>
                <c:pt idx="1525">
                  <c:v>12.42</c:v>
                </c:pt>
                <c:pt idx="1526">
                  <c:v>11.97</c:v>
                </c:pt>
                <c:pt idx="1527">
                  <c:v>12.39</c:v>
                </c:pt>
                <c:pt idx="1528">
                  <c:v>12.95</c:v>
                </c:pt>
                <c:pt idx="1529">
                  <c:v>12.36</c:v>
                </c:pt>
                <c:pt idx="1530">
                  <c:v>13.23</c:v>
                </c:pt>
                <c:pt idx="1531">
                  <c:v>12.96</c:v>
                </c:pt>
                <c:pt idx="1532">
                  <c:v>13.04</c:v>
                </c:pt>
                <c:pt idx="1533">
                  <c:v>13.59</c:v>
                </c:pt>
                <c:pt idx="1534">
                  <c:v>12.83</c:v>
                </c:pt>
                <c:pt idx="1535">
                  <c:v>13.12</c:v>
                </c:pt>
                <c:pt idx="1536">
                  <c:v>12.87</c:v>
                </c:pt>
                <c:pt idx="1537">
                  <c:v>13.35</c:v>
                </c:pt>
                <c:pt idx="1538">
                  <c:v>12.25</c:v>
                </c:pt>
                <c:pt idx="1539">
                  <c:v>12.31</c:v>
                </c:pt>
                <c:pt idx="1540">
                  <c:v>11.48</c:v>
                </c:pt>
                <c:pt idx="1541">
                  <c:v>12.01</c:v>
                </c:pt>
                <c:pt idx="1542">
                  <c:v>12.41</c:v>
                </c:pt>
                <c:pt idx="1543">
                  <c:v>11.88</c:v>
                </c:pt>
                <c:pt idx="1544">
                  <c:v>11.87</c:v>
                </c:pt>
                <c:pt idx="1545">
                  <c:v>11.46</c:v>
                </c:pt>
                <c:pt idx="1546">
                  <c:v>11.59</c:v>
                </c:pt>
                <c:pt idx="1547">
                  <c:v>12.34</c:v>
                </c:pt>
                <c:pt idx="1548">
                  <c:v>11.54</c:v>
                </c:pt>
                <c:pt idx="1549">
                  <c:v>11.72</c:v>
                </c:pt>
                <c:pt idx="1550">
                  <c:v>11.96</c:v>
                </c:pt>
                <c:pt idx="1551">
                  <c:v>12.74</c:v>
                </c:pt>
                <c:pt idx="1552">
                  <c:v>12.66</c:v>
                </c:pt>
                <c:pt idx="1553">
                  <c:v>12.32</c:v>
                </c:pt>
                <c:pt idx="1554">
                  <c:v>12.68</c:v>
                </c:pt>
                <c:pt idx="1555">
                  <c:v>11.85</c:v>
                </c:pt>
                <c:pt idx="1556">
                  <c:v>11.37</c:v>
                </c:pt>
                <c:pt idx="1557">
                  <c:v>10.74</c:v>
                </c:pt>
                <c:pt idx="1558">
                  <c:v>11.35</c:v>
                </c:pt>
                <c:pt idx="1559">
                  <c:v>11.98</c:v>
                </c:pt>
                <c:pt idx="1560">
                  <c:v>12.12</c:v>
                </c:pt>
                <c:pt idx="1561">
                  <c:v>11.79</c:v>
                </c:pt>
                <c:pt idx="1562">
                  <c:v>11.62</c:v>
                </c:pt>
                <c:pt idx="1563">
                  <c:v>11.21</c:v>
                </c:pt>
                <c:pt idx="1564">
                  <c:v>11.17</c:v>
                </c:pt>
                <c:pt idx="1565">
                  <c:v>11.19</c:v>
                </c:pt>
                <c:pt idx="1566">
                  <c:v>11.46</c:v>
                </c:pt>
                <c:pt idx="1567">
                  <c:v>11.58</c:v>
                </c:pt>
                <c:pt idx="1568">
                  <c:v>10.95</c:v>
                </c:pt>
                <c:pt idx="1569">
                  <c:v>11.57</c:v>
                </c:pt>
                <c:pt idx="1570">
                  <c:v>11.39</c:v>
                </c:pt>
                <c:pt idx="1571">
                  <c:v>11.57</c:v>
                </c:pt>
                <c:pt idx="1572">
                  <c:v>11.14</c:v>
                </c:pt>
                <c:pt idx="1573">
                  <c:v>11.13</c:v>
                </c:pt>
                <c:pt idx="1574">
                  <c:v>11.45</c:v>
                </c:pt>
                <c:pt idx="1575">
                  <c:v>12.26</c:v>
                </c:pt>
                <c:pt idx="1576">
                  <c:v>12.19</c:v>
                </c:pt>
                <c:pt idx="1577">
                  <c:v>13</c:v>
                </c:pt>
                <c:pt idx="1578">
                  <c:v>12.76</c:v>
                </c:pt>
                <c:pt idx="1579">
                  <c:v>12.38</c:v>
                </c:pt>
                <c:pt idx="1580">
                  <c:v>12.58</c:v>
                </c:pt>
                <c:pt idx="1581">
                  <c:v>11.4</c:v>
                </c:pt>
                <c:pt idx="1582">
                  <c:v>11.32</c:v>
                </c:pt>
                <c:pt idx="1583">
                  <c:v>11.64</c:v>
                </c:pt>
                <c:pt idx="1584">
                  <c:v>11.59</c:v>
                </c:pt>
                <c:pt idx="1585">
                  <c:v>11.75</c:v>
                </c:pt>
                <c:pt idx="1586">
                  <c:v>11.75</c:v>
                </c:pt>
                <c:pt idx="1587">
                  <c:v>11.76</c:v>
                </c:pt>
                <c:pt idx="1588">
                  <c:v>11.84</c:v>
                </c:pt>
                <c:pt idx="1589">
                  <c:v>11.59</c:v>
                </c:pt>
                <c:pt idx="1590">
                  <c:v>12.54</c:v>
                </c:pt>
                <c:pt idx="1591">
                  <c:v>11.99</c:v>
                </c:pt>
                <c:pt idx="1592">
                  <c:v>11.99</c:v>
                </c:pt>
                <c:pt idx="1593">
                  <c:v>11.86</c:v>
                </c:pt>
                <c:pt idx="1594">
                  <c:v>11.62</c:v>
                </c:pt>
                <c:pt idx="1595">
                  <c:v>12</c:v>
                </c:pt>
                <c:pt idx="1596">
                  <c:v>11.99</c:v>
                </c:pt>
                <c:pt idx="1597">
                  <c:v>11.78</c:v>
                </c:pt>
                <c:pt idx="1598">
                  <c:v>12.49</c:v>
                </c:pt>
                <c:pt idx="1599">
                  <c:v>14.19</c:v>
                </c:pt>
                <c:pt idx="1600">
                  <c:v>13.57</c:v>
                </c:pt>
                <c:pt idx="1601">
                  <c:v>13.35</c:v>
                </c:pt>
                <c:pt idx="1602">
                  <c:v>16.260000000000002</c:v>
                </c:pt>
                <c:pt idx="1603">
                  <c:v>16.989999999999998</c:v>
                </c:pt>
                <c:pt idx="1604">
                  <c:v>17.18</c:v>
                </c:pt>
                <c:pt idx="1605">
                  <c:v>17.72</c:v>
                </c:pt>
                <c:pt idx="1606">
                  <c:v>18.260000000000002</c:v>
                </c:pt>
                <c:pt idx="1607">
                  <c:v>17.36</c:v>
                </c:pt>
                <c:pt idx="1608">
                  <c:v>15.5</c:v>
                </c:pt>
                <c:pt idx="1609">
                  <c:v>14.26</c:v>
                </c:pt>
                <c:pt idx="1610">
                  <c:v>18.66</c:v>
                </c:pt>
                <c:pt idx="1611">
                  <c:v>16.440000000000001</c:v>
                </c:pt>
                <c:pt idx="1612">
                  <c:v>14.52</c:v>
                </c:pt>
                <c:pt idx="1613">
                  <c:v>14.32</c:v>
                </c:pt>
                <c:pt idx="1614">
                  <c:v>16.649999999999999</c:v>
                </c:pt>
                <c:pt idx="1615">
                  <c:v>17.34</c:v>
                </c:pt>
                <c:pt idx="1616">
                  <c:v>17.8</c:v>
                </c:pt>
                <c:pt idx="1617">
                  <c:v>18.350000000000001</c:v>
                </c:pt>
                <c:pt idx="1618">
                  <c:v>18.12</c:v>
                </c:pt>
                <c:pt idx="1619">
                  <c:v>20.96</c:v>
                </c:pt>
                <c:pt idx="1620">
                  <c:v>23.81</c:v>
                </c:pt>
                <c:pt idx="1621">
                  <c:v>21.46</c:v>
                </c:pt>
                <c:pt idx="1622">
                  <c:v>15.9</c:v>
                </c:pt>
                <c:pt idx="1623">
                  <c:v>17.25</c:v>
                </c:pt>
                <c:pt idx="1624">
                  <c:v>17.829999999999998</c:v>
                </c:pt>
                <c:pt idx="1625">
                  <c:v>16.690000000000001</c:v>
                </c:pt>
                <c:pt idx="1626">
                  <c:v>15.52</c:v>
                </c:pt>
                <c:pt idx="1627">
                  <c:v>15.88</c:v>
                </c:pt>
                <c:pt idx="1628">
                  <c:v>15.89</c:v>
                </c:pt>
                <c:pt idx="1629">
                  <c:v>15.62</c:v>
                </c:pt>
                <c:pt idx="1630">
                  <c:v>16.399999999999999</c:v>
                </c:pt>
                <c:pt idx="1631">
                  <c:v>15.79</c:v>
                </c:pt>
                <c:pt idx="1632">
                  <c:v>13.03</c:v>
                </c:pt>
                <c:pt idx="1633">
                  <c:v>13.08</c:v>
                </c:pt>
                <c:pt idx="1634">
                  <c:v>13.05</c:v>
                </c:pt>
                <c:pt idx="1635">
                  <c:v>14.15</c:v>
                </c:pt>
                <c:pt idx="1636">
                  <c:v>13.65</c:v>
                </c:pt>
                <c:pt idx="1637">
                  <c:v>13.97</c:v>
                </c:pt>
                <c:pt idx="1638">
                  <c:v>14.02</c:v>
                </c:pt>
                <c:pt idx="1639">
                  <c:v>13.14</c:v>
                </c:pt>
                <c:pt idx="1640">
                  <c:v>14.49</c:v>
                </c:pt>
                <c:pt idx="1641">
                  <c:v>17.79</c:v>
                </c:pt>
                <c:pt idx="1642">
                  <c:v>18.05</c:v>
                </c:pt>
                <c:pt idx="1643">
                  <c:v>18.64</c:v>
                </c:pt>
                <c:pt idx="1644">
                  <c:v>17.739999999999998</c:v>
                </c:pt>
                <c:pt idx="1645">
                  <c:v>15.55</c:v>
                </c:pt>
                <c:pt idx="1646">
                  <c:v>16.21</c:v>
                </c:pt>
                <c:pt idx="1647">
                  <c:v>17.399999999999999</c:v>
                </c:pt>
                <c:pt idx="1648">
                  <c:v>14.98</c:v>
                </c:pt>
                <c:pt idx="1649">
                  <c:v>14.85</c:v>
                </c:pt>
                <c:pt idx="1650">
                  <c:v>14.62</c:v>
                </c:pt>
                <c:pt idx="1651">
                  <c:v>14.94</c:v>
                </c:pt>
                <c:pt idx="1652">
                  <c:v>14.33</c:v>
                </c:pt>
                <c:pt idx="1653">
                  <c:v>14.95</c:v>
                </c:pt>
                <c:pt idx="1654">
                  <c:v>15.05</c:v>
                </c:pt>
                <c:pt idx="1655">
                  <c:v>14.34</c:v>
                </c:pt>
                <c:pt idx="1656">
                  <c:v>14.46</c:v>
                </c:pt>
                <c:pt idx="1657">
                  <c:v>14.34</c:v>
                </c:pt>
                <c:pt idx="1658">
                  <c:v>15.23</c:v>
                </c:pt>
                <c:pt idx="1659">
                  <c:v>15.23</c:v>
                </c:pt>
                <c:pt idx="1660">
                  <c:v>15.2</c:v>
                </c:pt>
                <c:pt idx="1661">
                  <c:v>14.46</c:v>
                </c:pt>
                <c:pt idx="1662">
                  <c:v>14.3</c:v>
                </c:pt>
                <c:pt idx="1663">
                  <c:v>14.26</c:v>
                </c:pt>
                <c:pt idx="1664">
                  <c:v>13.42</c:v>
                </c:pt>
                <c:pt idx="1665">
                  <c:v>12.41</c:v>
                </c:pt>
                <c:pt idx="1666">
                  <c:v>12.24</c:v>
                </c:pt>
                <c:pt idx="1667">
                  <c:v>11.64</c:v>
                </c:pt>
                <c:pt idx="1668">
                  <c:v>12.22</c:v>
                </c:pt>
                <c:pt idx="1669">
                  <c:v>12.19</c:v>
                </c:pt>
                <c:pt idx="1670">
                  <c:v>12.4</c:v>
                </c:pt>
                <c:pt idx="1671">
                  <c:v>12.4</c:v>
                </c:pt>
                <c:pt idx="1672">
                  <c:v>12.31</c:v>
                </c:pt>
                <c:pt idx="1673">
                  <c:v>12.18</c:v>
                </c:pt>
                <c:pt idx="1674">
                  <c:v>12.28</c:v>
                </c:pt>
                <c:pt idx="1675">
                  <c:v>12.22</c:v>
                </c:pt>
                <c:pt idx="1676">
                  <c:v>12.31</c:v>
                </c:pt>
                <c:pt idx="1677">
                  <c:v>11.96</c:v>
                </c:pt>
                <c:pt idx="1678">
                  <c:v>12.63</c:v>
                </c:pt>
                <c:pt idx="1679">
                  <c:v>13.74</c:v>
                </c:pt>
                <c:pt idx="1680">
                  <c:v>13.88</c:v>
                </c:pt>
                <c:pt idx="1681">
                  <c:v>13.16</c:v>
                </c:pt>
                <c:pt idx="1682">
                  <c:v>12.99</c:v>
                </c:pt>
                <c:pt idx="1683">
                  <c:v>11.92</c:v>
                </c:pt>
                <c:pt idx="1684">
                  <c:v>11.18</c:v>
                </c:pt>
                <c:pt idx="1685">
                  <c:v>11.55</c:v>
                </c:pt>
                <c:pt idx="1686">
                  <c:v>11.76</c:v>
                </c:pt>
                <c:pt idx="1687">
                  <c:v>11.78</c:v>
                </c:pt>
                <c:pt idx="1688">
                  <c:v>11.98</c:v>
                </c:pt>
                <c:pt idx="1689">
                  <c:v>11.39</c:v>
                </c:pt>
                <c:pt idx="1690">
                  <c:v>12.25</c:v>
                </c:pt>
                <c:pt idx="1691">
                  <c:v>12.59</c:v>
                </c:pt>
                <c:pt idx="1692">
                  <c:v>12.12</c:v>
                </c:pt>
                <c:pt idx="1693">
                  <c:v>11.53</c:v>
                </c:pt>
                <c:pt idx="1694">
                  <c:v>11.58</c:v>
                </c:pt>
                <c:pt idx="1695">
                  <c:v>11.72</c:v>
                </c:pt>
                <c:pt idx="1696">
                  <c:v>11.98</c:v>
                </c:pt>
                <c:pt idx="1697">
                  <c:v>12.57</c:v>
                </c:pt>
                <c:pt idx="1698">
                  <c:v>12.24</c:v>
                </c:pt>
                <c:pt idx="1699">
                  <c:v>11.86</c:v>
                </c:pt>
                <c:pt idx="1700">
                  <c:v>11.98</c:v>
                </c:pt>
                <c:pt idx="1701">
                  <c:v>11.56</c:v>
                </c:pt>
                <c:pt idx="1702">
                  <c:v>11.68</c:v>
                </c:pt>
                <c:pt idx="1703">
                  <c:v>11.52</c:v>
                </c:pt>
                <c:pt idx="1704">
                  <c:v>11.62</c:v>
                </c:pt>
                <c:pt idx="1705">
                  <c:v>11.09</c:v>
                </c:pt>
                <c:pt idx="1706">
                  <c:v>10.75</c:v>
                </c:pt>
                <c:pt idx="1707">
                  <c:v>11.09</c:v>
                </c:pt>
                <c:pt idx="1708">
                  <c:v>11.73</c:v>
                </c:pt>
                <c:pt idx="1709">
                  <c:v>11.34</c:v>
                </c:pt>
                <c:pt idx="1710">
                  <c:v>10.9</c:v>
                </c:pt>
                <c:pt idx="1711">
                  <c:v>10.63</c:v>
                </c:pt>
                <c:pt idx="1712">
                  <c:v>11.08</c:v>
                </c:pt>
                <c:pt idx="1713">
                  <c:v>10.78</c:v>
                </c:pt>
                <c:pt idx="1714">
                  <c:v>10.66</c:v>
                </c:pt>
                <c:pt idx="1715">
                  <c:v>10.56</c:v>
                </c:pt>
                <c:pt idx="1716">
                  <c:v>10.8</c:v>
                </c:pt>
                <c:pt idx="1717">
                  <c:v>11.2</c:v>
                </c:pt>
                <c:pt idx="1718">
                  <c:v>11.1</c:v>
                </c:pt>
                <c:pt idx="1719">
                  <c:v>11.51</c:v>
                </c:pt>
                <c:pt idx="1720">
                  <c:v>11.42</c:v>
                </c:pt>
                <c:pt idx="1721">
                  <c:v>11.16</c:v>
                </c:pt>
                <c:pt idx="1722">
                  <c:v>11.16</c:v>
                </c:pt>
                <c:pt idx="1723">
                  <c:v>11.09</c:v>
                </c:pt>
                <c:pt idx="1724">
                  <c:v>10.75</c:v>
                </c:pt>
                <c:pt idx="1725">
                  <c:v>11.01</c:v>
                </c:pt>
                <c:pt idx="1726">
                  <c:v>10.79</c:v>
                </c:pt>
                <c:pt idx="1727">
                  <c:v>10.86</c:v>
                </c:pt>
                <c:pt idx="1728">
                  <c:v>10.5</c:v>
                </c:pt>
                <c:pt idx="1729">
                  <c:v>10.31</c:v>
                </c:pt>
                <c:pt idx="1730">
                  <c:v>10.16</c:v>
                </c:pt>
                <c:pt idx="1731">
                  <c:v>10.050000000000001</c:v>
                </c:pt>
                <c:pt idx="1732">
                  <c:v>9.9700000000000006</c:v>
                </c:pt>
                <c:pt idx="1733">
                  <c:v>9.9</c:v>
                </c:pt>
                <c:pt idx="1734">
                  <c:v>10.14</c:v>
                </c:pt>
                <c:pt idx="1735">
                  <c:v>10.73</c:v>
                </c:pt>
                <c:pt idx="1736">
                  <c:v>12.3</c:v>
                </c:pt>
                <c:pt idx="1737">
                  <c:v>11.62</c:v>
                </c:pt>
                <c:pt idx="1738">
                  <c:v>10.83</c:v>
                </c:pt>
                <c:pt idx="1739">
                  <c:v>10.91</c:v>
                </c:pt>
                <c:pt idx="1740">
                  <c:v>11.66</c:v>
                </c:pt>
                <c:pt idx="1741">
                  <c:v>11.23</c:v>
                </c:pt>
                <c:pt idx="1742">
                  <c:v>11.27</c:v>
                </c:pt>
                <c:pt idx="1743">
                  <c:v>11.33</c:v>
                </c:pt>
                <c:pt idx="1744">
                  <c:v>12.67</c:v>
                </c:pt>
                <c:pt idx="1745">
                  <c:v>12.07</c:v>
                </c:pt>
                <c:pt idx="1746">
                  <c:v>10.71</c:v>
                </c:pt>
                <c:pt idx="1747">
                  <c:v>10.65</c:v>
                </c:pt>
                <c:pt idx="1748">
                  <c:v>10.18</c:v>
                </c:pt>
                <c:pt idx="1749">
                  <c:v>9.9700000000000006</c:v>
                </c:pt>
                <c:pt idx="1750">
                  <c:v>10.050000000000001</c:v>
                </c:pt>
                <c:pt idx="1751">
                  <c:v>10.6</c:v>
                </c:pt>
                <c:pt idx="1752">
                  <c:v>10.3</c:v>
                </c:pt>
                <c:pt idx="1753">
                  <c:v>10.26</c:v>
                </c:pt>
                <c:pt idx="1754">
                  <c:v>10.53</c:v>
                </c:pt>
                <c:pt idx="1755">
                  <c:v>11.36</c:v>
                </c:pt>
                <c:pt idx="1756">
                  <c:v>11.26</c:v>
                </c:pt>
                <c:pt idx="1757">
                  <c:v>10.64</c:v>
                </c:pt>
                <c:pt idx="1758">
                  <c:v>10.99</c:v>
                </c:pt>
                <c:pt idx="1759">
                  <c:v>11.56</c:v>
                </c:pt>
                <c:pt idx="1760">
                  <c:v>12.04</c:v>
                </c:pt>
                <c:pt idx="1761">
                  <c:v>11.51</c:v>
                </c:pt>
                <c:pt idx="1762">
                  <c:v>12.14</c:v>
                </c:pt>
                <c:pt idx="1763">
                  <c:v>12</c:v>
                </c:pt>
                <c:pt idx="1764">
                  <c:v>11.91</c:v>
                </c:pt>
                <c:pt idx="1765">
                  <c:v>11.47</c:v>
                </c:pt>
                <c:pt idx="1766">
                  <c:v>10.87</c:v>
                </c:pt>
                <c:pt idx="1767">
                  <c:v>10.15</c:v>
                </c:pt>
                <c:pt idx="1768">
                  <c:v>10.74</c:v>
                </c:pt>
                <c:pt idx="1769">
                  <c:v>10.59</c:v>
                </c:pt>
                <c:pt idx="1770">
                  <c:v>10.85</c:v>
                </c:pt>
                <c:pt idx="1771">
                  <c:v>10.4</c:v>
                </c:pt>
                <c:pt idx="1772">
                  <c:v>10.77</c:v>
                </c:pt>
                <c:pt idx="1773">
                  <c:v>10.34</c:v>
                </c:pt>
                <c:pt idx="1774">
                  <c:v>9.89</c:v>
                </c:pt>
                <c:pt idx="1775">
                  <c:v>11.22</c:v>
                </c:pt>
                <c:pt idx="1776">
                  <c:v>11.13</c:v>
                </c:pt>
                <c:pt idx="1777">
                  <c:v>11.45</c:v>
                </c:pt>
                <c:pt idx="1778">
                  <c:v>10.96</c:v>
                </c:pt>
                <c:pt idx="1779">
                  <c:v>10.42</c:v>
                </c:pt>
                <c:pt idx="1780">
                  <c:v>10.31</c:v>
                </c:pt>
                <c:pt idx="1781">
                  <c:v>10.08</c:v>
                </c:pt>
                <c:pt idx="1782">
                  <c:v>10.55</c:v>
                </c:pt>
                <c:pt idx="1783">
                  <c:v>10.65</c:v>
                </c:pt>
                <c:pt idx="1784">
                  <c:v>10.32</c:v>
                </c:pt>
                <c:pt idx="1785">
                  <c:v>10.44</c:v>
                </c:pt>
                <c:pt idx="1786">
                  <c:v>11.1</c:v>
                </c:pt>
                <c:pt idx="1787">
                  <c:v>11.61</c:v>
                </c:pt>
                <c:pt idx="1788">
                  <c:v>10.34</c:v>
                </c:pt>
                <c:pt idx="1789">
                  <c:v>10.23</c:v>
                </c:pt>
                <c:pt idx="1790">
                  <c:v>10.220000000000001</c:v>
                </c:pt>
                <c:pt idx="1791">
                  <c:v>10.02</c:v>
                </c:pt>
                <c:pt idx="1792">
                  <c:v>10.24</c:v>
                </c:pt>
                <c:pt idx="1793">
                  <c:v>10.199999999999999</c:v>
                </c:pt>
                <c:pt idx="1794">
                  <c:v>10.18</c:v>
                </c:pt>
                <c:pt idx="1795">
                  <c:v>10.58</c:v>
                </c:pt>
                <c:pt idx="1796">
                  <c:v>11.15</c:v>
                </c:pt>
                <c:pt idx="1797">
                  <c:v>18.309999999999999</c:v>
                </c:pt>
                <c:pt idx="1798">
                  <c:v>15.42</c:v>
                </c:pt>
                <c:pt idx="1799">
                  <c:v>15.82</c:v>
                </c:pt>
                <c:pt idx="1800">
                  <c:v>18.61</c:v>
                </c:pt>
                <c:pt idx="1801">
                  <c:v>19.63</c:v>
                </c:pt>
                <c:pt idx="1802">
                  <c:v>15.96</c:v>
                </c:pt>
                <c:pt idx="1803">
                  <c:v>15.24</c:v>
                </c:pt>
                <c:pt idx="1804">
                  <c:v>14.29</c:v>
                </c:pt>
                <c:pt idx="1805">
                  <c:v>14.09</c:v>
                </c:pt>
                <c:pt idx="1806">
                  <c:v>13.99</c:v>
                </c:pt>
                <c:pt idx="1807">
                  <c:v>18.13</c:v>
                </c:pt>
                <c:pt idx="1808">
                  <c:v>17.27</c:v>
                </c:pt>
                <c:pt idx="1809">
                  <c:v>16.43</c:v>
                </c:pt>
                <c:pt idx="1810">
                  <c:v>16.79</c:v>
                </c:pt>
                <c:pt idx="1811">
                  <c:v>14.59</c:v>
                </c:pt>
                <c:pt idx="1812">
                  <c:v>13.27</c:v>
                </c:pt>
                <c:pt idx="1813">
                  <c:v>12.19</c:v>
                </c:pt>
                <c:pt idx="1814">
                  <c:v>12.93</c:v>
                </c:pt>
                <c:pt idx="1815">
                  <c:v>12.95</c:v>
                </c:pt>
                <c:pt idx="1816">
                  <c:v>13.16</c:v>
                </c:pt>
                <c:pt idx="1817">
                  <c:v>13.48</c:v>
                </c:pt>
                <c:pt idx="1818">
                  <c:v>14.98</c:v>
                </c:pt>
                <c:pt idx="1819">
                  <c:v>15.14</c:v>
                </c:pt>
                <c:pt idx="1820">
                  <c:v>14.64</c:v>
                </c:pt>
                <c:pt idx="1821">
                  <c:v>14.53</c:v>
                </c:pt>
                <c:pt idx="1822">
                  <c:v>13.46</c:v>
                </c:pt>
                <c:pt idx="1823">
                  <c:v>13.24</c:v>
                </c:pt>
                <c:pt idx="1824">
                  <c:v>13.23</c:v>
                </c:pt>
                <c:pt idx="1825">
                  <c:v>13.14</c:v>
                </c:pt>
                <c:pt idx="1826">
                  <c:v>12.68</c:v>
                </c:pt>
                <c:pt idx="1827">
                  <c:v>13.49</c:v>
                </c:pt>
                <c:pt idx="1828">
                  <c:v>12.71</c:v>
                </c:pt>
                <c:pt idx="1829">
                  <c:v>12.2</c:v>
                </c:pt>
                <c:pt idx="1830">
                  <c:v>11.98</c:v>
                </c:pt>
                <c:pt idx="1831">
                  <c:v>12.14</c:v>
                </c:pt>
                <c:pt idx="1832">
                  <c:v>12.42</c:v>
                </c:pt>
                <c:pt idx="1833">
                  <c:v>12.54</c:v>
                </c:pt>
                <c:pt idx="1834">
                  <c:v>12.07</c:v>
                </c:pt>
                <c:pt idx="1835">
                  <c:v>13.04</c:v>
                </c:pt>
                <c:pt idx="1836">
                  <c:v>13.12</c:v>
                </c:pt>
                <c:pt idx="1837">
                  <c:v>13.21</c:v>
                </c:pt>
                <c:pt idx="1838">
                  <c:v>12.79</c:v>
                </c:pt>
                <c:pt idx="1839">
                  <c:v>12.45</c:v>
                </c:pt>
                <c:pt idx="1840">
                  <c:v>14.22</c:v>
                </c:pt>
                <c:pt idx="1841">
                  <c:v>13.51</c:v>
                </c:pt>
                <c:pt idx="1842">
                  <c:v>13.08</c:v>
                </c:pt>
                <c:pt idx="1843">
                  <c:v>13.09</c:v>
                </c:pt>
                <c:pt idx="1844">
                  <c:v>12.91</c:v>
                </c:pt>
                <c:pt idx="1845">
                  <c:v>13.15</c:v>
                </c:pt>
                <c:pt idx="1846">
                  <c:v>13.21</c:v>
                </c:pt>
                <c:pt idx="1847">
                  <c:v>12.88</c:v>
                </c:pt>
                <c:pt idx="1848">
                  <c:v>13.6</c:v>
                </c:pt>
                <c:pt idx="1849">
                  <c:v>12.95</c:v>
                </c:pt>
                <c:pt idx="1850">
                  <c:v>13.96</c:v>
                </c:pt>
                <c:pt idx="1851">
                  <c:v>14.01</c:v>
                </c:pt>
                <c:pt idx="1852">
                  <c:v>13.5</c:v>
                </c:pt>
                <c:pt idx="1853">
                  <c:v>13.51</c:v>
                </c:pt>
                <c:pt idx="1854">
                  <c:v>12.76</c:v>
                </c:pt>
                <c:pt idx="1855">
                  <c:v>13.3</c:v>
                </c:pt>
                <c:pt idx="1856">
                  <c:v>13.06</c:v>
                </c:pt>
                <c:pt idx="1857">
                  <c:v>13.24</c:v>
                </c:pt>
                <c:pt idx="1858">
                  <c:v>14.08</c:v>
                </c:pt>
                <c:pt idx="1859">
                  <c:v>13.34</c:v>
                </c:pt>
                <c:pt idx="1860">
                  <c:v>13.53</c:v>
                </c:pt>
                <c:pt idx="1861">
                  <c:v>12.83</c:v>
                </c:pt>
                <c:pt idx="1862">
                  <c:v>13.05</c:v>
                </c:pt>
                <c:pt idx="1863">
                  <c:v>12.78</c:v>
                </c:pt>
                <c:pt idx="1864">
                  <c:v>13.29</c:v>
                </c:pt>
                <c:pt idx="1865">
                  <c:v>13.63</c:v>
                </c:pt>
                <c:pt idx="1866">
                  <c:v>14.87</c:v>
                </c:pt>
                <c:pt idx="1867">
                  <c:v>17.059999999999999</c:v>
                </c:pt>
                <c:pt idx="1868">
                  <c:v>14.84</c:v>
                </c:pt>
                <c:pt idx="1869">
                  <c:v>14.71</c:v>
                </c:pt>
                <c:pt idx="1870">
                  <c:v>16.670000000000002</c:v>
                </c:pt>
                <c:pt idx="1871">
                  <c:v>14.73</c:v>
                </c:pt>
                <c:pt idx="1872">
                  <c:v>13.64</c:v>
                </c:pt>
                <c:pt idx="1873">
                  <c:v>13.94</c:v>
                </c:pt>
                <c:pt idx="1874">
                  <c:v>13.42</c:v>
                </c:pt>
                <c:pt idx="1875">
                  <c:v>12.85</c:v>
                </c:pt>
                <c:pt idx="1876">
                  <c:v>14.67</c:v>
                </c:pt>
                <c:pt idx="1877">
                  <c:v>14.21</c:v>
                </c:pt>
                <c:pt idx="1878">
                  <c:v>15.75</c:v>
                </c:pt>
                <c:pt idx="1879">
                  <c:v>16.649999999999999</c:v>
                </c:pt>
                <c:pt idx="1880">
                  <c:v>18.89</c:v>
                </c:pt>
                <c:pt idx="1881">
                  <c:v>15.53</c:v>
                </c:pt>
                <c:pt idx="1882">
                  <c:v>15.54</c:v>
                </c:pt>
                <c:pt idx="1883">
                  <c:v>16.23</c:v>
                </c:pt>
                <c:pt idx="1884">
                  <c:v>15.4</c:v>
                </c:pt>
                <c:pt idx="1885">
                  <c:v>14.92</c:v>
                </c:pt>
                <c:pt idx="1886">
                  <c:v>15.48</c:v>
                </c:pt>
                <c:pt idx="1887">
                  <c:v>14.72</c:v>
                </c:pt>
                <c:pt idx="1888">
                  <c:v>15.16</c:v>
                </c:pt>
                <c:pt idx="1889">
                  <c:v>17.57</c:v>
                </c:pt>
                <c:pt idx="1890">
                  <c:v>16.64</c:v>
                </c:pt>
                <c:pt idx="1891">
                  <c:v>15.54</c:v>
                </c:pt>
                <c:pt idx="1892">
                  <c:v>15.15</c:v>
                </c:pt>
                <c:pt idx="1893">
                  <c:v>15.59</c:v>
                </c:pt>
                <c:pt idx="1894">
                  <c:v>15.63</c:v>
                </c:pt>
                <c:pt idx="1895">
                  <c:v>16</c:v>
                </c:pt>
                <c:pt idx="1896">
                  <c:v>15.23</c:v>
                </c:pt>
                <c:pt idx="1897">
                  <c:v>16.95</c:v>
                </c:pt>
                <c:pt idx="1898">
                  <c:v>16.809999999999999</c:v>
                </c:pt>
                <c:pt idx="1899">
                  <c:v>18.55</c:v>
                </c:pt>
                <c:pt idx="1900">
                  <c:v>18.100000000000001</c:v>
                </c:pt>
                <c:pt idx="1901">
                  <c:v>20.74</c:v>
                </c:pt>
                <c:pt idx="1902">
                  <c:v>24.17</c:v>
                </c:pt>
                <c:pt idx="1903">
                  <c:v>20.87</c:v>
                </c:pt>
                <c:pt idx="1904">
                  <c:v>23.52</c:v>
                </c:pt>
                <c:pt idx="1905">
                  <c:v>23.67</c:v>
                </c:pt>
                <c:pt idx="1906">
                  <c:v>21.22</c:v>
                </c:pt>
                <c:pt idx="1907">
                  <c:v>25.16</c:v>
                </c:pt>
                <c:pt idx="1908">
                  <c:v>22.94</c:v>
                </c:pt>
                <c:pt idx="1909">
                  <c:v>21.56</c:v>
                </c:pt>
                <c:pt idx="1910">
                  <c:v>21.45</c:v>
                </c:pt>
                <c:pt idx="1911">
                  <c:v>26.48</c:v>
                </c:pt>
                <c:pt idx="1912">
                  <c:v>28.3</c:v>
                </c:pt>
                <c:pt idx="1913">
                  <c:v>26.57</c:v>
                </c:pt>
                <c:pt idx="1914">
                  <c:v>27.68</c:v>
                </c:pt>
                <c:pt idx="1915">
                  <c:v>30.67</c:v>
                </c:pt>
                <c:pt idx="1916">
                  <c:v>30.83</c:v>
                </c:pt>
                <c:pt idx="1917">
                  <c:v>29.99</c:v>
                </c:pt>
                <c:pt idx="1918">
                  <c:v>26.33</c:v>
                </c:pt>
                <c:pt idx="1919">
                  <c:v>25.25</c:v>
                </c:pt>
                <c:pt idx="1920">
                  <c:v>22.89</c:v>
                </c:pt>
                <c:pt idx="1921">
                  <c:v>22.62</c:v>
                </c:pt>
                <c:pt idx="1922">
                  <c:v>20.72</c:v>
                </c:pt>
                <c:pt idx="1923">
                  <c:v>22.72</c:v>
                </c:pt>
                <c:pt idx="1924">
                  <c:v>26.3</c:v>
                </c:pt>
                <c:pt idx="1925">
                  <c:v>23.81</c:v>
                </c:pt>
                <c:pt idx="1926">
                  <c:v>25.06</c:v>
                </c:pt>
                <c:pt idx="1927">
                  <c:v>23.38</c:v>
                </c:pt>
                <c:pt idx="1928">
                  <c:v>22.78</c:v>
                </c:pt>
                <c:pt idx="1929">
                  <c:v>24.58</c:v>
                </c:pt>
                <c:pt idx="1930">
                  <c:v>23.99</c:v>
                </c:pt>
                <c:pt idx="1931">
                  <c:v>26.23</c:v>
                </c:pt>
                <c:pt idx="1932">
                  <c:v>27.38</c:v>
                </c:pt>
                <c:pt idx="1933">
                  <c:v>25.27</c:v>
                </c:pt>
                <c:pt idx="1934">
                  <c:v>24.96</c:v>
                </c:pt>
                <c:pt idx="1935">
                  <c:v>24.76</c:v>
                </c:pt>
                <c:pt idx="1936">
                  <c:v>24.92</c:v>
                </c:pt>
                <c:pt idx="1937">
                  <c:v>26.48</c:v>
                </c:pt>
                <c:pt idx="1938">
                  <c:v>20.350000000000001</c:v>
                </c:pt>
                <c:pt idx="1939">
                  <c:v>20.03</c:v>
                </c:pt>
                <c:pt idx="1940">
                  <c:v>20.45</c:v>
                </c:pt>
                <c:pt idx="1941">
                  <c:v>19</c:v>
                </c:pt>
                <c:pt idx="1942">
                  <c:v>19.37</c:v>
                </c:pt>
                <c:pt idx="1943">
                  <c:v>18.600000000000001</c:v>
                </c:pt>
                <c:pt idx="1944">
                  <c:v>17.63</c:v>
                </c:pt>
                <c:pt idx="1945">
                  <c:v>17</c:v>
                </c:pt>
                <c:pt idx="1946">
                  <c:v>18</c:v>
                </c:pt>
                <c:pt idx="1947">
                  <c:v>17.84</c:v>
                </c:pt>
                <c:pt idx="1948">
                  <c:v>18.489999999999998</c:v>
                </c:pt>
                <c:pt idx="1949">
                  <c:v>18.8</c:v>
                </c:pt>
                <c:pt idx="1950">
                  <c:v>18.440000000000001</c:v>
                </c:pt>
                <c:pt idx="1951">
                  <c:v>16.91</c:v>
                </c:pt>
                <c:pt idx="1952">
                  <c:v>17.46</c:v>
                </c:pt>
                <c:pt idx="1953">
                  <c:v>16.12</c:v>
                </c:pt>
                <c:pt idx="1954">
                  <c:v>16.670000000000002</c:v>
                </c:pt>
                <c:pt idx="1955">
                  <c:v>18.88</c:v>
                </c:pt>
                <c:pt idx="1956">
                  <c:v>17.73</c:v>
                </c:pt>
                <c:pt idx="1957">
                  <c:v>19.25</c:v>
                </c:pt>
                <c:pt idx="1958">
                  <c:v>20.02</c:v>
                </c:pt>
                <c:pt idx="1959">
                  <c:v>18.54</c:v>
                </c:pt>
                <c:pt idx="1960">
                  <c:v>18.5</c:v>
                </c:pt>
                <c:pt idx="1961">
                  <c:v>22.96</c:v>
                </c:pt>
                <c:pt idx="1962">
                  <c:v>21.64</c:v>
                </c:pt>
                <c:pt idx="1963">
                  <c:v>20.41</c:v>
                </c:pt>
                <c:pt idx="1964">
                  <c:v>20.8</c:v>
                </c:pt>
                <c:pt idx="1965">
                  <c:v>21.17</c:v>
                </c:pt>
                <c:pt idx="1966">
                  <c:v>19.559999999999999</c:v>
                </c:pt>
                <c:pt idx="1967">
                  <c:v>19.87</c:v>
                </c:pt>
                <c:pt idx="1968">
                  <c:v>21.07</c:v>
                </c:pt>
                <c:pt idx="1969">
                  <c:v>18.53</c:v>
                </c:pt>
                <c:pt idx="1970">
                  <c:v>23.21</c:v>
                </c:pt>
                <c:pt idx="1971">
                  <c:v>23.01</c:v>
                </c:pt>
                <c:pt idx="1972">
                  <c:v>24.31</c:v>
                </c:pt>
                <c:pt idx="1973">
                  <c:v>21.39</c:v>
                </c:pt>
                <c:pt idx="1974">
                  <c:v>26.49</c:v>
                </c:pt>
                <c:pt idx="1975">
                  <c:v>26.16</c:v>
                </c:pt>
                <c:pt idx="1976">
                  <c:v>28.5</c:v>
                </c:pt>
                <c:pt idx="1977">
                  <c:v>31.09</c:v>
                </c:pt>
                <c:pt idx="1978">
                  <c:v>24.1</c:v>
                </c:pt>
                <c:pt idx="1979">
                  <c:v>25.94</c:v>
                </c:pt>
                <c:pt idx="1980">
                  <c:v>28.06</c:v>
                </c:pt>
                <c:pt idx="1981">
                  <c:v>25.49</c:v>
                </c:pt>
                <c:pt idx="1982">
                  <c:v>26.01</c:v>
                </c:pt>
                <c:pt idx="1983">
                  <c:v>24.88</c:v>
                </c:pt>
                <c:pt idx="1984">
                  <c:v>26.84</c:v>
                </c:pt>
                <c:pt idx="1985">
                  <c:v>25.61</c:v>
                </c:pt>
                <c:pt idx="1986">
                  <c:v>28.91</c:v>
                </c:pt>
                <c:pt idx="1987">
                  <c:v>26.28</c:v>
                </c:pt>
                <c:pt idx="1988">
                  <c:v>24.11</c:v>
                </c:pt>
                <c:pt idx="1989">
                  <c:v>23.97</c:v>
                </c:pt>
                <c:pt idx="1990">
                  <c:v>22.87</c:v>
                </c:pt>
                <c:pt idx="1991">
                  <c:v>23.61</c:v>
                </c:pt>
                <c:pt idx="1992">
                  <c:v>23.79</c:v>
                </c:pt>
                <c:pt idx="1993">
                  <c:v>22.53</c:v>
                </c:pt>
                <c:pt idx="1994">
                  <c:v>20.96</c:v>
                </c:pt>
                <c:pt idx="1995">
                  <c:v>20.85</c:v>
                </c:pt>
                <c:pt idx="1996">
                  <c:v>20.74</c:v>
                </c:pt>
                <c:pt idx="1997">
                  <c:v>23.59</c:v>
                </c:pt>
                <c:pt idx="1998">
                  <c:v>22.47</c:v>
                </c:pt>
                <c:pt idx="1999">
                  <c:v>22.56</c:v>
                </c:pt>
                <c:pt idx="2000">
                  <c:v>23.27</c:v>
                </c:pt>
                <c:pt idx="2001">
                  <c:v>24.52</c:v>
                </c:pt>
                <c:pt idx="2002">
                  <c:v>22.64</c:v>
                </c:pt>
                <c:pt idx="2003">
                  <c:v>21.68</c:v>
                </c:pt>
                <c:pt idx="2004">
                  <c:v>20.58</c:v>
                </c:pt>
                <c:pt idx="2005">
                  <c:v>18.47</c:v>
                </c:pt>
                <c:pt idx="2006">
                  <c:v>18.600000000000001</c:v>
                </c:pt>
                <c:pt idx="2007">
                  <c:v>18.66</c:v>
                </c:pt>
                <c:pt idx="2008">
                  <c:v>20.260000000000002</c:v>
                </c:pt>
                <c:pt idx="2009">
                  <c:v>20.74</c:v>
                </c:pt>
                <c:pt idx="2010">
                  <c:v>22.5</c:v>
                </c:pt>
              </c:numCache>
            </c:numRef>
          </c:val>
          <c:smooth val="0"/>
          <c:extLst>
            <c:ext xmlns:c16="http://schemas.microsoft.com/office/drawing/2014/chart" uri="{C3380CC4-5D6E-409C-BE32-E72D297353CC}">
              <c16:uniqueId val="{00000000-71FA-4DC7-B28C-BD15AE4550BD}"/>
            </c:ext>
          </c:extLst>
        </c:ser>
        <c:ser>
          <c:idx val="1"/>
          <c:order val="1"/>
          <c:tx>
            <c:strRef>
              <c:f>'Chrt VIX'!$H$1</c:f>
              <c:strCache>
                <c:ptCount val="1"/>
                <c:pt idx="0">
                  <c:v>FinCrisis</c:v>
                </c:pt>
              </c:strCache>
            </c:strRef>
          </c:tx>
          <c:spPr>
            <a:ln w="12700" cap="rnd">
              <a:solidFill>
                <a:srgbClr val="0070C0"/>
              </a:solidFill>
              <a:round/>
            </a:ln>
            <a:effectLst/>
          </c:spPr>
          <c:marker>
            <c:symbol val="none"/>
          </c:marker>
          <c:cat>
            <c:numRef>
              <c:f>'Chrt VIX'!$A$2526:$A$8897</c:f>
              <c:numCache>
                <c:formatCode>m/d/yyyy</c:formatCode>
                <c:ptCount val="6372"/>
                <c:pt idx="0">
                  <c:v>36528</c:v>
                </c:pt>
                <c:pt idx="1">
                  <c:v>36529</c:v>
                </c:pt>
                <c:pt idx="2">
                  <c:v>36530</c:v>
                </c:pt>
                <c:pt idx="3">
                  <c:v>36531</c:v>
                </c:pt>
                <c:pt idx="4">
                  <c:v>36532</c:v>
                </c:pt>
                <c:pt idx="5">
                  <c:v>36535</c:v>
                </c:pt>
                <c:pt idx="6">
                  <c:v>36536</c:v>
                </c:pt>
                <c:pt idx="7">
                  <c:v>36537</c:v>
                </c:pt>
                <c:pt idx="8">
                  <c:v>36538</c:v>
                </c:pt>
                <c:pt idx="9">
                  <c:v>36539</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36578</c:v>
                </c:pt>
                <c:pt idx="35">
                  <c:v>36579</c:v>
                </c:pt>
                <c:pt idx="36">
                  <c:v>36580</c:v>
                </c:pt>
                <c:pt idx="37">
                  <c:v>36581</c:v>
                </c:pt>
                <c:pt idx="38">
                  <c:v>36584</c:v>
                </c:pt>
                <c:pt idx="39">
                  <c:v>36585</c:v>
                </c:pt>
                <c:pt idx="40">
                  <c:v>36586</c:v>
                </c:pt>
                <c:pt idx="41">
                  <c:v>36587</c:v>
                </c:pt>
                <c:pt idx="42">
                  <c:v>36588</c:v>
                </c:pt>
                <c:pt idx="43">
                  <c:v>36591</c:v>
                </c:pt>
                <c:pt idx="44">
                  <c:v>36592</c:v>
                </c:pt>
                <c:pt idx="45">
                  <c:v>36593</c:v>
                </c:pt>
                <c:pt idx="46">
                  <c:v>36594</c:v>
                </c:pt>
                <c:pt idx="47">
                  <c:v>36595</c:v>
                </c:pt>
                <c:pt idx="48">
                  <c:v>36598</c:v>
                </c:pt>
                <c:pt idx="49">
                  <c:v>36599</c:v>
                </c:pt>
                <c:pt idx="50">
                  <c:v>36600</c:v>
                </c:pt>
                <c:pt idx="51">
                  <c:v>36601</c:v>
                </c:pt>
                <c:pt idx="52">
                  <c:v>36602</c:v>
                </c:pt>
                <c:pt idx="53">
                  <c:v>36605</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36630</c:v>
                </c:pt>
                <c:pt idx="73">
                  <c:v>36633</c:v>
                </c:pt>
                <c:pt idx="74">
                  <c:v>36634</c:v>
                </c:pt>
                <c:pt idx="75">
                  <c:v>36635</c:v>
                </c:pt>
                <c:pt idx="76">
                  <c:v>36636</c:v>
                </c:pt>
                <c:pt idx="77">
                  <c:v>36640</c:v>
                </c:pt>
                <c:pt idx="78">
                  <c:v>36641</c:v>
                </c:pt>
                <c:pt idx="79">
                  <c:v>36642</c:v>
                </c:pt>
                <c:pt idx="80">
                  <c:v>36643</c:v>
                </c:pt>
                <c:pt idx="81">
                  <c:v>36644</c:v>
                </c:pt>
                <c:pt idx="82">
                  <c:v>36647</c:v>
                </c:pt>
                <c:pt idx="83">
                  <c:v>36648</c:v>
                </c:pt>
                <c:pt idx="84">
                  <c:v>36649</c:v>
                </c:pt>
                <c:pt idx="85">
                  <c:v>36650</c:v>
                </c:pt>
                <c:pt idx="86">
                  <c:v>36651</c:v>
                </c:pt>
                <c:pt idx="87">
                  <c:v>36654</c:v>
                </c:pt>
                <c:pt idx="88">
                  <c:v>36655</c:v>
                </c:pt>
                <c:pt idx="89">
                  <c:v>36656</c:v>
                </c:pt>
                <c:pt idx="90">
                  <c:v>36657</c:v>
                </c:pt>
                <c:pt idx="91">
                  <c:v>36658</c:v>
                </c:pt>
                <c:pt idx="92">
                  <c:v>36661</c:v>
                </c:pt>
                <c:pt idx="93">
                  <c:v>36662</c:v>
                </c:pt>
                <c:pt idx="94">
                  <c:v>36663</c:v>
                </c:pt>
                <c:pt idx="95">
                  <c:v>36664</c:v>
                </c:pt>
                <c:pt idx="96">
                  <c:v>36665</c:v>
                </c:pt>
                <c:pt idx="97">
                  <c:v>36668</c:v>
                </c:pt>
                <c:pt idx="98">
                  <c:v>36669</c:v>
                </c:pt>
                <c:pt idx="99">
                  <c:v>36670</c:v>
                </c:pt>
                <c:pt idx="100">
                  <c:v>36671</c:v>
                </c:pt>
                <c:pt idx="101">
                  <c:v>36672</c:v>
                </c:pt>
                <c:pt idx="102">
                  <c:v>36676</c:v>
                </c:pt>
                <c:pt idx="103">
                  <c:v>36677</c:v>
                </c:pt>
                <c:pt idx="104">
                  <c:v>36678</c:v>
                </c:pt>
                <c:pt idx="105">
                  <c:v>36679</c:v>
                </c:pt>
                <c:pt idx="106">
                  <c:v>36682</c:v>
                </c:pt>
                <c:pt idx="107">
                  <c:v>36683</c:v>
                </c:pt>
                <c:pt idx="108">
                  <c:v>36684</c:v>
                </c:pt>
                <c:pt idx="109">
                  <c:v>36685</c:v>
                </c:pt>
                <c:pt idx="110">
                  <c:v>36686</c:v>
                </c:pt>
                <c:pt idx="111">
                  <c:v>36689</c:v>
                </c:pt>
                <c:pt idx="112">
                  <c:v>36690</c:v>
                </c:pt>
                <c:pt idx="113">
                  <c:v>36691</c:v>
                </c:pt>
                <c:pt idx="114">
                  <c:v>36692</c:v>
                </c:pt>
                <c:pt idx="115">
                  <c:v>36693</c:v>
                </c:pt>
                <c:pt idx="116">
                  <c:v>36696</c:v>
                </c:pt>
                <c:pt idx="117">
                  <c:v>36697</c:v>
                </c:pt>
                <c:pt idx="118">
                  <c:v>36698</c:v>
                </c:pt>
                <c:pt idx="119">
                  <c:v>36699</c:v>
                </c:pt>
                <c:pt idx="120">
                  <c:v>36700</c:v>
                </c:pt>
                <c:pt idx="121">
                  <c:v>36703</c:v>
                </c:pt>
                <c:pt idx="122">
                  <c:v>36704</c:v>
                </c:pt>
                <c:pt idx="123">
                  <c:v>36705</c:v>
                </c:pt>
                <c:pt idx="124">
                  <c:v>36706</c:v>
                </c:pt>
                <c:pt idx="125">
                  <c:v>36707</c:v>
                </c:pt>
                <c:pt idx="126">
                  <c:v>36710</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36753</c:v>
                </c:pt>
                <c:pt idx="157">
                  <c:v>36754</c:v>
                </c:pt>
                <c:pt idx="158">
                  <c:v>36755</c:v>
                </c:pt>
                <c:pt idx="159">
                  <c:v>36756</c:v>
                </c:pt>
                <c:pt idx="160">
                  <c:v>36759</c:v>
                </c:pt>
                <c:pt idx="161">
                  <c:v>36760</c:v>
                </c:pt>
                <c:pt idx="162">
                  <c:v>36761</c:v>
                </c:pt>
                <c:pt idx="163">
                  <c:v>36762</c:v>
                </c:pt>
                <c:pt idx="164">
                  <c:v>36763</c:v>
                </c:pt>
                <c:pt idx="165">
                  <c:v>36766</c:v>
                </c:pt>
                <c:pt idx="166">
                  <c:v>36767</c:v>
                </c:pt>
                <c:pt idx="167">
                  <c:v>36768</c:v>
                </c:pt>
                <c:pt idx="168">
                  <c:v>36769</c:v>
                </c:pt>
                <c:pt idx="169">
                  <c:v>36770</c:v>
                </c:pt>
                <c:pt idx="170">
                  <c:v>36774</c:v>
                </c:pt>
                <c:pt idx="171">
                  <c:v>36775</c:v>
                </c:pt>
                <c:pt idx="172">
                  <c:v>36776</c:v>
                </c:pt>
                <c:pt idx="173">
                  <c:v>36777</c:v>
                </c:pt>
                <c:pt idx="174">
                  <c:v>36780</c:v>
                </c:pt>
                <c:pt idx="175">
                  <c:v>36781</c:v>
                </c:pt>
                <c:pt idx="176">
                  <c:v>36782</c:v>
                </c:pt>
                <c:pt idx="177">
                  <c:v>36783</c:v>
                </c:pt>
                <c:pt idx="178">
                  <c:v>36784</c:v>
                </c:pt>
                <c:pt idx="179">
                  <c:v>36787</c:v>
                </c:pt>
                <c:pt idx="180">
                  <c:v>36788</c:v>
                </c:pt>
                <c:pt idx="181">
                  <c:v>36789</c:v>
                </c:pt>
                <c:pt idx="182">
                  <c:v>36790</c:v>
                </c:pt>
                <c:pt idx="183">
                  <c:v>36791</c:v>
                </c:pt>
                <c:pt idx="184">
                  <c:v>36794</c:v>
                </c:pt>
                <c:pt idx="185">
                  <c:v>36795</c:v>
                </c:pt>
                <c:pt idx="186">
                  <c:v>36796</c:v>
                </c:pt>
                <c:pt idx="187">
                  <c:v>36797</c:v>
                </c:pt>
                <c:pt idx="188">
                  <c:v>36798</c:v>
                </c:pt>
                <c:pt idx="189">
                  <c:v>36801</c:v>
                </c:pt>
                <c:pt idx="190">
                  <c:v>36802</c:v>
                </c:pt>
                <c:pt idx="191">
                  <c:v>36803</c:v>
                </c:pt>
                <c:pt idx="192">
                  <c:v>36804</c:v>
                </c:pt>
                <c:pt idx="193">
                  <c:v>36805</c:v>
                </c:pt>
                <c:pt idx="194">
                  <c:v>36808</c:v>
                </c:pt>
                <c:pt idx="195">
                  <c:v>36809</c:v>
                </c:pt>
                <c:pt idx="196">
                  <c:v>36810</c:v>
                </c:pt>
                <c:pt idx="197">
                  <c:v>36811</c:v>
                </c:pt>
                <c:pt idx="198">
                  <c:v>36812</c:v>
                </c:pt>
                <c:pt idx="199">
                  <c:v>36815</c:v>
                </c:pt>
                <c:pt idx="200">
                  <c:v>36816</c:v>
                </c:pt>
                <c:pt idx="201">
                  <c:v>36817</c:v>
                </c:pt>
                <c:pt idx="202">
                  <c:v>36818</c:v>
                </c:pt>
                <c:pt idx="203">
                  <c:v>36819</c:v>
                </c:pt>
                <c:pt idx="204">
                  <c:v>36822</c:v>
                </c:pt>
                <c:pt idx="205">
                  <c:v>36823</c:v>
                </c:pt>
                <c:pt idx="206">
                  <c:v>36824</c:v>
                </c:pt>
                <c:pt idx="207">
                  <c:v>36825</c:v>
                </c:pt>
                <c:pt idx="208">
                  <c:v>36826</c:v>
                </c:pt>
                <c:pt idx="209">
                  <c:v>36829</c:v>
                </c:pt>
                <c:pt idx="210">
                  <c:v>36830</c:v>
                </c:pt>
                <c:pt idx="211">
                  <c:v>36831</c:v>
                </c:pt>
                <c:pt idx="212">
                  <c:v>36832</c:v>
                </c:pt>
                <c:pt idx="213">
                  <c:v>36833</c:v>
                </c:pt>
                <c:pt idx="214">
                  <c:v>36836</c:v>
                </c:pt>
                <c:pt idx="215">
                  <c:v>36837</c:v>
                </c:pt>
                <c:pt idx="216">
                  <c:v>36838</c:v>
                </c:pt>
                <c:pt idx="217">
                  <c:v>36839</c:v>
                </c:pt>
                <c:pt idx="218">
                  <c:v>36840</c:v>
                </c:pt>
                <c:pt idx="219">
                  <c:v>36843</c:v>
                </c:pt>
                <c:pt idx="220">
                  <c:v>36844</c:v>
                </c:pt>
                <c:pt idx="221">
                  <c:v>36845</c:v>
                </c:pt>
                <c:pt idx="222">
                  <c:v>36846</c:v>
                </c:pt>
                <c:pt idx="223">
                  <c:v>36847</c:v>
                </c:pt>
                <c:pt idx="224">
                  <c:v>36850</c:v>
                </c:pt>
                <c:pt idx="225">
                  <c:v>36851</c:v>
                </c:pt>
                <c:pt idx="226">
                  <c:v>36852</c:v>
                </c:pt>
                <c:pt idx="227">
                  <c:v>36854</c:v>
                </c:pt>
                <c:pt idx="228">
                  <c:v>36857</c:v>
                </c:pt>
                <c:pt idx="229">
                  <c:v>36858</c:v>
                </c:pt>
                <c:pt idx="230">
                  <c:v>36859</c:v>
                </c:pt>
                <c:pt idx="231">
                  <c:v>36860</c:v>
                </c:pt>
                <c:pt idx="232">
                  <c:v>36861</c:v>
                </c:pt>
                <c:pt idx="233">
                  <c:v>36864</c:v>
                </c:pt>
                <c:pt idx="234">
                  <c:v>36865</c:v>
                </c:pt>
                <c:pt idx="235">
                  <c:v>36866</c:v>
                </c:pt>
                <c:pt idx="236">
                  <c:v>36867</c:v>
                </c:pt>
                <c:pt idx="237">
                  <c:v>36868</c:v>
                </c:pt>
                <c:pt idx="238">
                  <c:v>36871</c:v>
                </c:pt>
                <c:pt idx="239">
                  <c:v>36872</c:v>
                </c:pt>
                <c:pt idx="240">
                  <c:v>36873</c:v>
                </c:pt>
                <c:pt idx="241">
                  <c:v>36874</c:v>
                </c:pt>
                <c:pt idx="242">
                  <c:v>36875</c:v>
                </c:pt>
                <c:pt idx="243">
                  <c:v>36878</c:v>
                </c:pt>
                <c:pt idx="244">
                  <c:v>36879</c:v>
                </c:pt>
                <c:pt idx="245">
                  <c:v>36880</c:v>
                </c:pt>
                <c:pt idx="246">
                  <c:v>36881</c:v>
                </c:pt>
                <c:pt idx="247">
                  <c:v>36882</c:v>
                </c:pt>
                <c:pt idx="248">
                  <c:v>36886</c:v>
                </c:pt>
                <c:pt idx="249">
                  <c:v>36887</c:v>
                </c:pt>
                <c:pt idx="250">
                  <c:v>36888</c:v>
                </c:pt>
                <c:pt idx="251">
                  <c:v>36889</c:v>
                </c:pt>
                <c:pt idx="252">
                  <c:v>36893</c:v>
                </c:pt>
                <c:pt idx="253">
                  <c:v>36894</c:v>
                </c:pt>
                <c:pt idx="254">
                  <c:v>36895</c:v>
                </c:pt>
                <c:pt idx="255">
                  <c:v>36896</c:v>
                </c:pt>
                <c:pt idx="256">
                  <c:v>36899</c:v>
                </c:pt>
                <c:pt idx="257">
                  <c:v>36900</c:v>
                </c:pt>
                <c:pt idx="258">
                  <c:v>36901</c:v>
                </c:pt>
                <c:pt idx="259">
                  <c:v>36902</c:v>
                </c:pt>
                <c:pt idx="260">
                  <c:v>36903</c:v>
                </c:pt>
                <c:pt idx="261">
                  <c:v>36907</c:v>
                </c:pt>
                <c:pt idx="262">
                  <c:v>36908</c:v>
                </c:pt>
                <c:pt idx="263">
                  <c:v>36909</c:v>
                </c:pt>
                <c:pt idx="264">
                  <c:v>36910</c:v>
                </c:pt>
                <c:pt idx="265">
                  <c:v>36913</c:v>
                </c:pt>
                <c:pt idx="266">
                  <c:v>36914</c:v>
                </c:pt>
                <c:pt idx="267">
                  <c:v>36915</c:v>
                </c:pt>
                <c:pt idx="268">
                  <c:v>36916</c:v>
                </c:pt>
                <c:pt idx="269">
                  <c:v>36917</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36942</c:v>
                </c:pt>
                <c:pt idx="286">
                  <c:v>36943</c:v>
                </c:pt>
                <c:pt idx="287">
                  <c:v>36944</c:v>
                </c:pt>
                <c:pt idx="288">
                  <c:v>36945</c:v>
                </c:pt>
                <c:pt idx="289">
                  <c:v>36948</c:v>
                </c:pt>
                <c:pt idx="290">
                  <c:v>36949</c:v>
                </c:pt>
                <c:pt idx="291">
                  <c:v>36950</c:v>
                </c:pt>
                <c:pt idx="292">
                  <c:v>36951</c:v>
                </c:pt>
                <c:pt idx="293">
                  <c:v>36952</c:v>
                </c:pt>
                <c:pt idx="294">
                  <c:v>36955</c:v>
                </c:pt>
                <c:pt idx="295">
                  <c:v>36956</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36986</c:v>
                </c:pt>
                <c:pt idx="318">
                  <c:v>36987</c:v>
                </c:pt>
                <c:pt idx="319">
                  <c:v>36990</c:v>
                </c:pt>
                <c:pt idx="320">
                  <c:v>36991</c:v>
                </c:pt>
                <c:pt idx="321">
                  <c:v>36992</c:v>
                </c:pt>
                <c:pt idx="322">
                  <c:v>36993</c:v>
                </c:pt>
                <c:pt idx="323">
                  <c:v>36997</c:v>
                </c:pt>
                <c:pt idx="324">
                  <c:v>36998</c:v>
                </c:pt>
                <c:pt idx="325">
                  <c:v>36999</c:v>
                </c:pt>
                <c:pt idx="326">
                  <c:v>37000</c:v>
                </c:pt>
                <c:pt idx="327">
                  <c:v>37001</c:v>
                </c:pt>
                <c:pt idx="328">
                  <c:v>37004</c:v>
                </c:pt>
                <c:pt idx="329">
                  <c:v>37005</c:v>
                </c:pt>
                <c:pt idx="330">
                  <c:v>37006</c:v>
                </c:pt>
                <c:pt idx="331">
                  <c:v>37007</c:v>
                </c:pt>
                <c:pt idx="332">
                  <c:v>37008</c:v>
                </c:pt>
                <c:pt idx="333">
                  <c:v>37011</c:v>
                </c:pt>
                <c:pt idx="334">
                  <c:v>37012</c:v>
                </c:pt>
                <c:pt idx="335">
                  <c:v>37013</c:v>
                </c:pt>
                <c:pt idx="336">
                  <c:v>37014</c:v>
                </c:pt>
                <c:pt idx="337">
                  <c:v>37015</c:v>
                </c:pt>
                <c:pt idx="338">
                  <c:v>37018</c:v>
                </c:pt>
                <c:pt idx="339">
                  <c:v>37019</c:v>
                </c:pt>
                <c:pt idx="340">
                  <c:v>37020</c:v>
                </c:pt>
                <c:pt idx="341">
                  <c:v>37021</c:v>
                </c:pt>
                <c:pt idx="342">
                  <c:v>37022</c:v>
                </c:pt>
                <c:pt idx="343">
                  <c:v>37025</c:v>
                </c:pt>
                <c:pt idx="344">
                  <c:v>37026</c:v>
                </c:pt>
                <c:pt idx="345">
                  <c:v>37027</c:v>
                </c:pt>
                <c:pt idx="346">
                  <c:v>37028</c:v>
                </c:pt>
                <c:pt idx="347">
                  <c:v>37029</c:v>
                </c:pt>
                <c:pt idx="348">
                  <c:v>37032</c:v>
                </c:pt>
                <c:pt idx="349">
                  <c:v>37033</c:v>
                </c:pt>
                <c:pt idx="350">
                  <c:v>37034</c:v>
                </c:pt>
                <c:pt idx="351">
                  <c:v>37035</c:v>
                </c:pt>
                <c:pt idx="352">
                  <c:v>37036</c:v>
                </c:pt>
                <c:pt idx="353">
                  <c:v>37040</c:v>
                </c:pt>
                <c:pt idx="354">
                  <c:v>37041</c:v>
                </c:pt>
                <c:pt idx="355">
                  <c:v>37042</c:v>
                </c:pt>
                <c:pt idx="356">
                  <c:v>37043</c:v>
                </c:pt>
                <c:pt idx="357">
                  <c:v>37046</c:v>
                </c:pt>
                <c:pt idx="358">
                  <c:v>37047</c:v>
                </c:pt>
                <c:pt idx="359">
                  <c:v>37048</c:v>
                </c:pt>
                <c:pt idx="360">
                  <c:v>37049</c:v>
                </c:pt>
                <c:pt idx="361">
                  <c:v>37050</c:v>
                </c:pt>
                <c:pt idx="362">
                  <c:v>37053</c:v>
                </c:pt>
                <c:pt idx="363">
                  <c:v>37054</c:v>
                </c:pt>
                <c:pt idx="364">
                  <c:v>37055</c:v>
                </c:pt>
                <c:pt idx="365">
                  <c:v>37056</c:v>
                </c:pt>
                <c:pt idx="366">
                  <c:v>37057</c:v>
                </c:pt>
                <c:pt idx="367">
                  <c:v>37060</c:v>
                </c:pt>
                <c:pt idx="368">
                  <c:v>37061</c:v>
                </c:pt>
                <c:pt idx="369">
                  <c:v>37062</c:v>
                </c:pt>
                <c:pt idx="370">
                  <c:v>37063</c:v>
                </c:pt>
                <c:pt idx="371">
                  <c:v>37064</c:v>
                </c:pt>
                <c:pt idx="372">
                  <c:v>37067</c:v>
                </c:pt>
                <c:pt idx="373">
                  <c:v>37068</c:v>
                </c:pt>
                <c:pt idx="374">
                  <c:v>37069</c:v>
                </c:pt>
                <c:pt idx="375">
                  <c:v>37070</c:v>
                </c:pt>
                <c:pt idx="376">
                  <c:v>37071</c:v>
                </c:pt>
                <c:pt idx="377">
                  <c:v>37074</c:v>
                </c:pt>
                <c:pt idx="378">
                  <c:v>37075</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37118</c:v>
                </c:pt>
                <c:pt idx="409">
                  <c:v>37119</c:v>
                </c:pt>
                <c:pt idx="410">
                  <c:v>37120</c:v>
                </c:pt>
                <c:pt idx="411">
                  <c:v>37123</c:v>
                </c:pt>
                <c:pt idx="412">
                  <c:v>37124</c:v>
                </c:pt>
                <c:pt idx="413">
                  <c:v>37125</c:v>
                </c:pt>
                <c:pt idx="414">
                  <c:v>37126</c:v>
                </c:pt>
                <c:pt idx="415">
                  <c:v>37127</c:v>
                </c:pt>
                <c:pt idx="416">
                  <c:v>37130</c:v>
                </c:pt>
                <c:pt idx="417">
                  <c:v>37131</c:v>
                </c:pt>
                <c:pt idx="418">
                  <c:v>37132</c:v>
                </c:pt>
                <c:pt idx="419">
                  <c:v>37133</c:v>
                </c:pt>
                <c:pt idx="420">
                  <c:v>37134</c:v>
                </c:pt>
                <c:pt idx="421">
                  <c:v>37138</c:v>
                </c:pt>
                <c:pt idx="422">
                  <c:v>37139</c:v>
                </c:pt>
                <c:pt idx="423">
                  <c:v>37140</c:v>
                </c:pt>
                <c:pt idx="424">
                  <c:v>37141</c:v>
                </c:pt>
                <c:pt idx="425">
                  <c:v>37144</c:v>
                </c:pt>
                <c:pt idx="426">
                  <c:v>37151</c:v>
                </c:pt>
                <c:pt idx="427">
                  <c:v>37152</c:v>
                </c:pt>
                <c:pt idx="428">
                  <c:v>37153</c:v>
                </c:pt>
                <c:pt idx="429">
                  <c:v>37154</c:v>
                </c:pt>
                <c:pt idx="430">
                  <c:v>37155</c:v>
                </c:pt>
                <c:pt idx="431">
                  <c:v>37158</c:v>
                </c:pt>
                <c:pt idx="432">
                  <c:v>37159</c:v>
                </c:pt>
                <c:pt idx="433">
                  <c:v>37160</c:v>
                </c:pt>
                <c:pt idx="434">
                  <c:v>37161</c:v>
                </c:pt>
                <c:pt idx="435">
                  <c:v>37162</c:v>
                </c:pt>
                <c:pt idx="436">
                  <c:v>37165</c:v>
                </c:pt>
                <c:pt idx="437">
                  <c:v>37166</c:v>
                </c:pt>
                <c:pt idx="438">
                  <c:v>37167</c:v>
                </c:pt>
                <c:pt idx="439">
                  <c:v>37168</c:v>
                </c:pt>
                <c:pt idx="440">
                  <c:v>37169</c:v>
                </c:pt>
                <c:pt idx="441">
                  <c:v>37172</c:v>
                </c:pt>
                <c:pt idx="442">
                  <c:v>37173</c:v>
                </c:pt>
                <c:pt idx="443">
                  <c:v>37174</c:v>
                </c:pt>
                <c:pt idx="444">
                  <c:v>37175</c:v>
                </c:pt>
                <c:pt idx="445">
                  <c:v>37176</c:v>
                </c:pt>
                <c:pt idx="446">
                  <c:v>37179</c:v>
                </c:pt>
                <c:pt idx="447">
                  <c:v>37180</c:v>
                </c:pt>
                <c:pt idx="448">
                  <c:v>37181</c:v>
                </c:pt>
                <c:pt idx="449">
                  <c:v>37182</c:v>
                </c:pt>
                <c:pt idx="450">
                  <c:v>37183</c:v>
                </c:pt>
                <c:pt idx="451">
                  <c:v>37186</c:v>
                </c:pt>
                <c:pt idx="452">
                  <c:v>37187</c:v>
                </c:pt>
                <c:pt idx="453">
                  <c:v>37188</c:v>
                </c:pt>
                <c:pt idx="454">
                  <c:v>37189</c:v>
                </c:pt>
                <c:pt idx="455">
                  <c:v>37190</c:v>
                </c:pt>
                <c:pt idx="456">
                  <c:v>37193</c:v>
                </c:pt>
                <c:pt idx="457">
                  <c:v>37194</c:v>
                </c:pt>
                <c:pt idx="458">
                  <c:v>37195</c:v>
                </c:pt>
                <c:pt idx="459">
                  <c:v>37196</c:v>
                </c:pt>
                <c:pt idx="460">
                  <c:v>37197</c:v>
                </c:pt>
                <c:pt idx="461">
                  <c:v>37200</c:v>
                </c:pt>
                <c:pt idx="462">
                  <c:v>37201</c:v>
                </c:pt>
                <c:pt idx="463">
                  <c:v>37202</c:v>
                </c:pt>
                <c:pt idx="464">
                  <c:v>37203</c:v>
                </c:pt>
                <c:pt idx="465">
                  <c:v>37204</c:v>
                </c:pt>
                <c:pt idx="466">
                  <c:v>37207</c:v>
                </c:pt>
                <c:pt idx="467">
                  <c:v>37208</c:v>
                </c:pt>
                <c:pt idx="468">
                  <c:v>37209</c:v>
                </c:pt>
                <c:pt idx="469">
                  <c:v>37210</c:v>
                </c:pt>
                <c:pt idx="470">
                  <c:v>37211</c:v>
                </c:pt>
                <c:pt idx="471">
                  <c:v>37214</c:v>
                </c:pt>
                <c:pt idx="472">
                  <c:v>37215</c:v>
                </c:pt>
                <c:pt idx="473">
                  <c:v>37216</c:v>
                </c:pt>
                <c:pt idx="474">
                  <c:v>37218</c:v>
                </c:pt>
                <c:pt idx="475">
                  <c:v>37221</c:v>
                </c:pt>
                <c:pt idx="476">
                  <c:v>37222</c:v>
                </c:pt>
                <c:pt idx="477">
                  <c:v>37223</c:v>
                </c:pt>
                <c:pt idx="478">
                  <c:v>37224</c:v>
                </c:pt>
                <c:pt idx="479">
                  <c:v>37225</c:v>
                </c:pt>
                <c:pt idx="480">
                  <c:v>37228</c:v>
                </c:pt>
                <c:pt idx="481">
                  <c:v>37229</c:v>
                </c:pt>
                <c:pt idx="482">
                  <c:v>37230</c:v>
                </c:pt>
                <c:pt idx="483">
                  <c:v>37231</c:v>
                </c:pt>
                <c:pt idx="484">
                  <c:v>37232</c:v>
                </c:pt>
                <c:pt idx="485">
                  <c:v>37235</c:v>
                </c:pt>
                <c:pt idx="486">
                  <c:v>37236</c:v>
                </c:pt>
                <c:pt idx="487">
                  <c:v>37237</c:v>
                </c:pt>
                <c:pt idx="488">
                  <c:v>37238</c:v>
                </c:pt>
                <c:pt idx="489">
                  <c:v>37239</c:v>
                </c:pt>
                <c:pt idx="490">
                  <c:v>37242</c:v>
                </c:pt>
                <c:pt idx="491">
                  <c:v>37243</c:v>
                </c:pt>
                <c:pt idx="492">
                  <c:v>37244</c:v>
                </c:pt>
                <c:pt idx="493">
                  <c:v>37245</c:v>
                </c:pt>
                <c:pt idx="494">
                  <c:v>37246</c:v>
                </c:pt>
                <c:pt idx="495">
                  <c:v>37249</c:v>
                </c:pt>
                <c:pt idx="496">
                  <c:v>37251</c:v>
                </c:pt>
                <c:pt idx="497">
                  <c:v>37252</c:v>
                </c:pt>
                <c:pt idx="498">
                  <c:v>37253</c:v>
                </c:pt>
                <c:pt idx="499">
                  <c:v>37256</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37278</c:v>
                </c:pt>
                <c:pt idx="514">
                  <c:v>37279</c:v>
                </c:pt>
                <c:pt idx="515">
                  <c:v>37280</c:v>
                </c:pt>
                <c:pt idx="516">
                  <c:v>37281</c:v>
                </c:pt>
                <c:pt idx="517">
                  <c:v>37284</c:v>
                </c:pt>
                <c:pt idx="518">
                  <c:v>37285</c:v>
                </c:pt>
                <c:pt idx="519">
                  <c:v>37286</c:v>
                </c:pt>
                <c:pt idx="520">
                  <c:v>37287</c:v>
                </c:pt>
                <c:pt idx="521">
                  <c:v>37288</c:v>
                </c:pt>
                <c:pt idx="522">
                  <c:v>37291</c:v>
                </c:pt>
                <c:pt idx="523">
                  <c:v>37292</c:v>
                </c:pt>
                <c:pt idx="524">
                  <c:v>37293</c:v>
                </c:pt>
                <c:pt idx="525">
                  <c:v>37294</c:v>
                </c:pt>
                <c:pt idx="526">
                  <c:v>37295</c:v>
                </c:pt>
                <c:pt idx="527">
                  <c:v>37298</c:v>
                </c:pt>
                <c:pt idx="528">
                  <c:v>37299</c:v>
                </c:pt>
                <c:pt idx="529">
                  <c:v>37300</c:v>
                </c:pt>
                <c:pt idx="530">
                  <c:v>37301</c:v>
                </c:pt>
                <c:pt idx="531">
                  <c:v>37302</c:v>
                </c:pt>
                <c:pt idx="532">
                  <c:v>37306</c:v>
                </c:pt>
                <c:pt idx="533">
                  <c:v>37307</c:v>
                </c:pt>
                <c:pt idx="534">
                  <c:v>37308</c:v>
                </c:pt>
                <c:pt idx="535">
                  <c:v>37309</c:v>
                </c:pt>
                <c:pt idx="536">
                  <c:v>37312</c:v>
                </c:pt>
                <c:pt idx="537">
                  <c:v>37313</c:v>
                </c:pt>
                <c:pt idx="538">
                  <c:v>37314</c:v>
                </c:pt>
                <c:pt idx="539">
                  <c:v>37315</c:v>
                </c:pt>
                <c:pt idx="540">
                  <c:v>37316</c:v>
                </c:pt>
                <c:pt idx="541">
                  <c:v>37319</c:v>
                </c:pt>
                <c:pt idx="542">
                  <c:v>37320</c:v>
                </c:pt>
                <c:pt idx="543">
                  <c:v>37321</c:v>
                </c:pt>
                <c:pt idx="544">
                  <c:v>37322</c:v>
                </c:pt>
                <c:pt idx="545">
                  <c:v>37323</c:v>
                </c:pt>
                <c:pt idx="546">
                  <c:v>37326</c:v>
                </c:pt>
                <c:pt idx="547">
                  <c:v>37327</c:v>
                </c:pt>
                <c:pt idx="548">
                  <c:v>37328</c:v>
                </c:pt>
                <c:pt idx="549">
                  <c:v>37329</c:v>
                </c:pt>
                <c:pt idx="550">
                  <c:v>37330</c:v>
                </c:pt>
                <c:pt idx="551">
                  <c:v>37333</c:v>
                </c:pt>
                <c:pt idx="552">
                  <c:v>37334</c:v>
                </c:pt>
                <c:pt idx="553">
                  <c:v>37335</c:v>
                </c:pt>
                <c:pt idx="554">
                  <c:v>37336</c:v>
                </c:pt>
                <c:pt idx="555">
                  <c:v>37337</c:v>
                </c:pt>
                <c:pt idx="556">
                  <c:v>37340</c:v>
                </c:pt>
                <c:pt idx="557">
                  <c:v>37341</c:v>
                </c:pt>
                <c:pt idx="558">
                  <c:v>37342</c:v>
                </c:pt>
                <c:pt idx="559">
                  <c:v>37343</c:v>
                </c:pt>
                <c:pt idx="560">
                  <c:v>37347</c:v>
                </c:pt>
                <c:pt idx="561">
                  <c:v>37348</c:v>
                </c:pt>
                <c:pt idx="562">
                  <c:v>37349</c:v>
                </c:pt>
                <c:pt idx="563">
                  <c:v>37350</c:v>
                </c:pt>
                <c:pt idx="564">
                  <c:v>37351</c:v>
                </c:pt>
                <c:pt idx="565">
                  <c:v>37354</c:v>
                </c:pt>
                <c:pt idx="566">
                  <c:v>37355</c:v>
                </c:pt>
                <c:pt idx="567">
                  <c:v>37356</c:v>
                </c:pt>
                <c:pt idx="568">
                  <c:v>37357</c:v>
                </c:pt>
                <c:pt idx="569">
                  <c:v>37358</c:v>
                </c:pt>
                <c:pt idx="570">
                  <c:v>37361</c:v>
                </c:pt>
                <c:pt idx="571">
                  <c:v>37362</c:v>
                </c:pt>
                <c:pt idx="572">
                  <c:v>37363</c:v>
                </c:pt>
                <c:pt idx="573">
                  <c:v>37364</c:v>
                </c:pt>
                <c:pt idx="574">
                  <c:v>37365</c:v>
                </c:pt>
                <c:pt idx="575">
                  <c:v>37368</c:v>
                </c:pt>
                <c:pt idx="576">
                  <c:v>37369</c:v>
                </c:pt>
                <c:pt idx="577">
                  <c:v>37370</c:v>
                </c:pt>
                <c:pt idx="578">
                  <c:v>37371</c:v>
                </c:pt>
                <c:pt idx="579">
                  <c:v>37372</c:v>
                </c:pt>
                <c:pt idx="580">
                  <c:v>37375</c:v>
                </c:pt>
                <c:pt idx="581">
                  <c:v>37376</c:v>
                </c:pt>
                <c:pt idx="582">
                  <c:v>37377</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37404</c:v>
                </c:pt>
                <c:pt idx="601">
                  <c:v>37405</c:v>
                </c:pt>
                <c:pt idx="602">
                  <c:v>37406</c:v>
                </c:pt>
                <c:pt idx="603">
                  <c:v>37407</c:v>
                </c:pt>
                <c:pt idx="604">
                  <c:v>37410</c:v>
                </c:pt>
                <c:pt idx="605">
                  <c:v>37411</c:v>
                </c:pt>
                <c:pt idx="606">
                  <c:v>37412</c:v>
                </c:pt>
                <c:pt idx="607">
                  <c:v>37413</c:v>
                </c:pt>
                <c:pt idx="608">
                  <c:v>37414</c:v>
                </c:pt>
                <c:pt idx="609">
                  <c:v>37417</c:v>
                </c:pt>
                <c:pt idx="610">
                  <c:v>37418</c:v>
                </c:pt>
                <c:pt idx="611">
                  <c:v>37419</c:v>
                </c:pt>
                <c:pt idx="612">
                  <c:v>37420</c:v>
                </c:pt>
                <c:pt idx="613">
                  <c:v>37421</c:v>
                </c:pt>
                <c:pt idx="614">
                  <c:v>37424</c:v>
                </c:pt>
                <c:pt idx="615">
                  <c:v>37425</c:v>
                </c:pt>
                <c:pt idx="616">
                  <c:v>37426</c:v>
                </c:pt>
                <c:pt idx="617">
                  <c:v>37427</c:v>
                </c:pt>
                <c:pt idx="618">
                  <c:v>37428</c:v>
                </c:pt>
                <c:pt idx="619">
                  <c:v>37431</c:v>
                </c:pt>
                <c:pt idx="620">
                  <c:v>37432</c:v>
                </c:pt>
                <c:pt idx="621">
                  <c:v>37433</c:v>
                </c:pt>
                <c:pt idx="622">
                  <c:v>37434</c:v>
                </c:pt>
                <c:pt idx="623">
                  <c:v>37435</c:v>
                </c:pt>
                <c:pt idx="624">
                  <c:v>37438</c:v>
                </c:pt>
                <c:pt idx="625">
                  <c:v>37439</c:v>
                </c:pt>
                <c:pt idx="626">
                  <c:v>37440</c:v>
                </c:pt>
                <c:pt idx="627">
                  <c:v>37442</c:v>
                </c:pt>
                <c:pt idx="628">
                  <c:v>37445</c:v>
                </c:pt>
                <c:pt idx="629">
                  <c:v>37446</c:v>
                </c:pt>
                <c:pt idx="630">
                  <c:v>37447</c:v>
                </c:pt>
                <c:pt idx="631">
                  <c:v>37448</c:v>
                </c:pt>
                <c:pt idx="632">
                  <c:v>37449</c:v>
                </c:pt>
                <c:pt idx="633">
                  <c:v>37452</c:v>
                </c:pt>
                <c:pt idx="634">
                  <c:v>37453</c:v>
                </c:pt>
                <c:pt idx="635">
                  <c:v>37454</c:v>
                </c:pt>
                <c:pt idx="636">
                  <c:v>37455</c:v>
                </c:pt>
                <c:pt idx="637">
                  <c:v>37456</c:v>
                </c:pt>
                <c:pt idx="638">
                  <c:v>37459</c:v>
                </c:pt>
                <c:pt idx="639">
                  <c:v>37460</c:v>
                </c:pt>
                <c:pt idx="640">
                  <c:v>37461</c:v>
                </c:pt>
                <c:pt idx="641">
                  <c:v>37462</c:v>
                </c:pt>
                <c:pt idx="642">
                  <c:v>37463</c:v>
                </c:pt>
                <c:pt idx="643">
                  <c:v>37466</c:v>
                </c:pt>
                <c:pt idx="644">
                  <c:v>37467</c:v>
                </c:pt>
                <c:pt idx="645">
                  <c:v>37468</c:v>
                </c:pt>
                <c:pt idx="646">
                  <c:v>37469</c:v>
                </c:pt>
                <c:pt idx="647">
                  <c:v>37470</c:v>
                </c:pt>
                <c:pt idx="648">
                  <c:v>37473</c:v>
                </c:pt>
                <c:pt idx="649">
                  <c:v>37474</c:v>
                </c:pt>
                <c:pt idx="650">
                  <c:v>37475</c:v>
                </c:pt>
                <c:pt idx="651">
                  <c:v>37476</c:v>
                </c:pt>
                <c:pt idx="652">
                  <c:v>37477</c:v>
                </c:pt>
                <c:pt idx="653">
                  <c:v>37480</c:v>
                </c:pt>
                <c:pt idx="654">
                  <c:v>37481</c:v>
                </c:pt>
                <c:pt idx="655">
                  <c:v>37482</c:v>
                </c:pt>
                <c:pt idx="656">
                  <c:v>37483</c:v>
                </c:pt>
                <c:pt idx="657">
                  <c:v>37484</c:v>
                </c:pt>
                <c:pt idx="658">
                  <c:v>37487</c:v>
                </c:pt>
                <c:pt idx="659">
                  <c:v>37488</c:v>
                </c:pt>
                <c:pt idx="660">
                  <c:v>37489</c:v>
                </c:pt>
                <c:pt idx="661">
                  <c:v>37490</c:v>
                </c:pt>
                <c:pt idx="662">
                  <c:v>37491</c:v>
                </c:pt>
                <c:pt idx="663">
                  <c:v>37494</c:v>
                </c:pt>
                <c:pt idx="664">
                  <c:v>37495</c:v>
                </c:pt>
                <c:pt idx="665">
                  <c:v>37496</c:v>
                </c:pt>
                <c:pt idx="666">
                  <c:v>37497</c:v>
                </c:pt>
                <c:pt idx="667">
                  <c:v>37498</c:v>
                </c:pt>
                <c:pt idx="668">
                  <c:v>37502</c:v>
                </c:pt>
                <c:pt idx="669">
                  <c:v>37503</c:v>
                </c:pt>
                <c:pt idx="670">
                  <c:v>37504</c:v>
                </c:pt>
                <c:pt idx="671">
                  <c:v>37505</c:v>
                </c:pt>
                <c:pt idx="672">
                  <c:v>37508</c:v>
                </c:pt>
                <c:pt idx="673">
                  <c:v>37509</c:v>
                </c:pt>
                <c:pt idx="674">
                  <c:v>37510</c:v>
                </c:pt>
                <c:pt idx="675">
                  <c:v>37511</c:v>
                </c:pt>
                <c:pt idx="676">
                  <c:v>37512</c:v>
                </c:pt>
                <c:pt idx="677">
                  <c:v>37515</c:v>
                </c:pt>
                <c:pt idx="678">
                  <c:v>37516</c:v>
                </c:pt>
                <c:pt idx="679">
                  <c:v>37517</c:v>
                </c:pt>
                <c:pt idx="680">
                  <c:v>37518</c:v>
                </c:pt>
                <c:pt idx="681">
                  <c:v>37519</c:v>
                </c:pt>
                <c:pt idx="682">
                  <c:v>37522</c:v>
                </c:pt>
                <c:pt idx="683">
                  <c:v>37523</c:v>
                </c:pt>
                <c:pt idx="684">
                  <c:v>37524</c:v>
                </c:pt>
                <c:pt idx="685">
                  <c:v>37525</c:v>
                </c:pt>
                <c:pt idx="686">
                  <c:v>37526</c:v>
                </c:pt>
                <c:pt idx="687">
                  <c:v>37529</c:v>
                </c:pt>
                <c:pt idx="688">
                  <c:v>37530</c:v>
                </c:pt>
                <c:pt idx="689">
                  <c:v>37531</c:v>
                </c:pt>
                <c:pt idx="690">
                  <c:v>37532</c:v>
                </c:pt>
                <c:pt idx="691">
                  <c:v>37533</c:v>
                </c:pt>
                <c:pt idx="692">
                  <c:v>37536</c:v>
                </c:pt>
                <c:pt idx="693">
                  <c:v>37537</c:v>
                </c:pt>
                <c:pt idx="694">
                  <c:v>37538</c:v>
                </c:pt>
                <c:pt idx="695">
                  <c:v>37539</c:v>
                </c:pt>
                <c:pt idx="696">
                  <c:v>37540</c:v>
                </c:pt>
                <c:pt idx="697">
                  <c:v>37543</c:v>
                </c:pt>
                <c:pt idx="698">
                  <c:v>37544</c:v>
                </c:pt>
                <c:pt idx="699">
                  <c:v>37545</c:v>
                </c:pt>
                <c:pt idx="700">
                  <c:v>37546</c:v>
                </c:pt>
                <c:pt idx="701">
                  <c:v>37547</c:v>
                </c:pt>
                <c:pt idx="702">
                  <c:v>37550</c:v>
                </c:pt>
                <c:pt idx="703">
                  <c:v>37551</c:v>
                </c:pt>
                <c:pt idx="704">
                  <c:v>37552</c:v>
                </c:pt>
                <c:pt idx="705">
                  <c:v>37553</c:v>
                </c:pt>
                <c:pt idx="706">
                  <c:v>37554</c:v>
                </c:pt>
                <c:pt idx="707">
                  <c:v>37557</c:v>
                </c:pt>
                <c:pt idx="708">
                  <c:v>37558</c:v>
                </c:pt>
                <c:pt idx="709">
                  <c:v>37559</c:v>
                </c:pt>
                <c:pt idx="710">
                  <c:v>37560</c:v>
                </c:pt>
                <c:pt idx="711">
                  <c:v>37561</c:v>
                </c:pt>
                <c:pt idx="712">
                  <c:v>37564</c:v>
                </c:pt>
                <c:pt idx="713">
                  <c:v>37565</c:v>
                </c:pt>
                <c:pt idx="714">
                  <c:v>37566</c:v>
                </c:pt>
                <c:pt idx="715">
                  <c:v>37567</c:v>
                </c:pt>
                <c:pt idx="716">
                  <c:v>37568</c:v>
                </c:pt>
                <c:pt idx="717">
                  <c:v>37571</c:v>
                </c:pt>
                <c:pt idx="718">
                  <c:v>37572</c:v>
                </c:pt>
                <c:pt idx="719">
                  <c:v>37573</c:v>
                </c:pt>
                <c:pt idx="720">
                  <c:v>37574</c:v>
                </c:pt>
                <c:pt idx="721">
                  <c:v>37575</c:v>
                </c:pt>
                <c:pt idx="722">
                  <c:v>37578</c:v>
                </c:pt>
                <c:pt idx="723">
                  <c:v>37579</c:v>
                </c:pt>
                <c:pt idx="724">
                  <c:v>37580</c:v>
                </c:pt>
                <c:pt idx="725">
                  <c:v>37581</c:v>
                </c:pt>
                <c:pt idx="726">
                  <c:v>37582</c:v>
                </c:pt>
                <c:pt idx="727">
                  <c:v>37585</c:v>
                </c:pt>
                <c:pt idx="728">
                  <c:v>37586</c:v>
                </c:pt>
                <c:pt idx="729">
                  <c:v>37587</c:v>
                </c:pt>
                <c:pt idx="730">
                  <c:v>37589</c:v>
                </c:pt>
                <c:pt idx="731">
                  <c:v>37592</c:v>
                </c:pt>
                <c:pt idx="732">
                  <c:v>37593</c:v>
                </c:pt>
                <c:pt idx="733">
                  <c:v>37594</c:v>
                </c:pt>
                <c:pt idx="734">
                  <c:v>37595</c:v>
                </c:pt>
                <c:pt idx="735">
                  <c:v>37596</c:v>
                </c:pt>
                <c:pt idx="736">
                  <c:v>37599</c:v>
                </c:pt>
                <c:pt idx="737">
                  <c:v>37600</c:v>
                </c:pt>
                <c:pt idx="738">
                  <c:v>37601</c:v>
                </c:pt>
                <c:pt idx="739">
                  <c:v>37602</c:v>
                </c:pt>
                <c:pt idx="740">
                  <c:v>37603</c:v>
                </c:pt>
                <c:pt idx="741">
                  <c:v>37606</c:v>
                </c:pt>
                <c:pt idx="742">
                  <c:v>37607</c:v>
                </c:pt>
                <c:pt idx="743">
                  <c:v>37608</c:v>
                </c:pt>
                <c:pt idx="744">
                  <c:v>37609</c:v>
                </c:pt>
                <c:pt idx="745">
                  <c:v>37610</c:v>
                </c:pt>
                <c:pt idx="746">
                  <c:v>37613</c:v>
                </c:pt>
                <c:pt idx="747">
                  <c:v>37614</c:v>
                </c:pt>
                <c:pt idx="748">
                  <c:v>37616</c:v>
                </c:pt>
                <c:pt idx="749">
                  <c:v>37617</c:v>
                </c:pt>
                <c:pt idx="750">
                  <c:v>37620</c:v>
                </c:pt>
                <c:pt idx="751">
                  <c:v>37621</c:v>
                </c:pt>
                <c:pt idx="752">
                  <c:v>37623</c:v>
                </c:pt>
                <c:pt idx="753">
                  <c:v>37624</c:v>
                </c:pt>
                <c:pt idx="754">
                  <c:v>37627</c:v>
                </c:pt>
                <c:pt idx="755">
                  <c:v>37628</c:v>
                </c:pt>
                <c:pt idx="756">
                  <c:v>37629</c:v>
                </c:pt>
                <c:pt idx="757">
                  <c:v>37630</c:v>
                </c:pt>
                <c:pt idx="758">
                  <c:v>37631</c:v>
                </c:pt>
                <c:pt idx="759">
                  <c:v>37634</c:v>
                </c:pt>
                <c:pt idx="760">
                  <c:v>37635</c:v>
                </c:pt>
                <c:pt idx="761">
                  <c:v>37636</c:v>
                </c:pt>
                <c:pt idx="762">
                  <c:v>37637</c:v>
                </c:pt>
                <c:pt idx="763">
                  <c:v>37638</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37665</c:v>
                </c:pt>
                <c:pt idx="782">
                  <c:v>37666</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37694</c:v>
                </c:pt>
                <c:pt idx="802">
                  <c:v>37697</c:v>
                </c:pt>
                <c:pt idx="803">
                  <c:v>37698</c:v>
                </c:pt>
                <c:pt idx="804">
                  <c:v>37699</c:v>
                </c:pt>
                <c:pt idx="805">
                  <c:v>37700</c:v>
                </c:pt>
                <c:pt idx="806">
                  <c:v>37701</c:v>
                </c:pt>
                <c:pt idx="807">
                  <c:v>37704</c:v>
                </c:pt>
                <c:pt idx="808">
                  <c:v>37705</c:v>
                </c:pt>
                <c:pt idx="809">
                  <c:v>37706</c:v>
                </c:pt>
                <c:pt idx="810">
                  <c:v>37707</c:v>
                </c:pt>
                <c:pt idx="811">
                  <c:v>37708</c:v>
                </c:pt>
                <c:pt idx="812">
                  <c:v>37711</c:v>
                </c:pt>
                <c:pt idx="813">
                  <c:v>37712</c:v>
                </c:pt>
                <c:pt idx="814">
                  <c:v>37713</c:v>
                </c:pt>
                <c:pt idx="815">
                  <c:v>37714</c:v>
                </c:pt>
                <c:pt idx="816">
                  <c:v>37715</c:v>
                </c:pt>
                <c:pt idx="817">
                  <c:v>37718</c:v>
                </c:pt>
                <c:pt idx="818">
                  <c:v>37719</c:v>
                </c:pt>
                <c:pt idx="819">
                  <c:v>37720</c:v>
                </c:pt>
                <c:pt idx="820">
                  <c:v>37721</c:v>
                </c:pt>
                <c:pt idx="821">
                  <c:v>37722</c:v>
                </c:pt>
                <c:pt idx="822">
                  <c:v>37725</c:v>
                </c:pt>
                <c:pt idx="823">
                  <c:v>37726</c:v>
                </c:pt>
                <c:pt idx="824">
                  <c:v>37727</c:v>
                </c:pt>
                <c:pt idx="825">
                  <c:v>37728</c:v>
                </c:pt>
                <c:pt idx="826">
                  <c:v>37732</c:v>
                </c:pt>
                <c:pt idx="827">
                  <c:v>37733</c:v>
                </c:pt>
                <c:pt idx="828">
                  <c:v>37734</c:v>
                </c:pt>
                <c:pt idx="829">
                  <c:v>37735</c:v>
                </c:pt>
                <c:pt idx="830">
                  <c:v>37736</c:v>
                </c:pt>
                <c:pt idx="831">
                  <c:v>37739</c:v>
                </c:pt>
                <c:pt idx="832">
                  <c:v>37740</c:v>
                </c:pt>
                <c:pt idx="833">
                  <c:v>37741</c:v>
                </c:pt>
                <c:pt idx="834">
                  <c:v>37742</c:v>
                </c:pt>
                <c:pt idx="835">
                  <c:v>37743</c:v>
                </c:pt>
                <c:pt idx="836">
                  <c:v>37746</c:v>
                </c:pt>
                <c:pt idx="837">
                  <c:v>37747</c:v>
                </c:pt>
                <c:pt idx="838">
                  <c:v>37748</c:v>
                </c:pt>
                <c:pt idx="839">
                  <c:v>37749</c:v>
                </c:pt>
                <c:pt idx="840">
                  <c:v>37750</c:v>
                </c:pt>
                <c:pt idx="841">
                  <c:v>37753</c:v>
                </c:pt>
                <c:pt idx="842">
                  <c:v>37754</c:v>
                </c:pt>
                <c:pt idx="843">
                  <c:v>37755</c:v>
                </c:pt>
                <c:pt idx="844">
                  <c:v>37756</c:v>
                </c:pt>
                <c:pt idx="845">
                  <c:v>37757</c:v>
                </c:pt>
                <c:pt idx="846">
                  <c:v>37760</c:v>
                </c:pt>
                <c:pt idx="847">
                  <c:v>37761</c:v>
                </c:pt>
                <c:pt idx="848">
                  <c:v>37762</c:v>
                </c:pt>
                <c:pt idx="849">
                  <c:v>37763</c:v>
                </c:pt>
                <c:pt idx="850">
                  <c:v>37764</c:v>
                </c:pt>
                <c:pt idx="851">
                  <c:v>37768</c:v>
                </c:pt>
                <c:pt idx="852">
                  <c:v>37769</c:v>
                </c:pt>
                <c:pt idx="853">
                  <c:v>37770</c:v>
                </c:pt>
                <c:pt idx="854">
                  <c:v>37771</c:v>
                </c:pt>
                <c:pt idx="855">
                  <c:v>37774</c:v>
                </c:pt>
                <c:pt idx="856">
                  <c:v>37775</c:v>
                </c:pt>
                <c:pt idx="857">
                  <c:v>37776</c:v>
                </c:pt>
                <c:pt idx="858">
                  <c:v>37777</c:v>
                </c:pt>
                <c:pt idx="859">
                  <c:v>37778</c:v>
                </c:pt>
                <c:pt idx="860">
                  <c:v>37781</c:v>
                </c:pt>
                <c:pt idx="861">
                  <c:v>37782</c:v>
                </c:pt>
                <c:pt idx="862">
                  <c:v>37783</c:v>
                </c:pt>
                <c:pt idx="863">
                  <c:v>37784</c:v>
                </c:pt>
                <c:pt idx="864">
                  <c:v>37785</c:v>
                </c:pt>
                <c:pt idx="865">
                  <c:v>37788</c:v>
                </c:pt>
                <c:pt idx="866">
                  <c:v>37789</c:v>
                </c:pt>
                <c:pt idx="867">
                  <c:v>37790</c:v>
                </c:pt>
                <c:pt idx="868">
                  <c:v>37791</c:v>
                </c:pt>
                <c:pt idx="869">
                  <c:v>37792</c:v>
                </c:pt>
                <c:pt idx="870">
                  <c:v>37795</c:v>
                </c:pt>
                <c:pt idx="871">
                  <c:v>37796</c:v>
                </c:pt>
                <c:pt idx="872">
                  <c:v>37797</c:v>
                </c:pt>
                <c:pt idx="873">
                  <c:v>37798</c:v>
                </c:pt>
                <c:pt idx="874">
                  <c:v>37799</c:v>
                </c:pt>
                <c:pt idx="875">
                  <c:v>37802</c:v>
                </c:pt>
                <c:pt idx="876">
                  <c:v>37803</c:v>
                </c:pt>
                <c:pt idx="877">
                  <c:v>37804</c:v>
                </c:pt>
                <c:pt idx="878">
                  <c:v>37805</c:v>
                </c:pt>
                <c:pt idx="879">
                  <c:v>37809</c:v>
                </c:pt>
                <c:pt idx="880">
                  <c:v>37810</c:v>
                </c:pt>
                <c:pt idx="881">
                  <c:v>37811</c:v>
                </c:pt>
                <c:pt idx="882">
                  <c:v>37812</c:v>
                </c:pt>
                <c:pt idx="883">
                  <c:v>37813</c:v>
                </c:pt>
                <c:pt idx="884">
                  <c:v>37816</c:v>
                </c:pt>
                <c:pt idx="885">
                  <c:v>37817</c:v>
                </c:pt>
                <c:pt idx="886">
                  <c:v>37818</c:v>
                </c:pt>
                <c:pt idx="887">
                  <c:v>37819</c:v>
                </c:pt>
                <c:pt idx="888">
                  <c:v>37820</c:v>
                </c:pt>
                <c:pt idx="889">
                  <c:v>37823</c:v>
                </c:pt>
                <c:pt idx="890">
                  <c:v>37824</c:v>
                </c:pt>
                <c:pt idx="891">
                  <c:v>37825</c:v>
                </c:pt>
                <c:pt idx="892">
                  <c:v>37826</c:v>
                </c:pt>
                <c:pt idx="893">
                  <c:v>37827</c:v>
                </c:pt>
                <c:pt idx="894">
                  <c:v>37830</c:v>
                </c:pt>
                <c:pt idx="895">
                  <c:v>37831</c:v>
                </c:pt>
                <c:pt idx="896">
                  <c:v>37832</c:v>
                </c:pt>
                <c:pt idx="897">
                  <c:v>37833</c:v>
                </c:pt>
                <c:pt idx="898">
                  <c:v>37834</c:v>
                </c:pt>
                <c:pt idx="899">
                  <c:v>37837</c:v>
                </c:pt>
                <c:pt idx="900">
                  <c:v>37838</c:v>
                </c:pt>
                <c:pt idx="901">
                  <c:v>37839</c:v>
                </c:pt>
                <c:pt idx="902">
                  <c:v>37840</c:v>
                </c:pt>
                <c:pt idx="903">
                  <c:v>37841</c:v>
                </c:pt>
                <c:pt idx="904">
                  <c:v>37844</c:v>
                </c:pt>
                <c:pt idx="905">
                  <c:v>37845</c:v>
                </c:pt>
                <c:pt idx="906">
                  <c:v>37846</c:v>
                </c:pt>
                <c:pt idx="907">
                  <c:v>37847</c:v>
                </c:pt>
                <c:pt idx="908">
                  <c:v>37848</c:v>
                </c:pt>
                <c:pt idx="909">
                  <c:v>37851</c:v>
                </c:pt>
                <c:pt idx="910">
                  <c:v>37852</c:v>
                </c:pt>
                <c:pt idx="911">
                  <c:v>37853</c:v>
                </c:pt>
                <c:pt idx="912">
                  <c:v>37854</c:v>
                </c:pt>
                <c:pt idx="913">
                  <c:v>37855</c:v>
                </c:pt>
                <c:pt idx="914">
                  <c:v>37858</c:v>
                </c:pt>
                <c:pt idx="915">
                  <c:v>37859</c:v>
                </c:pt>
                <c:pt idx="916">
                  <c:v>37860</c:v>
                </c:pt>
                <c:pt idx="917">
                  <c:v>37861</c:v>
                </c:pt>
                <c:pt idx="918">
                  <c:v>37862</c:v>
                </c:pt>
                <c:pt idx="919">
                  <c:v>37866</c:v>
                </c:pt>
                <c:pt idx="920">
                  <c:v>37867</c:v>
                </c:pt>
                <c:pt idx="921">
                  <c:v>37868</c:v>
                </c:pt>
                <c:pt idx="922">
                  <c:v>37869</c:v>
                </c:pt>
                <c:pt idx="923">
                  <c:v>37872</c:v>
                </c:pt>
                <c:pt idx="924">
                  <c:v>37873</c:v>
                </c:pt>
                <c:pt idx="925">
                  <c:v>37874</c:v>
                </c:pt>
                <c:pt idx="926">
                  <c:v>37875</c:v>
                </c:pt>
                <c:pt idx="927">
                  <c:v>37876</c:v>
                </c:pt>
                <c:pt idx="928">
                  <c:v>37879</c:v>
                </c:pt>
                <c:pt idx="929">
                  <c:v>37880</c:v>
                </c:pt>
                <c:pt idx="930">
                  <c:v>37881</c:v>
                </c:pt>
                <c:pt idx="931">
                  <c:v>37882</c:v>
                </c:pt>
                <c:pt idx="932">
                  <c:v>37883</c:v>
                </c:pt>
                <c:pt idx="933">
                  <c:v>37886</c:v>
                </c:pt>
                <c:pt idx="934">
                  <c:v>37887</c:v>
                </c:pt>
                <c:pt idx="935">
                  <c:v>37888</c:v>
                </c:pt>
                <c:pt idx="936">
                  <c:v>37889</c:v>
                </c:pt>
                <c:pt idx="937">
                  <c:v>37890</c:v>
                </c:pt>
                <c:pt idx="938">
                  <c:v>37893</c:v>
                </c:pt>
                <c:pt idx="939">
                  <c:v>37894</c:v>
                </c:pt>
                <c:pt idx="940">
                  <c:v>37895</c:v>
                </c:pt>
                <c:pt idx="941">
                  <c:v>37896</c:v>
                </c:pt>
                <c:pt idx="942">
                  <c:v>37897</c:v>
                </c:pt>
                <c:pt idx="943">
                  <c:v>37900</c:v>
                </c:pt>
                <c:pt idx="944">
                  <c:v>37901</c:v>
                </c:pt>
                <c:pt idx="945">
                  <c:v>37902</c:v>
                </c:pt>
                <c:pt idx="946">
                  <c:v>37903</c:v>
                </c:pt>
                <c:pt idx="947">
                  <c:v>37904</c:v>
                </c:pt>
                <c:pt idx="948">
                  <c:v>37907</c:v>
                </c:pt>
                <c:pt idx="949">
                  <c:v>37908</c:v>
                </c:pt>
                <c:pt idx="950">
                  <c:v>37909</c:v>
                </c:pt>
                <c:pt idx="951">
                  <c:v>37910</c:v>
                </c:pt>
                <c:pt idx="952">
                  <c:v>37911</c:v>
                </c:pt>
                <c:pt idx="953">
                  <c:v>37914</c:v>
                </c:pt>
                <c:pt idx="954">
                  <c:v>37915</c:v>
                </c:pt>
                <c:pt idx="955">
                  <c:v>37916</c:v>
                </c:pt>
                <c:pt idx="956">
                  <c:v>37917</c:v>
                </c:pt>
                <c:pt idx="957">
                  <c:v>37918</c:v>
                </c:pt>
                <c:pt idx="958">
                  <c:v>37921</c:v>
                </c:pt>
                <c:pt idx="959">
                  <c:v>37922</c:v>
                </c:pt>
                <c:pt idx="960">
                  <c:v>37923</c:v>
                </c:pt>
                <c:pt idx="961">
                  <c:v>37924</c:v>
                </c:pt>
                <c:pt idx="962">
                  <c:v>37925</c:v>
                </c:pt>
                <c:pt idx="963">
                  <c:v>37928</c:v>
                </c:pt>
                <c:pt idx="964">
                  <c:v>37929</c:v>
                </c:pt>
                <c:pt idx="965">
                  <c:v>37930</c:v>
                </c:pt>
                <c:pt idx="966">
                  <c:v>37931</c:v>
                </c:pt>
                <c:pt idx="967">
                  <c:v>37932</c:v>
                </c:pt>
                <c:pt idx="968">
                  <c:v>37935</c:v>
                </c:pt>
                <c:pt idx="969">
                  <c:v>37936</c:v>
                </c:pt>
                <c:pt idx="970">
                  <c:v>37937</c:v>
                </c:pt>
                <c:pt idx="971">
                  <c:v>37938</c:v>
                </c:pt>
                <c:pt idx="972">
                  <c:v>37939</c:v>
                </c:pt>
                <c:pt idx="973">
                  <c:v>37942</c:v>
                </c:pt>
                <c:pt idx="974">
                  <c:v>37943</c:v>
                </c:pt>
                <c:pt idx="975">
                  <c:v>37944</c:v>
                </c:pt>
                <c:pt idx="976">
                  <c:v>37945</c:v>
                </c:pt>
                <c:pt idx="977">
                  <c:v>37946</c:v>
                </c:pt>
                <c:pt idx="978">
                  <c:v>37949</c:v>
                </c:pt>
                <c:pt idx="979">
                  <c:v>37950</c:v>
                </c:pt>
                <c:pt idx="980">
                  <c:v>37951</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37988</c:v>
                </c:pt>
                <c:pt idx="1005">
                  <c:v>37991</c:v>
                </c:pt>
                <c:pt idx="1006">
                  <c:v>37992</c:v>
                </c:pt>
                <c:pt idx="1007">
                  <c:v>37993</c:v>
                </c:pt>
                <c:pt idx="1008">
                  <c:v>37994</c:v>
                </c:pt>
                <c:pt idx="1009">
                  <c:v>37995</c:v>
                </c:pt>
                <c:pt idx="1010">
                  <c:v>37998</c:v>
                </c:pt>
                <c:pt idx="1011">
                  <c:v>37999</c:v>
                </c:pt>
                <c:pt idx="1012">
                  <c:v>38000</c:v>
                </c:pt>
                <c:pt idx="1013">
                  <c:v>38001</c:v>
                </c:pt>
                <c:pt idx="1014">
                  <c:v>38002</c:v>
                </c:pt>
                <c:pt idx="1015">
                  <c:v>38006</c:v>
                </c:pt>
                <c:pt idx="1016">
                  <c:v>38007</c:v>
                </c:pt>
                <c:pt idx="1017">
                  <c:v>38008</c:v>
                </c:pt>
                <c:pt idx="1018">
                  <c:v>38009</c:v>
                </c:pt>
                <c:pt idx="1019">
                  <c:v>38012</c:v>
                </c:pt>
                <c:pt idx="1020">
                  <c:v>38013</c:v>
                </c:pt>
                <c:pt idx="1021">
                  <c:v>38014</c:v>
                </c:pt>
                <c:pt idx="1022">
                  <c:v>38015</c:v>
                </c:pt>
                <c:pt idx="1023">
                  <c:v>38016</c:v>
                </c:pt>
                <c:pt idx="1024">
                  <c:v>38019</c:v>
                </c:pt>
                <c:pt idx="1025">
                  <c:v>38020</c:v>
                </c:pt>
                <c:pt idx="1026">
                  <c:v>38021</c:v>
                </c:pt>
                <c:pt idx="1027">
                  <c:v>38022</c:v>
                </c:pt>
                <c:pt idx="1028">
                  <c:v>38023</c:v>
                </c:pt>
                <c:pt idx="1029">
                  <c:v>38026</c:v>
                </c:pt>
                <c:pt idx="1030">
                  <c:v>38027</c:v>
                </c:pt>
                <c:pt idx="1031">
                  <c:v>38028</c:v>
                </c:pt>
                <c:pt idx="1032">
                  <c:v>38029</c:v>
                </c:pt>
                <c:pt idx="1033">
                  <c:v>38030</c:v>
                </c:pt>
                <c:pt idx="1034">
                  <c:v>38034</c:v>
                </c:pt>
                <c:pt idx="1035">
                  <c:v>38035</c:v>
                </c:pt>
                <c:pt idx="1036">
                  <c:v>38036</c:v>
                </c:pt>
                <c:pt idx="1037">
                  <c:v>38037</c:v>
                </c:pt>
                <c:pt idx="1038">
                  <c:v>38040</c:v>
                </c:pt>
                <c:pt idx="1039">
                  <c:v>38041</c:v>
                </c:pt>
                <c:pt idx="1040">
                  <c:v>38042</c:v>
                </c:pt>
                <c:pt idx="1041">
                  <c:v>38043</c:v>
                </c:pt>
                <c:pt idx="1042">
                  <c:v>38044</c:v>
                </c:pt>
                <c:pt idx="1043">
                  <c:v>38047</c:v>
                </c:pt>
                <c:pt idx="1044">
                  <c:v>38048</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38091</c:v>
                </c:pt>
                <c:pt idx="1075">
                  <c:v>38092</c:v>
                </c:pt>
                <c:pt idx="1076">
                  <c:v>38093</c:v>
                </c:pt>
                <c:pt idx="1077">
                  <c:v>38096</c:v>
                </c:pt>
                <c:pt idx="1078">
                  <c:v>38097</c:v>
                </c:pt>
                <c:pt idx="1079">
                  <c:v>38098</c:v>
                </c:pt>
                <c:pt idx="1080">
                  <c:v>38099</c:v>
                </c:pt>
                <c:pt idx="1081">
                  <c:v>38100</c:v>
                </c:pt>
                <c:pt idx="1082">
                  <c:v>38103</c:v>
                </c:pt>
                <c:pt idx="1083">
                  <c:v>38104</c:v>
                </c:pt>
                <c:pt idx="1084">
                  <c:v>38105</c:v>
                </c:pt>
                <c:pt idx="1085">
                  <c:v>38106</c:v>
                </c:pt>
                <c:pt idx="1086">
                  <c:v>38107</c:v>
                </c:pt>
                <c:pt idx="1087">
                  <c:v>38110</c:v>
                </c:pt>
                <c:pt idx="1088">
                  <c:v>38111</c:v>
                </c:pt>
                <c:pt idx="1089">
                  <c:v>38112</c:v>
                </c:pt>
                <c:pt idx="1090">
                  <c:v>38113</c:v>
                </c:pt>
                <c:pt idx="1091">
                  <c:v>38114</c:v>
                </c:pt>
                <c:pt idx="1092">
                  <c:v>38117</c:v>
                </c:pt>
                <c:pt idx="1093">
                  <c:v>38118</c:v>
                </c:pt>
                <c:pt idx="1094">
                  <c:v>38119</c:v>
                </c:pt>
                <c:pt idx="1095">
                  <c:v>38120</c:v>
                </c:pt>
                <c:pt idx="1096">
                  <c:v>38121</c:v>
                </c:pt>
                <c:pt idx="1097">
                  <c:v>38124</c:v>
                </c:pt>
                <c:pt idx="1098">
                  <c:v>38125</c:v>
                </c:pt>
                <c:pt idx="1099">
                  <c:v>38126</c:v>
                </c:pt>
                <c:pt idx="1100">
                  <c:v>38127</c:v>
                </c:pt>
                <c:pt idx="1101">
                  <c:v>38128</c:v>
                </c:pt>
                <c:pt idx="1102">
                  <c:v>38131</c:v>
                </c:pt>
                <c:pt idx="1103">
                  <c:v>38132</c:v>
                </c:pt>
                <c:pt idx="1104">
                  <c:v>38133</c:v>
                </c:pt>
                <c:pt idx="1105">
                  <c:v>38134</c:v>
                </c:pt>
                <c:pt idx="1106">
                  <c:v>38135</c:v>
                </c:pt>
                <c:pt idx="1107">
                  <c:v>38139</c:v>
                </c:pt>
                <c:pt idx="1108">
                  <c:v>38140</c:v>
                </c:pt>
                <c:pt idx="1109">
                  <c:v>38141</c:v>
                </c:pt>
                <c:pt idx="1110">
                  <c:v>38142</c:v>
                </c:pt>
                <c:pt idx="1111">
                  <c:v>38145</c:v>
                </c:pt>
                <c:pt idx="1112">
                  <c:v>38146</c:v>
                </c:pt>
                <c:pt idx="1113">
                  <c:v>38147</c:v>
                </c:pt>
                <c:pt idx="1114">
                  <c:v>38148</c:v>
                </c:pt>
                <c:pt idx="1115">
                  <c:v>38149</c:v>
                </c:pt>
                <c:pt idx="1116">
                  <c:v>38152</c:v>
                </c:pt>
                <c:pt idx="1117">
                  <c:v>38153</c:v>
                </c:pt>
                <c:pt idx="1118">
                  <c:v>38154</c:v>
                </c:pt>
                <c:pt idx="1119">
                  <c:v>38155</c:v>
                </c:pt>
                <c:pt idx="1120">
                  <c:v>38156</c:v>
                </c:pt>
                <c:pt idx="1121">
                  <c:v>38159</c:v>
                </c:pt>
                <c:pt idx="1122">
                  <c:v>38160</c:v>
                </c:pt>
                <c:pt idx="1123">
                  <c:v>38161</c:v>
                </c:pt>
                <c:pt idx="1124">
                  <c:v>38162</c:v>
                </c:pt>
                <c:pt idx="1125">
                  <c:v>38163</c:v>
                </c:pt>
                <c:pt idx="1126">
                  <c:v>38166</c:v>
                </c:pt>
                <c:pt idx="1127">
                  <c:v>38167</c:v>
                </c:pt>
                <c:pt idx="1128">
                  <c:v>38168</c:v>
                </c:pt>
                <c:pt idx="1129">
                  <c:v>38169</c:v>
                </c:pt>
                <c:pt idx="1130">
                  <c:v>38170</c:v>
                </c:pt>
                <c:pt idx="1131">
                  <c:v>38174</c:v>
                </c:pt>
                <c:pt idx="1132">
                  <c:v>38175</c:v>
                </c:pt>
                <c:pt idx="1133">
                  <c:v>38176</c:v>
                </c:pt>
                <c:pt idx="1134">
                  <c:v>38177</c:v>
                </c:pt>
                <c:pt idx="1135">
                  <c:v>38180</c:v>
                </c:pt>
                <c:pt idx="1136">
                  <c:v>38181</c:v>
                </c:pt>
                <c:pt idx="1137">
                  <c:v>38182</c:v>
                </c:pt>
                <c:pt idx="1138">
                  <c:v>38183</c:v>
                </c:pt>
                <c:pt idx="1139">
                  <c:v>38184</c:v>
                </c:pt>
                <c:pt idx="1140">
                  <c:v>38187</c:v>
                </c:pt>
                <c:pt idx="1141">
                  <c:v>38188</c:v>
                </c:pt>
                <c:pt idx="1142">
                  <c:v>38189</c:v>
                </c:pt>
                <c:pt idx="1143">
                  <c:v>38190</c:v>
                </c:pt>
                <c:pt idx="1144">
                  <c:v>38191</c:v>
                </c:pt>
                <c:pt idx="1145">
                  <c:v>38194</c:v>
                </c:pt>
                <c:pt idx="1146">
                  <c:v>38195</c:v>
                </c:pt>
                <c:pt idx="1147">
                  <c:v>38196</c:v>
                </c:pt>
                <c:pt idx="1148">
                  <c:v>38197</c:v>
                </c:pt>
                <c:pt idx="1149">
                  <c:v>38198</c:v>
                </c:pt>
                <c:pt idx="1150">
                  <c:v>38201</c:v>
                </c:pt>
                <c:pt idx="1151">
                  <c:v>38202</c:v>
                </c:pt>
                <c:pt idx="1152">
                  <c:v>38203</c:v>
                </c:pt>
                <c:pt idx="1153">
                  <c:v>38204</c:v>
                </c:pt>
                <c:pt idx="1154">
                  <c:v>38205</c:v>
                </c:pt>
                <c:pt idx="1155">
                  <c:v>38208</c:v>
                </c:pt>
                <c:pt idx="1156">
                  <c:v>38209</c:v>
                </c:pt>
                <c:pt idx="1157">
                  <c:v>38210</c:v>
                </c:pt>
                <c:pt idx="1158">
                  <c:v>38211</c:v>
                </c:pt>
                <c:pt idx="1159">
                  <c:v>38212</c:v>
                </c:pt>
                <c:pt idx="1160">
                  <c:v>38215</c:v>
                </c:pt>
                <c:pt idx="1161">
                  <c:v>38216</c:v>
                </c:pt>
                <c:pt idx="1162">
                  <c:v>38217</c:v>
                </c:pt>
                <c:pt idx="1163">
                  <c:v>38218</c:v>
                </c:pt>
                <c:pt idx="1164">
                  <c:v>38219</c:v>
                </c:pt>
                <c:pt idx="1165">
                  <c:v>38222</c:v>
                </c:pt>
                <c:pt idx="1166">
                  <c:v>38223</c:v>
                </c:pt>
                <c:pt idx="1167">
                  <c:v>38224</c:v>
                </c:pt>
                <c:pt idx="1168">
                  <c:v>38225</c:v>
                </c:pt>
                <c:pt idx="1169">
                  <c:v>38226</c:v>
                </c:pt>
                <c:pt idx="1170">
                  <c:v>38229</c:v>
                </c:pt>
                <c:pt idx="1171">
                  <c:v>38230</c:v>
                </c:pt>
                <c:pt idx="1172">
                  <c:v>38231</c:v>
                </c:pt>
                <c:pt idx="1173">
                  <c:v>38232</c:v>
                </c:pt>
                <c:pt idx="1174">
                  <c:v>38233</c:v>
                </c:pt>
                <c:pt idx="1175">
                  <c:v>38237</c:v>
                </c:pt>
                <c:pt idx="1176">
                  <c:v>38238</c:v>
                </c:pt>
                <c:pt idx="1177">
                  <c:v>38239</c:v>
                </c:pt>
                <c:pt idx="1178">
                  <c:v>38240</c:v>
                </c:pt>
                <c:pt idx="1179">
                  <c:v>38243</c:v>
                </c:pt>
                <c:pt idx="1180">
                  <c:v>38244</c:v>
                </c:pt>
                <c:pt idx="1181">
                  <c:v>38245</c:v>
                </c:pt>
                <c:pt idx="1182">
                  <c:v>38246</c:v>
                </c:pt>
                <c:pt idx="1183">
                  <c:v>38247</c:v>
                </c:pt>
                <c:pt idx="1184">
                  <c:v>38250</c:v>
                </c:pt>
                <c:pt idx="1185">
                  <c:v>38251</c:v>
                </c:pt>
                <c:pt idx="1186">
                  <c:v>38252</c:v>
                </c:pt>
                <c:pt idx="1187">
                  <c:v>38253</c:v>
                </c:pt>
                <c:pt idx="1188">
                  <c:v>38254</c:v>
                </c:pt>
                <c:pt idx="1189">
                  <c:v>38257</c:v>
                </c:pt>
                <c:pt idx="1190">
                  <c:v>38258</c:v>
                </c:pt>
                <c:pt idx="1191">
                  <c:v>38259</c:v>
                </c:pt>
                <c:pt idx="1192">
                  <c:v>38260</c:v>
                </c:pt>
                <c:pt idx="1193">
                  <c:v>38261</c:v>
                </c:pt>
                <c:pt idx="1194">
                  <c:v>38264</c:v>
                </c:pt>
                <c:pt idx="1195">
                  <c:v>38265</c:v>
                </c:pt>
                <c:pt idx="1196">
                  <c:v>38266</c:v>
                </c:pt>
                <c:pt idx="1197">
                  <c:v>38267</c:v>
                </c:pt>
                <c:pt idx="1198">
                  <c:v>38268</c:v>
                </c:pt>
                <c:pt idx="1199">
                  <c:v>38271</c:v>
                </c:pt>
                <c:pt idx="1200">
                  <c:v>38272</c:v>
                </c:pt>
                <c:pt idx="1201">
                  <c:v>38273</c:v>
                </c:pt>
                <c:pt idx="1202">
                  <c:v>38274</c:v>
                </c:pt>
                <c:pt idx="1203">
                  <c:v>38275</c:v>
                </c:pt>
                <c:pt idx="1204">
                  <c:v>38278</c:v>
                </c:pt>
                <c:pt idx="1205">
                  <c:v>38279</c:v>
                </c:pt>
                <c:pt idx="1206">
                  <c:v>38280</c:v>
                </c:pt>
                <c:pt idx="1207">
                  <c:v>38281</c:v>
                </c:pt>
                <c:pt idx="1208">
                  <c:v>38282</c:v>
                </c:pt>
                <c:pt idx="1209">
                  <c:v>38285</c:v>
                </c:pt>
                <c:pt idx="1210">
                  <c:v>38286</c:v>
                </c:pt>
                <c:pt idx="1211">
                  <c:v>38287</c:v>
                </c:pt>
                <c:pt idx="1212">
                  <c:v>38288</c:v>
                </c:pt>
                <c:pt idx="1213">
                  <c:v>38289</c:v>
                </c:pt>
                <c:pt idx="1214">
                  <c:v>38292</c:v>
                </c:pt>
                <c:pt idx="1215">
                  <c:v>38293</c:v>
                </c:pt>
                <c:pt idx="1216">
                  <c:v>38294</c:v>
                </c:pt>
                <c:pt idx="1217">
                  <c:v>38295</c:v>
                </c:pt>
                <c:pt idx="1218">
                  <c:v>38296</c:v>
                </c:pt>
                <c:pt idx="1219">
                  <c:v>38299</c:v>
                </c:pt>
                <c:pt idx="1220">
                  <c:v>38300</c:v>
                </c:pt>
                <c:pt idx="1221">
                  <c:v>38301</c:v>
                </c:pt>
                <c:pt idx="1222">
                  <c:v>38302</c:v>
                </c:pt>
                <c:pt idx="1223">
                  <c:v>38303</c:v>
                </c:pt>
                <c:pt idx="1224">
                  <c:v>38306</c:v>
                </c:pt>
                <c:pt idx="1225">
                  <c:v>38307</c:v>
                </c:pt>
                <c:pt idx="1226">
                  <c:v>38308</c:v>
                </c:pt>
                <c:pt idx="1227">
                  <c:v>38309</c:v>
                </c:pt>
                <c:pt idx="1228">
                  <c:v>38310</c:v>
                </c:pt>
                <c:pt idx="1229">
                  <c:v>38313</c:v>
                </c:pt>
                <c:pt idx="1230">
                  <c:v>38314</c:v>
                </c:pt>
                <c:pt idx="1231">
                  <c:v>38315</c:v>
                </c:pt>
                <c:pt idx="1232">
                  <c:v>38317</c:v>
                </c:pt>
                <c:pt idx="1233">
                  <c:v>38320</c:v>
                </c:pt>
                <c:pt idx="1234">
                  <c:v>38321</c:v>
                </c:pt>
                <c:pt idx="1235">
                  <c:v>38322</c:v>
                </c:pt>
                <c:pt idx="1236">
                  <c:v>38323</c:v>
                </c:pt>
                <c:pt idx="1237">
                  <c:v>38324</c:v>
                </c:pt>
                <c:pt idx="1238">
                  <c:v>38327</c:v>
                </c:pt>
                <c:pt idx="1239">
                  <c:v>38328</c:v>
                </c:pt>
                <c:pt idx="1240">
                  <c:v>38329</c:v>
                </c:pt>
                <c:pt idx="1241">
                  <c:v>38330</c:v>
                </c:pt>
                <c:pt idx="1242">
                  <c:v>38331</c:v>
                </c:pt>
                <c:pt idx="1243">
                  <c:v>38334</c:v>
                </c:pt>
                <c:pt idx="1244">
                  <c:v>38335</c:v>
                </c:pt>
                <c:pt idx="1245">
                  <c:v>38336</c:v>
                </c:pt>
                <c:pt idx="1246">
                  <c:v>38337</c:v>
                </c:pt>
                <c:pt idx="1247">
                  <c:v>38338</c:v>
                </c:pt>
                <c:pt idx="1248">
                  <c:v>38341</c:v>
                </c:pt>
                <c:pt idx="1249">
                  <c:v>38342</c:v>
                </c:pt>
                <c:pt idx="1250">
                  <c:v>38343</c:v>
                </c:pt>
                <c:pt idx="1251">
                  <c:v>38344</c:v>
                </c:pt>
                <c:pt idx="1252">
                  <c:v>38348</c:v>
                </c:pt>
                <c:pt idx="1253">
                  <c:v>38349</c:v>
                </c:pt>
                <c:pt idx="1254">
                  <c:v>38350</c:v>
                </c:pt>
                <c:pt idx="1255">
                  <c:v>38351</c:v>
                </c:pt>
                <c:pt idx="1256">
                  <c:v>38352</c:v>
                </c:pt>
                <c:pt idx="1257">
                  <c:v>38355</c:v>
                </c:pt>
                <c:pt idx="1258">
                  <c:v>38356</c:v>
                </c:pt>
                <c:pt idx="1259">
                  <c:v>38357</c:v>
                </c:pt>
                <c:pt idx="1260">
                  <c:v>38358</c:v>
                </c:pt>
                <c:pt idx="1261">
                  <c:v>38359</c:v>
                </c:pt>
                <c:pt idx="1262">
                  <c:v>38362</c:v>
                </c:pt>
                <c:pt idx="1263">
                  <c:v>38363</c:v>
                </c:pt>
                <c:pt idx="1264">
                  <c:v>38364</c:v>
                </c:pt>
                <c:pt idx="1265">
                  <c:v>38365</c:v>
                </c:pt>
                <c:pt idx="1266">
                  <c:v>38366</c:v>
                </c:pt>
                <c:pt idx="1267">
                  <c:v>38370</c:v>
                </c:pt>
                <c:pt idx="1268">
                  <c:v>38371</c:v>
                </c:pt>
                <c:pt idx="1269">
                  <c:v>38372</c:v>
                </c:pt>
                <c:pt idx="1270">
                  <c:v>38373</c:v>
                </c:pt>
                <c:pt idx="1271">
                  <c:v>38376</c:v>
                </c:pt>
                <c:pt idx="1272">
                  <c:v>38377</c:v>
                </c:pt>
                <c:pt idx="1273">
                  <c:v>38378</c:v>
                </c:pt>
                <c:pt idx="1274">
                  <c:v>38379</c:v>
                </c:pt>
                <c:pt idx="1275">
                  <c:v>38380</c:v>
                </c:pt>
                <c:pt idx="1276">
                  <c:v>38383</c:v>
                </c:pt>
                <c:pt idx="1277">
                  <c:v>38384</c:v>
                </c:pt>
                <c:pt idx="1278">
                  <c:v>38385</c:v>
                </c:pt>
                <c:pt idx="1279">
                  <c:v>38386</c:v>
                </c:pt>
                <c:pt idx="1280">
                  <c:v>38387</c:v>
                </c:pt>
                <c:pt idx="1281">
                  <c:v>38390</c:v>
                </c:pt>
                <c:pt idx="1282">
                  <c:v>38391</c:v>
                </c:pt>
                <c:pt idx="1283">
                  <c:v>38392</c:v>
                </c:pt>
                <c:pt idx="1284">
                  <c:v>38393</c:v>
                </c:pt>
                <c:pt idx="1285">
                  <c:v>38394</c:v>
                </c:pt>
                <c:pt idx="1286">
                  <c:v>38397</c:v>
                </c:pt>
                <c:pt idx="1287">
                  <c:v>38398</c:v>
                </c:pt>
                <c:pt idx="1288">
                  <c:v>38399</c:v>
                </c:pt>
                <c:pt idx="1289">
                  <c:v>38400</c:v>
                </c:pt>
                <c:pt idx="1290">
                  <c:v>38401</c:v>
                </c:pt>
                <c:pt idx="1291">
                  <c:v>38405</c:v>
                </c:pt>
                <c:pt idx="1292">
                  <c:v>38406</c:v>
                </c:pt>
                <c:pt idx="1293">
                  <c:v>38407</c:v>
                </c:pt>
                <c:pt idx="1294">
                  <c:v>38408</c:v>
                </c:pt>
                <c:pt idx="1295">
                  <c:v>38411</c:v>
                </c:pt>
                <c:pt idx="1296">
                  <c:v>38412</c:v>
                </c:pt>
                <c:pt idx="1297">
                  <c:v>38413</c:v>
                </c:pt>
                <c:pt idx="1298">
                  <c:v>38414</c:v>
                </c:pt>
                <c:pt idx="1299">
                  <c:v>38415</c:v>
                </c:pt>
                <c:pt idx="1300">
                  <c:v>38418</c:v>
                </c:pt>
                <c:pt idx="1301">
                  <c:v>38419</c:v>
                </c:pt>
                <c:pt idx="1302">
                  <c:v>38420</c:v>
                </c:pt>
                <c:pt idx="1303">
                  <c:v>38421</c:v>
                </c:pt>
                <c:pt idx="1304">
                  <c:v>38422</c:v>
                </c:pt>
                <c:pt idx="1305">
                  <c:v>38425</c:v>
                </c:pt>
                <c:pt idx="1306">
                  <c:v>38426</c:v>
                </c:pt>
                <c:pt idx="1307">
                  <c:v>38427</c:v>
                </c:pt>
                <c:pt idx="1308">
                  <c:v>38428</c:v>
                </c:pt>
                <c:pt idx="1309">
                  <c:v>38429</c:v>
                </c:pt>
                <c:pt idx="1310">
                  <c:v>38432</c:v>
                </c:pt>
                <c:pt idx="1311">
                  <c:v>38433</c:v>
                </c:pt>
                <c:pt idx="1312">
                  <c:v>38434</c:v>
                </c:pt>
                <c:pt idx="1313">
                  <c:v>38435</c:v>
                </c:pt>
                <c:pt idx="1314">
                  <c:v>38439</c:v>
                </c:pt>
                <c:pt idx="1315">
                  <c:v>38440</c:v>
                </c:pt>
                <c:pt idx="1316">
                  <c:v>38441</c:v>
                </c:pt>
                <c:pt idx="1317">
                  <c:v>38442</c:v>
                </c:pt>
                <c:pt idx="1318">
                  <c:v>38443</c:v>
                </c:pt>
                <c:pt idx="1319">
                  <c:v>38446</c:v>
                </c:pt>
                <c:pt idx="1320">
                  <c:v>38447</c:v>
                </c:pt>
                <c:pt idx="1321">
                  <c:v>38448</c:v>
                </c:pt>
                <c:pt idx="1322">
                  <c:v>38449</c:v>
                </c:pt>
                <c:pt idx="1323">
                  <c:v>38450</c:v>
                </c:pt>
                <c:pt idx="1324">
                  <c:v>38453</c:v>
                </c:pt>
                <c:pt idx="1325">
                  <c:v>38454</c:v>
                </c:pt>
                <c:pt idx="1326">
                  <c:v>38455</c:v>
                </c:pt>
                <c:pt idx="1327">
                  <c:v>38456</c:v>
                </c:pt>
                <c:pt idx="1328">
                  <c:v>38457</c:v>
                </c:pt>
                <c:pt idx="1329">
                  <c:v>38460</c:v>
                </c:pt>
                <c:pt idx="1330">
                  <c:v>38461</c:v>
                </c:pt>
                <c:pt idx="1331">
                  <c:v>38462</c:v>
                </c:pt>
                <c:pt idx="1332">
                  <c:v>38463</c:v>
                </c:pt>
                <c:pt idx="1333">
                  <c:v>38464</c:v>
                </c:pt>
                <c:pt idx="1334">
                  <c:v>38467</c:v>
                </c:pt>
                <c:pt idx="1335">
                  <c:v>38468</c:v>
                </c:pt>
                <c:pt idx="1336">
                  <c:v>38469</c:v>
                </c:pt>
                <c:pt idx="1337">
                  <c:v>38470</c:v>
                </c:pt>
                <c:pt idx="1338">
                  <c:v>38471</c:v>
                </c:pt>
                <c:pt idx="1339">
                  <c:v>38474</c:v>
                </c:pt>
                <c:pt idx="1340">
                  <c:v>38475</c:v>
                </c:pt>
                <c:pt idx="1341">
                  <c:v>38476</c:v>
                </c:pt>
                <c:pt idx="1342">
                  <c:v>38477</c:v>
                </c:pt>
                <c:pt idx="1343">
                  <c:v>38478</c:v>
                </c:pt>
                <c:pt idx="1344">
                  <c:v>38481</c:v>
                </c:pt>
                <c:pt idx="1345">
                  <c:v>38482</c:v>
                </c:pt>
                <c:pt idx="1346">
                  <c:v>38483</c:v>
                </c:pt>
                <c:pt idx="1347">
                  <c:v>38484</c:v>
                </c:pt>
                <c:pt idx="1348">
                  <c:v>38485</c:v>
                </c:pt>
                <c:pt idx="1349">
                  <c:v>38488</c:v>
                </c:pt>
                <c:pt idx="1350">
                  <c:v>38489</c:v>
                </c:pt>
                <c:pt idx="1351">
                  <c:v>38490</c:v>
                </c:pt>
                <c:pt idx="1352">
                  <c:v>38491</c:v>
                </c:pt>
                <c:pt idx="1353">
                  <c:v>38492</c:v>
                </c:pt>
                <c:pt idx="1354">
                  <c:v>38495</c:v>
                </c:pt>
                <c:pt idx="1355">
                  <c:v>38496</c:v>
                </c:pt>
                <c:pt idx="1356">
                  <c:v>38497</c:v>
                </c:pt>
                <c:pt idx="1357">
                  <c:v>38498</c:v>
                </c:pt>
                <c:pt idx="1358">
                  <c:v>38499</c:v>
                </c:pt>
                <c:pt idx="1359">
                  <c:v>38503</c:v>
                </c:pt>
                <c:pt idx="1360">
                  <c:v>38504</c:v>
                </c:pt>
                <c:pt idx="1361">
                  <c:v>38505</c:v>
                </c:pt>
                <c:pt idx="1362">
                  <c:v>38506</c:v>
                </c:pt>
                <c:pt idx="1363">
                  <c:v>38509</c:v>
                </c:pt>
                <c:pt idx="1364">
                  <c:v>38510</c:v>
                </c:pt>
                <c:pt idx="1365">
                  <c:v>38511</c:v>
                </c:pt>
                <c:pt idx="1366">
                  <c:v>38512</c:v>
                </c:pt>
                <c:pt idx="1367">
                  <c:v>38513</c:v>
                </c:pt>
                <c:pt idx="1368">
                  <c:v>38516</c:v>
                </c:pt>
                <c:pt idx="1369">
                  <c:v>38517</c:v>
                </c:pt>
                <c:pt idx="1370">
                  <c:v>38518</c:v>
                </c:pt>
                <c:pt idx="1371">
                  <c:v>38519</c:v>
                </c:pt>
                <c:pt idx="1372">
                  <c:v>38520</c:v>
                </c:pt>
                <c:pt idx="1373">
                  <c:v>38523</c:v>
                </c:pt>
                <c:pt idx="1374">
                  <c:v>38524</c:v>
                </c:pt>
                <c:pt idx="1375">
                  <c:v>38525</c:v>
                </c:pt>
                <c:pt idx="1376">
                  <c:v>38526</c:v>
                </c:pt>
                <c:pt idx="1377">
                  <c:v>38527</c:v>
                </c:pt>
                <c:pt idx="1378">
                  <c:v>38530</c:v>
                </c:pt>
                <c:pt idx="1379">
                  <c:v>38531</c:v>
                </c:pt>
                <c:pt idx="1380">
                  <c:v>38532</c:v>
                </c:pt>
                <c:pt idx="1381">
                  <c:v>38533</c:v>
                </c:pt>
                <c:pt idx="1382">
                  <c:v>38534</c:v>
                </c:pt>
                <c:pt idx="1383">
                  <c:v>38538</c:v>
                </c:pt>
                <c:pt idx="1384">
                  <c:v>38539</c:v>
                </c:pt>
                <c:pt idx="1385">
                  <c:v>38540</c:v>
                </c:pt>
                <c:pt idx="1386">
                  <c:v>38541</c:v>
                </c:pt>
                <c:pt idx="1387">
                  <c:v>38544</c:v>
                </c:pt>
                <c:pt idx="1388">
                  <c:v>38545</c:v>
                </c:pt>
                <c:pt idx="1389">
                  <c:v>38546</c:v>
                </c:pt>
                <c:pt idx="1390">
                  <c:v>38547</c:v>
                </c:pt>
                <c:pt idx="1391">
                  <c:v>38548</c:v>
                </c:pt>
                <c:pt idx="1392">
                  <c:v>38551</c:v>
                </c:pt>
                <c:pt idx="1393">
                  <c:v>38552</c:v>
                </c:pt>
                <c:pt idx="1394">
                  <c:v>38553</c:v>
                </c:pt>
                <c:pt idx="1395">
                  <c:v>38554</c:v>
                </c:pt>
                <c:pt idx="1396">
                  <c:v>38555</c:v>
                </c:pt>
                <c:pt idx="1397">
                  <c:v>38558</c:v>
                </c:pt>
                <c:pt idx="1398">
                  <c:v>38559</c:v>
                </c:pt>
                <c:pt idx="1399">
                  <c:v>38560</c:v>
                </c:pt>
                <c:pt idx="1400">
                  <c:v>38561</c:v>
                </c:pt>
                <c:pt idx="1401">
                  <c:v>38562</c:v>
                </c:pt>
                <c:pt idx="1402">
                  <c:v>38565</c:v>
                </c:pt>
                <c:pt idx="1403">
                  <c:v>38566</c:v>
                </c:pt>
                <c:pt idx="1404">
                  <c:v>38567</c:v>
                </c:pt>
                <c:pt idx="1405">
                  <c:v>38568</c:v>
                </c:pt>
                <c:pt idx="1406">
                  <c:v>38569</c:v>
                </c:pt>
                <c:pt idx="1407">
                  <c:v>38572</c:v>
                </c:pt>
                <c:pt idx="1408">
                  <c:v>38573</c:v>
                </c:pt>
                <c:pt idx="1409">
                  <c:v>38574</c:v>
                </c:pt>
                <c:pt idx="1410">
                  <c:v>38575</c:v>
                </c:pt>
                <c:pt idx="1411">
                  <c:v>38576</c:v>
                </c:pt>
                <c:pt idx="1412">
                  <c:v>38579</c:v>
                </c:pt>
                <c:pt idx="1413">
                  <c:v>38580</c:v>
                </c:pt>
                <c:pt idx="1414">
                  <c:v>38581</c:v>
                </c:pt>
                <c:pt idx="1415">
                  <c:v>38582</c:v>
                </c:pt>
                <c:pt idx="1416">
                  <c:v>38583</c:v>
                </c:pt>
                <c:pt idx="1417">
                  <c:v>38586</c:v>
                </c:pt>
                <c:pt idx="1418">
                  <c:v>38587</c:v>
                </c:pt>
                <c:pt idx="1419">
                  <c:v>38588</c:v>
                </c:pt>
                <c:pt idx="1420">
                  <c:v>38589</c:v>
                </c:pt>
                <c:pt idx="1421">
                  <c:v>38590</c:v>
                </c:pt>
                <c:pt idx="1422">
                  <c:v>38593</c:v>
                </c:pt>
                <c:pt idx="1423">
                  <c:v>38594</c:v>
                </c:pt>
                <c:pt idx="1424">
                  <c:v>38595</c:v>
                </c:pt>
                <c:pt idx="1425">
                  <c:v>38596</c:v>
                </c:pt>
                <c:pt idx="1426">
                  <c:v>38597</c:v>
                </c:pt>
                <c:pt idx="1427">
                  <c:v>38601</c:v>
                </c:pt>
                <c:pt idx="1428">
                  <c:v>38602</c:v>
                </c:pt>
                <c:pt idx="1429">
                  <c:v>38603</c:v>
                </c:pt>
                <c:pt idx="1430">
                  <c:v>38604</c:v>
                </c:pt>
                <c:pt idx="1431">
                  <c:v>38607</c:v>
                </c:pt>
                <c:pt idx="1432">
                  <c:v>38608</c:v>
                </c:pt>
                <c:pt idx="1433">
                  <c:v>38609</c:v>
                </c:pt>
                <c:pt idx="1434">
                  <c:v>38610</c:v>
                </c:pt>
                <c:pt idx="1435">
                  <c:v>38611</c:v>
                </c:pt>
                <c:pt idx="1436">
                  <c:v>38614</c:v>
                </c:pt>
                <c:pt idx="1437">
                  <c:v>38615</c:v>
                </c:pt>
                <c:pt idx="1438">
                  <c:v>38616</c:v>
                </c:pt>
                <c:pt idx="1439">
                  <c:v>38617</c:v>
                </c:pt>
                <c:pt idx="1440">
                  <c:v>38618</c:v>
                </c:pt>
                <c:pt idx="1441">
                  <c:v>38621</c:v>
                </c:pt>
                <c:pt idx="1442">
                  <c:v>38622</c:v>
                </c:pt>
                <c:pt idx="1443">
                  <c:v>38623</c:v>
                </c:pt>
                <c:pt idx="1444">
                  <c:v>38624</c:v>
                </c:pt>
                <c:pt idx="1445">
                  <c:v>38625</c:v>
                </c:pt>
                <c:pt idx="1446">
                  <c:v>38628</c:v>
                </c:pt>
                <c:pt idx="1447">
                  <c:v>38629</c:v>
                </c:pt>
                <c:pt idx="1448">
                  <c:v>38630</c:v>
                </c:pt>
                <c:pt idx="1449">
                  <c:v>38631</c:v>
                </c:pt>
                <c:pt idx="1450">
                  <c:v>38632</c:v>
                </c:pt>
                <c:pt idx="1451">
                  <c:v>38635</c:v>
                </c:pt>
                <c:pt idx="1452">
                  <c:v>38636</c:v>
                </c:pt>
                <c:pt idx="1453">
                  <c:v>38637</c:v>
                </c:pt>
                <c:pt idx="1454">
                  <c:v>38638</c:v>
                </c:pt>
                <c:pt idx="1455">
                  <c:v>38639</c:v>
                </c:pt>
                <c:pt idx="1456">
                  <c:v>38642</c:v>
                </c:pt>
                <c:pt idx="1457">
                  <c:v>38643</c:v>
                </c:pt>
                <c:pt idx="1458">
                  <c:v>38644</c:v>
                </c:pt>
                <c:pt idx="1459">
                  <c:v>38645</c:v>
                </c:pt>
                <c:pt idx="1460">
                  <c:v>38646</c:v>
                </c:pt>
                <c:pt idx="1461">
                  <c:v>38649</c:v>
                </c:pt>
                <c:pt idx="1462">
                  <c:v>38650</c:v>
                </c:pt>
                <c:pt idx="1463">
                  <c:v>38651</c:v>
                </c:pt>
                <c:pt idx="1464">
                  <c:v>38652</c:v>
                </c:pt>
                <c:pt idx="1465">
                  <c:v>38653</c:v>
                </c:pt>
                <c:pt idx="1466">
                  <c:v>38656</c:v>
                </c:pt>
                <c:pt idx="1467">
                  <c:v>38657</c:v>
                </c:pt>
                <c:pt idx="1468">
                  <c:v>38658</c:v>
                </c:pt>
                <c:pt idx="1469">
                  <c:v>38659</c:v>
                </c:pt>
                <c:pt idx="1470">
                  <c:v>38660</c:v>
                </c:pt>
                <c:pt idx="1471">
                  <c:v>38663</c:v>
                </c:pt>
                <c:pt idx="1472">
                  <c:v>38664</c:v>
                </c:pt>
                <c:pt idx="1473">
                  <c:v>38665</c:v>
                </c:pt>
                <c:pt idx="1474">
                  <c:v>38666</c:v>
                </c:pt>
                <c:pt idx="1475">
                  <c:v>38667</c:v>
                </c:pt>
                <c:pt idx="1476">
                  <c:v>38670</c:v>
                </c:pt>
                <c:pt idx="1477">
                  <c:v>38671</c:v>
                </c:pt>
                <c:pt idx="1478">
                  <c:v>38672</c:v>
                </c:pt>
                <c:pt idx="1479">
                  <c:v>38673</c:v>
                </c:pt>
                <c:pt idx="1480">
                  <c:v>38674</c:v>
                </c:pt>
                <c:pt idx="1481">
                  <c:v>38677</c:v>
                </c:pt>
                <c:pt idx="1482">
                  <c:v>38678</c:v>
                </c:pt>
                <c:pt idx="1483">
                  <c:v>38679</c:v>
                </c:pt>
                <c:pt idx="1484">
                  <c:v>38681</c:v>
                </c:pt>
                <c:pt idx="1485">
                  <c:v>38684</c:v>
                </c:pt>
                <c:pt idx="1486">
                  <c:v>38685</c:v>
                </c:pt>
                <c:pt idx="1487">
                  <c:v>38686</c:v>
                </c:pt>
                <c:pt idx="1488">
                  <c:v>38687</c:v>
                </c:pt>
                <c:pt idx="1489">
                  <c:v>38688</c:v>
                </c:pt>
                <c:pt idx="1490">
                  <c:v>38691</c:v>
                </c:pt>
                <c:pt idx="1491">
                  <c:v>38692</c:v>
                </c:pt>
                <c:pt idx="1492">
                  <c:v>38693</c:v>
                </c:pt>
                <c:pt idx="1493">
                  <c:v>38694</c:v>
                </c:pt>
                <c:pt idx="1494">
                  <c:v>38695</c:v>
                </c:pt>
                <c:pt idx="1495">
                  <c:v>38698</c:v>
                </c:pt>
                <c:pt idx="1496">
                  <c:v>38699</c:v>
                </c:pt>
                <c:pt idx="1497">
                  <c:v>38700</c:v>
                </c:pt>
                <c:pt idx="1498">
                  <c:v>38701</c:v>
                </c:pt>
                <c:pt idx="1499">
                  <c:v>38702</c:v>
                </c:pt>
                <c:pt idx="1500">
                  <c:v>38705</c:v>
                </c:pt>
                <c:pt idx="1501">
                  <c:v>38706</c:v>
                </c:pt>
                <c:pt idx="1502">
                  <c:v>38707</c:v>
                </c:pt>
                <c:pt idx="1503">
                  <c:v>38708</c:v>
                </c:pt>
                <c:pt idx="1504">
                  <c:v>38709</c:v>
                </c:pt>
                <c:pt idx="1505">
                  <c:v>38713</c:v>
                </c:pt>
                <c:pt idx="1506">
                  <c:v>38714</c:v>
                </c:pt>
                <c:pt idx="1507">
                  <c:v>38715</c:v>
                </c:pt>
                <c:pt idx="1508">
                  <c:v>38716</c:v>
                </c:pt>
                <c:pt idx="1509">
                  <c:v>38720</c:v>
                </c:pt>
                <c:pt idx="1510">
                  <c:v>38721</c:v>
                </c:pt>
                <c:pt idx="1511">
                  <c:v>38722</c:v>
                </c:pt>
                <c:pt idx="1512">
                  <c:v>38723</c:v>
                </c:pt>
                <c:pt idx="1513">
                  <c:v>38726</c:v>
                </c:pt>
                <c:pt idx="1514">
                  <c:v>38727</c:v>
                </c:pt>
                <c:pt idx="1515">
                  <c:v>38728</c:v>
                </c:pt>
                <c:pt idx="1516">
                  <c:v>38729</c:v>
                </c:pt>
                <c:pt idx="1517">
                  <c:v>38730</c:v>
                </c:pt>
                <c:pt idx="1518">
                  <c:v>38734</c:v>
                </c:pt>
                <c:pt idx="1519">
                  <c:v>38735</c:v>
                </c:pt>
                <c:pt idx="1520">
                  <c:v>38736</c:v>
                </c:pt>
                <c:pt idx="1521">
                  <c:v>38737</c:v>
                </c:pt>
                <c:pt idx="1522">
                  <c:v>38740</c:v>
                </c:pt>
                <c:pt idx="1523">
                  <c:v>38741</c:v>
                </c:pt>
                <c:pt idx="1524">
                  <c:v>38742</c:v>
                </c:pt>
                <c:pt idx="1525">
                  <c:v>38743</c:v>
                </c:pt>
                <c:pt idx="1526">
                  <c:v>38744</c:v>
                </c:pt>
                <c:pt idx="1527">
                  <c:v>38747</c:v>
                </c:pt>
                <c:pt idx="1528">
                  <c:v>38748</c:v>
                </c:pt>
                <c:pt idx="1529">
                  <c:v>38749</c:v>
                </c:pt>
                <c:pt idx="1530">
                  <c:v>38750</c:v>
                </c:pt>
                <c:pt idx="1531">
                  <c:v>38751</c:v>
                </c:pt>
                <c:pt idx="1532">
                  <c:v>38754</c:v>
                </c:pt>
                <c:pt idx="1533">
                  <c:v>38755</c:v>
                </c:pt>
                <c:pt idx="1534">
                  <c:v>38756</c:v>
                </c:pt>
                <c:pt idx="1535">
                  <c:v>38757</c:v>
                </c:pt>
                <c:pt idx="1536">
                  <c:v>38758</c:v>
                </c:pt>
                <c:pt idx="1537">
                  <c:v>38761</c:v>
                </c:pt>
                <c:pt idx="1538">
                  <c:v>38762</c:v>
                </c:pt>
                <c:pt idx="1539">
                  <c:v>38763</c:v>
                </c:pt>
                <c:pt idx="1540">
                  <c:v>38764</c:v>
                </c:pt>
                <c:pt idx="1541">
                  <c:v>38765</c:v>
                </c:pt>
                <c:pt idx="1542">
                  <c:v>38769</c:v>
                </c:pt>
                <c:pt idx="1543">
                  <c:v>38770</c:v>
                </c:pt>
                <c:pt idx="1544">
                  <c:v>38771</c:v>
                </c:pt>
                <c:pt idx="1545">
                  <c:v>38772</c:v>
                </c:pt>
                <c:pt idx="1546">
                  <c:v>38775</c:v>
                </c:pt>
                <c:pt idx="1547">
                  <c:v>38776</c:v>
                </c:pt>
                <c:pt idx="1548">
                  <c:v>38777</c:v>
                </c:pt>
                <c:pt idx="1549">
                  <c:v>38778</c:v>
                </c:pt>
                <c:pt idx="1550">
                  <c:v>38779</c:v>
                </c:pt>
                <c:pt idx="1551">
                  <c:v>38782</c:v>
                </c:pt>
                <c:pt idx="1552">
                  <c:v>38783</c:v>
                </c:pt>
                <c:pt idx="1553">
                  <c:v>38784</c:v>
                </c:pt>
                <c:pt idx="1554">
                  <c:v>38785</c:v>
                </c:pt>
                <c:pt idx="1555">
                  <c:v>38786</c:v>
                </c:pt>
                <c:pt idx="1556">
                  <c:v>38789</c:v>
                </c:pt>
                <c:pt idx="1557">
                  <c:v>38790</c:v>
                </c:pt>
                <c:pt idx="1558">
                  <c:v>38791</c:v>
                </c:pt>
                <c:pt idx="1559">
                  <c:v>38792</c:v>
                </c:pt>
                <c:pt idx="1560">
                  <c:v>38793</c:v>
                </c:pt>
                <c:pt idx="1561">
                  <c:v>38796</c:v>
                </c:pt>
                <c:pt idx="1562">
                  <c:v>38797</c:v>
                </c:pt>
                <c:pt idx="1563">
                  <c:v>38798</c:v>
                </c:pt>
                <c:pt idx="1564">
                  <c:v>38799</c:v>
                </c:pt>
                <c:pt idx="1565">
                  <c:v>38800</c:v>
                </c:pt>
                <c:pt idx="1566">
                  <c:v>38803</c:v>
                </c:pt>
                <c:pt idx="1567">
                  <c:v>38804</c:v>
                </c:pt>
                <c:pt idx="1568">
                  <c:v>38805</c:v>
                </c:pt>
                <c:pt idx="1569">
                  <c:v>38806</c:v>
                </c:pt>
                <c:pt idx="1570">
                  <c:v>38807</c:v>
                </c:pt>
                <c:pt idx="1571">
                  <c:v>38810</c:v>
                </c:pt>
                <c:pt idx="1572">
                  <c:v>38811</c:v>
                </c:pt>
                <c:pt idx="1573">
                  <c:v>38812</c:v>
                </c:pt>
                <c:pt idx="1574">
                  <c:v>38813</c:v>
                </c:pt>
                <c:pt idx="1575">
                  <c:v>38814</c:v>
                </c:pt>
                <c:pt idx="1576">
                  <c:v>38817</c:v>
                </c:pt>
                <c:pt idx="1577">
                  <c:v>38818</c:v>
                </c:pt>
                <c:pt idx="1578">
                  <c:v>38819</c:v>
                </c:pt>
                <c:pt idx="1579">
                  <c:v>38820</c:v>
                </c:pt>
                <c:pt idx="1580">
                  <c:v>38824</c:v>
                </c:pt>
                <c:pt idx="1581">
                  <c:v>38825</c:v>
                </c:pt>
                <c:pt idx="1582">
                  <c:v>38826</c:v>
                </c:pt>
                <c:pt idx="1583">
                  <c:v>38827</c:v>
                </c:pt>
                <c:pt idx="1584">
                  <c:v>38828</c:v>
                </c:pt>
                <c:pt idx="1585">
                  <c:v>38831</c:v>
                </c:pt>
                <c:pt idx="1586">
                  <c:v>38832</c:v>
                </c:pt>
                <c:pt idx="1587">
                  <c:v>38833</c:v>
                </c:pt>
                <c:pt idx="1588">
                  <c:v>38834</c:v>
                </c:pt>
                <c:pt idx="1589">
                  <c:v>38835</c:v>
                </c:pt>
                <c:pt idx="1590">
                  <c:v>38838</c:v>
                </c:pt>
                <c:pt idx="1591">
                  <c:v>38839</c:v>
                </c:pt>
                <c:pt idx="1592">
                  <c:v>38840</c:v>
                </c:pt>
                <c:pt idx="1593">
                  <c:v>38841</c:v>
                </c:pt>
                <c:pt idx="1594">
                  <c:v>38842</c:v>
                </c:pt>
                <c:pt idx="1595">
                  <c:v>38845</c:v>
                </c:pt>
                <c:pt idx="1596">
                  <c:v>38846</c:v>
                </c:pt>
                <c:pt idx="1597">
                  <c:v>38847</c:v>
                </c:pt>
                <c:pt idx="1598">
                  <c:v>38848</c:v>
                </c:pt>
                <c:pt idx="1599">
                  <c:v>38849</c:v>
                </c:pt>
                <c:pt idx="1600">
                  <c:v>38852</c:v>
                </c:pt>
                <c:pt idx="1601">
                  <c:v>38853</c:v>
                </c:pt>
                <c:pt idx="1602">
                  <c:v>38854</c:v>
                </c:pt>
                <c:pt idx="1603">
                  <c:v>38855</c:v>
                </c:pt>
                <c:pt idx="1604">
                  <c:v>38856</c:v>
                </c:pt>
                <c:pt idx="1605">
                  <c:v>38859</c:v>
                </c:pt>
                <c:pt idx="1606">
                  <c:v>38860</c:v>
                </c:pt>
                <c:pt idx="1607">
                  <c:v>38861</c:v>
                </c:pt>
                <c:pt idx="1608">
                  <c:v>38862</c:v>
                </c:pt>
                <c:pt idx="1609">
                  <c:v>38863</c:v>
                </c:pt>
                <c:pt idx="1610">
                  <c:v>38867</c:v>
                </c:pt>
                <c:pt idx="1611">
                  <c:v>38868</c:v>
                </c:pt>
                <c:pt idx="1612">
                  <c:v>38869</c:v>
                </c:pt>
                <c:pt idx="1613">
                  <c:v>38870</c:v>
                </c:pt>
                <c:pt idx="1614">
                  <c:v>38873</c:v>
                </c:pt>
                <c:pt idx="1615">
                  <c:v>38874</c:v>
                </c:pt>
                <c:pt idx="1616">
                  <c:v>38875</c:v>
                </c:pt>
                <c:pt idx="1617">
                  <c:v>38876</c:v>
                </c:pt>
                <c:pt idx="1618">
                  <c:v>38877</c:v>
                </c:pt>
                <c:pt idx="1619">
                  <c:v>38880</c:v>
                </c:pt>
                <c:pt idx="1620">
                  <c:v>38881</c:v>
                </c:pt>
                <c:pt idx="1621">
                  <c:v>38882</c:v>
                </c:pt>
                <c:pt idx="1622">
                  <c:v>38883</c:v>
                </c:pt>
                <c:pt idx="1623">
                  <c:v>38884</c:v>
                </c:pt>
                <c:pt idx="1624">
                  <c:v>38887</c:v>
                </c:pt>
                <c:pt idx="1625">
                  <c:v>38888</c:v>
                </c:pt>
                <c:pt idx="1626">
                  <c:v>38889</c:v>
                </c:pt>
                <c:pt idx="1627">
                  <c:v>38890</c:v>
                </c:pt>
                <c:pt idx="1628">
                  <c:v>38891</c:v>
                </c:pt>
                <c:pt idx="1629">
                  <c:v>38894</c:v>
                </c:pt>
                <c:pt idx="1630">
                  <c:v>38895</c:v>
                </c:pt>
                <c:pt idx="1631">
                  <c:v>38896</c:v>
                </c:pt>
                <c:pt idx="1632">
                  <c:v>38897</c:v>
                </c:pt>
                <c:pt idx="1633">
                  <c:v>38898</c:v>
                </c:pt>
                <c:pt idx="1634">
                  <c:v>38901</c:v>
                </c:pt>
                <c:pt idx="1635">
                  <c:v>38903</c:v>
                </c:pt>
                <c:pt idx="1636">
                  <c:v>38904</c:v>
                </c:pt>
                <c:pt idx="1637">
                  <c:v>38905</c:v>
                </c:pt>
                <c:pt idx="1638">
                  <c:v>38908</c:v>
                </c:pt>
                <c:pt idx="1639">
                  <c:v>38909</c:v>
                </c:pt>
                <c:pt idx="1640">
                  <c:v>38910</c:v>
                </c:pt>
                <c:pt idx="1641">
                  <c:v>38911</c:v>
                </c:pt>
                <c:pt idx="1642">
                  <c:v>38912</c:v>
                </c:pt>
                <c:pt idx="1643">
                  <c:v>38915</c:v>
                </c:pt>
                <c:pt idx="1644">
                  <c:v>38916</c:v>
                </c:pt>
                <c:pt idx="1645">
                  <c:v>38917</c:v>
                </c:pt>
                <c:pt idx="1646">
                  <c:v>38918</c:v>
                </c:pt>
                <c:pt idx="1647">
                  <c:v>38919</c:v>
                </c:pt>
                <c:pt idx="1648">
                  <c:v>38922</c:v>
                </c:pt>
                <c:pt idx="1649">
                  <c:v>38923</c:v>
                </c:pt>
                <c:pt idx="1650">
                  <c:v>38924</c:v>
                </c:pt>
                <c:pt idx="1651">
                  <c:v>38925</c:v>
                </c:pt>
                <c:pt idx="1652">
                  <c:v>38926</c:v>
                </c:pt>
                <c:pt idx="1653">
                  <c:v>38929</c:v>
                </c:pt>
                <c:pt idx="1654">
                  <c:v>38930</c:v>
                </c:pt>
                <c:pt idx="1655">
                  <c:v>38931</c:v>
                </c:pt>
                <c:pt idx="1656">
                  <c:v>38932</c:v>
                </c:pt>
                <c:pt idx="1657">
                  <c:v>38933</c:v>
                </c:pt>
                <c:pt idx="1658">
                  <c:v>38936</c:v>
                </c:pt>
                <c:pt idx="1659">
                  <c:v>38937</c:v>
                </c:pt>
                <c:pt idx="1660">
                  <c:v>38938</c:v>
                </c:pt>
                <c:pt idx="1661">
                  <c:v>38939</c:v>
                </c:pt>
                <c:pt idx="1662">
                  <c:v>38940</c:v>
                </c:pt>
                <c:pt idx="1663">
                  <c:v>38943</c:v>
                </c:pt>
                <c:pt idx="1664">
                  <c:v>38944</c:v>
                </c:pt>
                <c:pt idx="1665">
                  <c:v>38945</c:v>
                </c:pt>
                <c:pt idx="1666">
                  <c:v>38946</c:v>
                </c:pt>
                <c:pt idx="1667">
                  <c:v>38947</c:v>
                </c:pt>
                <c:pt idx="1668">
                  <c:v>38950</c:v>
                </c:pt>
                <c:pt idx="1669">
                  <c:v>38951</c:v>
                </c:pt>
                <c:pt idx="1670">
                  <c:v>38952</c:v>
                </c:pt>
                <c:pt idx="1671">
                  <c:v>38953</c:v>
                </c:pt>
                <c:pt idx="1672">
                  <c:v>38954</c:v>
                </c:pt>
                <c:pt idx="1673">
                  <c:v>38957</c:v>
                </c:pt>
                <c:pt idx="1674">
                  <c:v>38958</c:v>
                </c:pt>
                <c:pt idx="1675">
                  <c:v>38959</c:v>
                </c:pt>
                <c:pt idx="1676">
                  <c:v>38960</c:v>
                </c:pt>
                <c:pt idx="1677">
                  <c:v>38961</c:v>
                </c:pt>
                <c:pt idx="1678">
                  <c:v>38965</c:v>
                </c:pt>
                <c:pt idx="1679">
                  <c:v>38966</c:v>
                </c:pt>
                <c:pt idx="1680">
                  <c:v>38967</c:v>
                </c:pt>
                <c:pt idx="1681">
                  <c:v>38968</c:v>
                </c:pt>
                <c:pt idx="1682">
                  <c:v>38971</c:v>
                </c:pt>
                <c:pt idx="1683">
                  <c:v>38972</c:v>
                </c:pt>
                <c:pt idx="1684">
                  <c:v>38973</c:v>
                </c:pt>
                <c:pt idx="1685">
                  <c:v>38974</c:v>
                </c:pt>
                <c:pt idx="1686">
                  <c:v>38975</c:v>
                </c:pt>
                <c:pt idx="1687">
                  <c:v>38978</c:v>
                </c:pt>
                <c:pt idx="1688">
                  <c:v>38979</c:v>
                </c:pt>
                <c:pt idx="1689">
                  <c:v>38980</c:v>
                </c:pt>
                <c:pt idx="1690">
                  <c:v>38981</c:v>
                </c:pt>
                <c:pt idx="1691">
                  <c:v>38982</c:v>
                </c:pt>
                <c:pt idx="1692">
                  <c:v>38985</c:v>
                </c:pt>
                <c:pt idx="1693">
                  <c:v>38986</c:v>
                </c:pt>
                <c:pt idx="1694">
                  <c:v>38987</c:v>
                </c:pt>
                <c:pt idx="1695">
                  <c:v>38988</c:v>
                </c:pt>
                <c:pt idx="1696">
                  <c:v>38989</c:v>
                </c:pt>
                <c:pt idx="1697">
                  <c:v>38992</c:v>
                </c:pt>
                <c:pt idx="1698">
                  <c:v>38993</c:v>
                </c:pt>
                <c:pt idx="1699">
                  <c:v>38994</c:v>
                </c:pt>
                <c:pt idx="1700">
                  <c:v>38995</c:v>
                </c:pt>
                <c:pt idx="1701">
                  <c:v>38996</c:v>
                </c:pt>
                <c:pt idx="1702">
                  <c:v>38999</c:v>
                </c:pt>
                <c:pt idx="1703">
                  <c:v>39000</c:v>
                </c:pt>
                <c:pt idx="1704">
                  <c:v>39001</c:v>
                </c:pt>
                <c:pt idx="1705">
                  <c:v>39002</c:v>
                </c:pt>
                <c:pt idx="1706">
                  <c:v>39003</c:v>
                </c:pt>
                <c:pt idx="1707">
                  <c:v>39006</c:v>
                </c:pt>
                <c:pt idx="1708">
                  <c:v>39007</c:v>
                </c:pt>
                <c:pt idx="1709">
                  <c:v>39008</c:v>
                </c:pt>
                <c:pt idx="1710">
                  <c:v>39009</c:v>
                </c:pt>
                <c:pt idx="1711">
                  <c:v>39010</c:v>
                </c:pt>
                <c:pt idx="1712">
                  <c:v>39013</c:v>
                </c:pt>
                <c:pt idx="1713">
                  <c:v>39014</c:v>
                </c:pt>
                <c:pt idx="1714">
                  <c:v>39015</c:v>
                </c:pt>
                <c:pt idx="1715">
                  <c:v>39016</c:v>
                </c:pt>
                <c:pt idx="1716">
                  <c:v>39017</c:v>
                </c:pt>
                <c:pt idx="1717">
                  <c:v>39020</c:v>
                </c:pt>
                <c:pt idx="1718">
                  <c:v>39021</c:v>
                </c:pt>
                <c:pt idx="1719">
                  <c:v>39022</c:v>
                </c:pt>
                <c:pt idx="1720">
                  <c:v>39023</c:v>
                </c:pt>
                <c:pt idx="1721">
                  <c:v>39024</c:v>
                </c:pt>
                <c:pt idx="1722">
                  <c:v>39027</c:v>
                </c:pt>
                <c:pt idx="1723">
                  <c:v>39028</c:v>
                </c:pt>
                <c:pt idx="1724">
                  <c:v>39029</c:v>
                </c:pt>
                <c:pt idx="1725">
                  <c:v>39030</c:v>
                </c:pt>
                <c:pt idx="1726">
                  <c:v>39031</c:v>
                </c:pt>
                <c:pt idx="1727">
                  <c:v>39034</c:v>
                </c:pt>
                <c:pt idx="1728">
                  <c:v>39035</c:v>
                </c:pt>
                <c:pt idx="1729">
                  <c:v>39036</c:v>
                </c:pt>
                <c:pt idx="1730">
                  <c:v>39037</c:v>
                </c:pt>
                <c:pt idx="1731">
                  <c:v>39038</c:v>
                </c:pt>
                <c:pt idx="1732">
                  <c:v>39041</c:v>
                </c:pt>
                <c:pt idx="1733">
                  <c:v>39042</c:v>
                </c:pt>
                <c:pt idx="1734">
                  <c:v>39043</c:v>
                </c:pt>
                <c:pt idx="1735">
                  <c:v>39045</c:v>
                </c:pt>
                <c:pt idx="1736">
                  <c:v>39048</c:v>
                </c:pt>
                <c:pt idx="1737">
                  <c:v>39049</c:v>
                </c:pt>
                <c:pt idx="1738">
                  <c:v>39050</c:v>
                </c:pt>
                <c:pt idx="1739">
                  <c:v>39051</c:v>
                </c:pt>
                <c:pt idx="1740">
                  <c:v>39052</c:v>
                </c:pt>
                <c:pt idx="1741">
                  <c:v>39055</c:v>
                </c:pt>
                <c:pt idx="1742">
                  <c:v>39056</c:v>
                </c:pt>
                <c:pt idx="1743">
                  <c:v>39057</c:v>
                </c:pt>
                <c:pt idx="1744">
                  <c:v>39058</c:v>
                </c:pt>
                <c:pt idx="1745">
                  <c:v>39059</c:v>
                </c:pt>
                <c:pt idx="1746">
                  <c:v>39062</c:v>
                </c:pt>
                <c:pt idx="1747">
                  <c:v>39063</c:v>
                </c:pt>
                <c:pt idx="1748">
                  <c:v>39064</c:v>
                </c:pt>
                <c:pt idx="1749">
                  <c:v>39065</c:v>
                </c:pt>
                <c:pt idx="1750">
                  <c:v>39066</c:v>
                </c:pt>
                <c:pt idx="1751">
                  <c:v>39069</c:v>
                </c:pt>
                <c:pt idx="1752">
                  <c:v>39070</c:v>
                </c:pt>
                <c:pt idx="1753">
                  <c:v>39071</c:v>
                </c:pt>
                <c:pt idx="1754">
                  <c:v>39072</c:v>
                </c:pt>
                <c:pt idx="1755">
                  <c:v>39073</c:v>
                </c:pt>
                <c:pt idx="1756">
                  <c:v>39077</c:v>
                </c:pt>
                <c:pt idx="1757">
                  <c:v>39078</c:v>
                </c:pt>
                <c:pt idx="1758">
                  <c:v>39079</c:v>
                </c:pt>
                <c:pt idx="1759">
                  <c:v>39080</c:v>
                </c:pt>
                <c:pt idx="1760">
                  <c:v>39085</c:v>
                </c:pt>
                <c:pt idx="1761">
                  <c:v>39086</c:v>
                </c:pt>
                <c:pt idx="1762">
                  <c:v>39087</c:v>
                </c:pt>
                <c:pt idx="1763">
                  <c:v>39090</c:v>
                </c:pt>
                <c:pt idx="1764">
                  <c:v>39091</c:v>
                </c:pt>
                <c:pt idx="1765">
                  <c:v>39092</c:v>
                </c:pt>
                <c:pt idx="1766">
                  <c:v>39093</c:v>
                </c:pt>
                <c:pt idx="1767">
                  <c:v>39094</c:v>
                </c:pt>
                <c:pt idx="1768">
                  <c:v>39098</c:v>
                </c:pt>
                <c:pt idx="1769">
                  <c:v>39099</c:v>
                </c:pt>
                <c:pt idx="1770">
                  <c:v>39100</c:v>
                </c:pt>
                <c:pt idx="1771">
                  <c:v>39101</c:v>
                </c:pt>
                <c:pt idx="1772">
                  <c:v>39104</c:v>
                </c:pt>
                <c:pt idx="1773">
                  <c:v>39105</c:v>
                </c:pt>
                <c:pt idx="1774">
                  <c:v>39106</c:v>
                </c:pt>
                <c:pt idx="1775">
                  <c:v>39107</c:v>
                </c:pt>
                <c:pt idx="1776">
                  <c:v>39108</c:v>
                </c:pt>
                <c:pt idx="1777">
                  <c:v>39111</c:v>
                </c:pt>
                <c:pt idx="1778">
                  <c:v>39112</c:v>
                </c:pt>
                <c:pt idx="1779">
                  <c:v>39113</c:v>
                </c:pt>
                <c:pt idx="1780">
                  <c:v>39114</c:v>
                </c:pt>
                <c:pt idx="1781">
                  <c:v>39115</c:v>
                </c:pt>
                <c:pt idx="1782">
                  <c:v>39118</c:v>
                </c:pt>
                <c:pt idx="1783">
                  <c:v>39119</c:v>
                </c:pt>
                <c:pt idx="1784">
                  <c:v>39120</c:v>
                </c:pt>
                <c:pt idx="1785">
                  <c:v>39121</c:v>
                </c:pt>
                <c:pt idx="1786">
                  <c:v>39122</c:v>
                </c:pt>
                <c:pt idx="1787">
                  <c:v>39125</c:v>
                </c:pt>
                <c:pt idx="1788">
                  <c:v>39126</c:v>
                </c:pt>
                <c:pt idx="1789">
                  <c:v>39127</c:v>
                </c:pt>
                <c:pt idx="1790">
                  <c:v>39128</c:v>
                </c:pt>
                <c:pt idx="1791">
                  <c:v>39129</c:v>
                </c:pt>
                <c:pt idx="1792">
                  <c:v>39133</c:v>
                </c:pt>
                <c:pt idx="1793">
                  <c:v>39134</c:v>
                </c:pt>
                <c:pt idx="1794">
                  <c:v>39135</c:v>
                </c:pt>
                <c:pt idx="1795">
                  <c:v>39136</c:v>
                </c:pt>
                <c:pt idx="1796">
                  <c:v>39139</c:v>
                </c:pt>
                <c:pt idx="1797">
                  <c:v>39140</c:v>
                </c:pt>
                <c:pt idx="1798">
                  <c:v>39141</c:v>
                </c:pt>
                <c:pt idx="1799">
                  <c:v>39142</c:v>
                </c:pt>
                <c:pt idx="1800">
                  <c:v>39143</c:v>
                </c:pt>
                <c:pt idx="1801">
                  <c:v>39146</c:v>
                </c:pt>
                <c:pt idx="1802">
                  <c:v>39147</c:v>
                </c:pt>
                <c:pt idx="1803">
                  <c:v>39148</c:v>
                </c:pt>
                <c:pt idx="1804">
                  <c:v>39149</c:v>
                </c:pt>
                <c:pt idx="1805">
                  <c:v>39150</c:v>
                </c:pt>
                <c:pt idx="1806">
                  <c:v>39153</c:v>
                </c:pt>
                <c:pt idx="1807">
                  <c:v>39154</c:v>
                </c:pt>
                <c:pt idx="1808">
                  <c:v>39155</c:v>
                </c:pt>
                <c:pt idx="1809">
                  <c:v>39156</c:v>
                </c:pt>
                <c:pt idx="1810">
                  <c:v>39157</c:v>
                </c:pt>
                <c:pt idx="1811">
                  <c:v>39160</c:v>
                </c:pt>
                <c:pt idx="1812">
                  <c:v>39161</c:v>
                </c:pt>
                <c:pt idx="1813">
                  <c:v>39162</c:v>
                </c:pt>
                <c:pt idx="1814">
                  <c:v>39163</c:v>
                </c:pt>
                <c:pt idx="1815">
                  <c:v>39164</c:v>
                </c:pt>
                <c:pt idx="1816">
                  <c:v>39167</c:v>
                </c:pt>
                <c:pt idx="1817">
                  <c:v>39168</c:v>
                </c:pt>
                <c:pt idx="1818">
                  <c:v>39169</c:v>
                </c:pt>
                <c:pt idx="1819">
                  <c:v>39170</c:v>
                </c:pt>
                <c:pt idx="1820">
                  <c:v>39171</c:v>
                </c:pt>
                <c:pt idx="1821">
                  <c:v>39174</c:v>
                </c:pt>
                <c:pt idx="1822">
                  <c:v>39175</c:v>
                </c:pt>
                <c:pt idx="1823">
                  <c:v>39176</c:v>
                </c:pt>
                <c:pt idx="1824">
                  <c:v>39177</c:v>
                </c:pt>
                <c:pt idx="1825">
                  <c:v>39181</c:v>
                </c:pt>
                <c:pt idx="1826">
                  <c:v>39182</c:v>
                </c:pt>
                <c:pt idx="1827">
                  <c:v>39183</c:v>
                </c:pt>
                <c:pt idx="1828">
                  <c:v>39184</c:v>
                </c:pt>
                <c:pt idx="1829">
                  <c:v>39185</c:v>
                </c:pt>
                <c:pt idx="1830">
                  <c:v>39188</c:v>
                </c:pt>
                <c:pt idx="1831">
                  <c:v>39189</c:v>
                </c:pt>
                <c:pt idx="1832">
                  <c:v>39190</c:v>
                </c:pt>
                <c:pt idx="1833">
                  <c:v>39191</c:v>
                </c:pt>
                <c:pt idx="1834">
                  <c:v>39192</c:v>
                </c:pt>
                <c:pt idx="1835">
                  <c:v>39195</c:v>
                </c:pt>
                <c:pt idx="1836">
                  <c:v>39196</c:v>
                </c:pt>
                <c:pt idx="1837">
                  <c:v>39197</c:v>
                </c:pt>
                <c:pt idx="1838">
                  <c:v>39198</c:v>
                </c:pt>
                <c:pt idx="1839">
                  <c:v>39199</c:v>
                </c:pt>
                <c:pt idx="1840">
                  <c:v>39202</c:v>
                </c:pt>
                <c:pt idx="1841">
                  <c:v>39203</c:v>
                </c:pt>
                <c:pt idx="1842">
                  <c:v>39204</c:v>
                </c:pt>
                <c:pt idx="1843">
                  <c:v>39205</c:v>
                </c:pt>
                <c:pt idx="1844">
                  <c:v>39206</c:v>
                </c:pt>
                <c:pt idx="1845">
                  <c:v>39209</c:v>
                </c:pt>
                <c:pt idx="1846">
                  <c:v>39210</c:v>
                </c:pt>
                <c:pt idx="1847">
                  <c:v>39211</c:v>
                </c:pt>
                <c:pt idx="1848">
                  <c:v>39212</c:v>
                </c:pt>
                <c:pt idx="1849">
                  <c:v>39213</c:v>
                </c:pt>
                <c:pt idx="1850">
                  <c:v>39216</c:v>
                </c:pt>
                <c:pt idx="1851">
                  <c:v>39217</c:v>
                </c:pt>
                <c:pt idx="1852">
                  <c:v>39218</c:v>
                </c:pt>
                <c:pt idx="1853">
                  <c:v>39219</c:v>
                </c:pt>
                <c:pt idx="1854">
                  <c:v>39220</c:v>
                </c:pt>
                <c:pt idx="1855">
                  <c:v>39223</c:v>
                </c:pt>
                <c:pt idx="1856">
                  <c:v>39224</c:v>
                </c:pt>
                <c:pt idx="1857">
                  <c:v>39225</c:v>
                </c:pt>
                <c:pt idx="1858">
                  <c:v>39226</c:v>
                </c:pt>
                <c:pt idx="1859">
                  <c:v>39227</c:v>
                </c:pt>
                <c:pt idx="1860">
                  <c:v>39231</c:v>
                </c:pt>
                <c:pt idx="1861">
                  <c:v>39232</c:v>
                </c:pt>
                <c:pt idx="1862">
                  <c:v>39233</c:v>
                </c:pt>
                <c:pt idx="1863">
                  <c:v>39234</c:v>
                </c:pt>
                <c:pt idx="1864">
                  <c:v>39237</c:v>
                </c:pt>
                <c:pt idx="1865">
                  <c:v>39238</c:v>
                </c:pt>
                <c:pt idx="1866">
                  <c:v>39239</c:v>
                </c:pt>
                <c:pt idx="1867">
                  <c:v>39240</c:v>
                </c:pt>
                <c:pt idx="1868">
                  <c:v>39241</c:v>
                </c:pt>
                <c:pt idx="1869">
                  <c:v>39244</c:v>
                </c:pt>
                <c:pt idx="1870">
                  <c:v>39245</c:v>
                </c:pt>
                <c:pt idx="1871">
                  <c:v>39246</c:v>
                </c:pt>
                <c:pt idx="1872">
                  <c:v>39247</c:v>
                </c:pt>
                <c:pt idx="1873">
                  <c:v>39248</c:v>
                </c:pt>
                <c:pt idx="1874">
                  <c:v>39251</c:v>
                </c:pt>
                <c:pt idx="1875">
                  <c:v>39252</c:v>
                </c:pt>
                <c:pt idx="1876">
                  <c:v>39253</c:v>
                </c:pt>
                <c:pt idx="1877">
                  <c:v>39254</c:v>
                </c:pt>
                <c:pt idx="1878">
                  <c:v>39255</c:v>
                </c:pt>
                <c:pt idx="1879">
                  <c:v>39258</c:v>
                </c:pt>
                <c:pt idx="1880">
                  <c:v>39259</c:v>
                </c:pt>
                <c:pt idx="1881">
                  <c:v>39260</c:v>
                </c:pt>
                <c:pt idx="1882">
                  <c:v>39261</c:v>
                </c:pt>
                <c:pt idx="1883">
                  <c:v>39262</c:v>
                </c:pt>
                <c:pt idx="1884">
                  <c:v>39265</c:v>
                </c:pt>
                <c:pt idx="1885">
                  <c:v>39266</c:v>
                </c:pt>
                <c:pt idx="1886">
                  <c:v>39268</c:v>
                </c:pt>
                <c:pt idx="1887">
                  <c:v>39269</c:v>
                </c:pt>
                <c:pt idx="1888">
                  <c:v>39272</c:v>
                </c:pt>
                <c:pt idx="1889">
                  <c:v>39273</c:v>
                </c:pt>
                <c:pt idx="1890">
                  <c:v>39274</c:v>
                </c:pt>
                <c:pt idx="1891">
                  <c:v>39275</c:v>
                </c:pt>
                <c:pt idx="1892">
                  <c:v>39276</c:v>
                </c:pt>
                <c:pt idx="1893">
                  <c:v>39279</c:v>
                </c:pt>
                <c:pt idx="1894">
                  <c:v>39280</c:v>
                </c:pt>
                <c:pt idx="1895">
                  <c:v>39281</c:v>
                </c:pt>
                <c:pt idx="1896">
                  <c:v>39282</c:v>
                </c:pt>
                <c:pt idx="1897">
                  <c:v>39283</c:v>
                </c:pt>
                <c:pt idx="1898">
                  <c:v>39286</c:v>
                </c:pt>
                <c:pt idx="1899">
                  <c:v>39287</c:v>
                </c:pt>
                <c:pt idx="1900">
                  <c:v>39288</c:v>
                </c:pt>
                <c:pt idx="1901">
                  <c:v>39289</c:v>
                </c:pt>
                <c:pt idx="1902">
                  <c:v>39290</c:v>
                </c:pt>
                <c:pt idx="1903">
                  <c:v>39293</c:v>
                </c:pt>
                <c:pt idx="1904">
                  <c:v>39294</c:v>
                </c:pt>
                <c:pt idx="1905">
                  <c:v>39295</c:v>
                </c:pt>
                <c:pt idx="1906">
                  <c:v>39296</c:v>
                </c:pt>
                <c:pt idx="1907">
                  <c:v>39297</c:v>
                </c:pt>
                <c:pt idx="1908">
                  <c:v>39300</c:v>
                </c:pt>
                <c:pt idx="1909">
                  <c:v>39301</c:v>
                </c:pt>
                <c:pt idx="1910">
                  <c:v>39302</c:v>
                </c:pt>
                <c:pt idx="1911">
                  <c:v>39303</c:v>
                </c:pt>
                <c:pt idx="1912">
                  <c:v>39304</c:v>
                </c:pt>
                <c:pt idx="1913">
                  <c:v>39307</c:v>
                </c:pt>
                <c:pt idx="1914">
                  <c:v>39308</c:v>
                </c:pt>
                <c:pt idx="1915">
                  <c:v>39309</c:v>
                </c:pt>
                <c:pt idx="1916">
                  <c:v>39310</c:v>
                </c:pt>
                <c:pt idx="1917">
                  <c:v>39311</c:v>
                </c:pt>
                <c:pt idx="1918">
                  <c:v>39314</c:v>
                </c:pt>
                <c:pt idx="1919">
                  <c:v>39315</c:v>
                </c:pt>
                <c:pt idx="1920">
                  <c:v>39316</c:v>
                </c:pt>
                <c:pt idx="1921">
                  <c:v>39317</c:v>
                </c:pt>
                <c:pt idx="1922">
                  <c:v>39318</c:v>
                </c:pt>
                <c:pt idx="1923">
                  <c:v>39321</c:v>
                </c:pt>
                <c:pt idx="1924">
                  <c:v>39322</c:v>
                </c:pt>
                <c:pt idx="1925">
                  <c:v>39323</c:v>
                </c:pt>
                <c:pt idx="1926">
                  <c:v>39324</c:v>
                </c:pt>
                <c:pt idx="1927">
                  <c:v>39325</c:v>
                </c:pt>
                <c:pt idx="1928">
                  <c:v>39329</c:v>
                </c:pt>
                <c:pt idx="1929">
                  <c:v>39330</c:v>
                </c:pt>
                <c:pt idx="1930">
                  <c:v>39331</c:v>
                </c:pt>
                <c:pt idx="1931">
                  <c:v>39332</c:v>
                </c:pt>
                <c:pt idx="1932">
                  <c:v>39335</c:v>
                </c:pt>
                <c:pt idx="1933">
                  <c:v>39336</c:v>
                </c:pt>
                <c:pt idx="1934">
                  <c:v>39337</c:v>
                </c:pt>
                <c:pt idx="1935">
                  <c:v>39338</c:v>
                </c:pt>
                <c:pt idx="1936">
                  <c:v>39339</c:v>
                </c:pt>
                <c:pt idx="1937">
                  <c:v>39342</c:v>
                </c:pt>
                <c:pt idx="1938">
                  <c:v>39343</c:v>
                </c:pt>
                <c:pt idx="1939">
                  <c:v>39344</c:v>
                </c:pt>
                <c:pt idx="1940">
                  <c:v>39345</c:v>
                </c:pt>
                <c:pt idx="1941">
                  <c:v>39346</c:v>
                </c:pt>
                <c:pt idx="1942">
                  <c:v>39349</c:v>
                </c:pt>
                <c:pt idx="1943">
                  <c:v>39350</c:v>
                </c:pt>
                <c:pt idx="1944">
                  <c:v>39351</c:v>
                </c:pt>
                <c:pt idx="1945">
                  <c:v>39352</c:v>
                </c:pt>
                <c:pt idx="1946">
                  <c:v>39353</c:v>
                </c:pt>
                <c:pt idx="1947">
                  <c:v>39356</c:v>
                </c:pt>
                <c:pt idx="1948">
                  <c:v>39357</c:v>
                </c:pt>
                <c:pt idx="1949">
                  <c:v>39358</c:v>
                </c:pt>
                <c:pt idx="1950">
                  <c:v>39359</c:v>
                </c:pt>
                <c:pt idx="1951">
                  <c:v>39360</c:v>
                </c:pt>
                <c:pt idx="1952">
                  <c:v>39363</c:v>
                </c:pt>
                <c:pt idx="1953">
                  <c:v>39364</c:v>
                </c:pt>
                <c:pt idx="1954">
                  <c:v>39365</c:v>
                </c:pt>
                <c:pt idx="1955">
                  <c:v>39366</c:v>
                </c:pt>
                <c:pt idx="1956">
                  <c:v>39367</c:v>
                </c:pt>
                <c:pt idx="1957">
                  <c:v>39370</c:v>
                </c:pt>
                <c:pt idx="1958">
                  <c:v>39371</c:v>
                </c:pt>
                <c:pt idx="1959">
                  <c:v>39372</c:v>
                </c:pt>
                <c:pt idx="1960">
                  <c:v>39373</c:v>
                </c:pt>
                <c:pt idx="1961">
                  <c:v>39374</c:v>
                </c:pt>
                <c:pt idx="1962">
                  <c:v>39377</c:v>
                </c:pt>
                <c:pt idx="1963">
                  <c:v>39378</c:v>
                </c:pt>
                <c:pt idx="1964">
                  <c:v>39379</c:v>
                </c:pt>
                <c:pt idx="1965">
                  <c:v>39380</c:v>
                </c:pt>
                <c:pt idx="1966">
                  <c:v>39381</c:v>
                </c:pt>
                <c:pt idx="1967">
                  <c:v>39384</c:v>
                </c:pt>
                <c:pt idx="1968">
                  <c:v>39385</c:v>
                </c:pt>
                <c:pt idx="1969">
                  <c:v>39386</c:v>
                </c:pt>
                <c:pt idx="1970">
                  <c:v>39387</c:v>
                </c:pt>
                <c:pt idx="1971">
                  <c:v>39388</c:v>
                </c:pt>
                <c:pt idx="1972">
                  <c:v>39391</c:v>
                </c:pt>
                <c:pt idx="1973">
                  <c:v>39392</c:v>
                </c:pt>
                <c:pt idx="1974">
                  <c:v>39393</c:v>
                </c:pt>
                <c:pt idx="1975">
                  <c:v>39394</c:v>
                </c:pt>
                <c:pt idx="1976">
                  <c:v>39395</c:v>
                </c:pt>
                <c:pt idx="1977">
                  <c:v>39398</c:v>
                </c:pt>
                <c:pt idx="1978">
                  <c:v>39399</c:v>
                </c:pt>
                <c:pt idx="1979">
                  <c:v>39400</c:v>
                </c:pt>
                <c:pt idx="1980">
                  <c:v>39401</c:v>
                </c:pt>
                <c:pt idx="1981">
                  <c:v>39402</c:v>
                </c:pt>
                <c:pt idx="1982">
                  <c:v>39405</c:v>
                </c:pt>
                <c:pt idx="1983">
                  <c:v>39406</c:v>
                </c:pt>
                <c:pt idx="1984">
                  <c:v>39407</c:v>
                </c:pt>
                <c:pt idx="1985">
                  <c:v>39409</c:v>
                </c:pt>
                <c:pt idx="1986">
                  <c:v>39412</c:v>
                </c:pt>
                <c:pt idx="1987">
                  <c:v>39413</c:v>
                </c:pt>
                <c:pt idx="1988">
                  <c:v>39414</c:v>
                </c:pt>
                <c:pt idx="1989">
                  <c:v>39415</c:v>
                </c:pt>
                <c:pt idx="1990">
                  <c:v>39416</c:v>
                </c:pt>
                <c:pt idx="1991">
                  <c:v>39419</c:v>
                </c:pt>
                <c:pt idx="1992">
                  <c:v>39420</c:v>
                </c:pt>
                <c:pt idx="1993">
                  <c:v>39421</c:v>
                </c:pt>
                <c:pt idx="1994">
                  <c:v>39422</c:v>
                </c:pt>
                <c:pt idx="1995">
                  <c:v>39423</c:v>
                </c:pt>
                <c:pt idx="1996">
                  <c:v>39426</c:v>
                </c:pt>
                <c:pt idx="1997">
                  <c:v>39427</c:v>
                </c:pt>
                <c:pt idx="1998">
                  <c:v>39428</c:v>
                </c:pt>
                <c:pt idx="1999">
                  <c:v>39429</c:v>
                </c:pt>
                <c:pt idx="2000">
                  <c:v>39430</c:v>
                </c:pt>
                <c:pt idx="2001">
                  <c:v>39433</c:v>
                </c:pt>
                <c:pt idx="2002">
                  <c:v>39434</c:v>
                </c:pt>
                <c:pt idx="2003">
                  <c:v>39435</c:v>
                </c:pt>
                <c:pt idx="2004">
                  <c:v>39436</c:v>
                </c:pt>
                <c:pt idx="2005">
                  <c:v>39437</c:v>
                </c:pt>
                <c:pt idx="2006">
                  <c:v>39440</c:v>
                </c:pt>
                <c:pt idx="2007">
                  <c:v>39442</c:v>
                </c:pt>
                <c:pt idx="2008">
                  <c:v>39443</c:v>
                </c:pt>
                <c:pt idx="2009">
                  <c:v>39444</c:v>
                </c:pt>
                <c:pt idx="2010">
                  <c:v>39447</c:v>
                </c:pt>
                <c:pt idx="2011">
                  <c:v>39449</c:v>
                </c:pt>
                <c:pt idx="2012">
                  <c:v>39450</c:v>
                </c:pt>
                <c:pt idx="2013">
                  <c:v>39451</c:v>
                </c:pt>
                <c:pt idx="2014">
                  <c:v>39454</c:v>
                </c:pt>
                <c:pt idx="2015">
                  <c:v>39455</c:v>
                </c:pt>
                <c:pt idx="2016">
                  <c:v>39456</c:v>
                </c:pt>
                <c:pt idx="2017">
                  <c:v>39457</c:v>
                </c:pt>
                <c:pt idx="2018">
                  <c:v>39458</c:v>
                </c:pt>
                <c:pt idx="2019">
                  <c:v>39461</c:v>
                </c:pt>
                <c:pt idx="2020">
                  <c:v>39462</c:v>
                </c:pt>
                <c:pt idx="2021">
                  <c:v>39463</c:v>
                </c:pt>
                <c:pt idx="2022">
                  <c:v>39464</c:v>
                </c:pt>
                <c:pt idx="2023">
                  <c:v>39465</c:v>
                </c:pt>
                <c:pt idx="2024">
                  <c:v>39469</c:v>
                </c:pt>
                <c:pt idx="2025">
                  <c:v>39470</c:v>
                </c:pt>
                <c:pt idx="2026">
                  <c:v>39471</c:v>
                </c:pt>
                <c:pt idx="2027">
                  <c:v>39472</c:v>
                </c:pt>
                <c:pt idx="2028">
                  <c:v>39475</c:v>
                </c:pt>
                <c:pt idx="2029">
                  <c:v>39476</c:v>
                </c:pt>
                <c:pt idx="2030">
                  <c:v>39477</c:v>
                </c:pt>
                <c:pt idx="2031">
                  <c:v>39478</c:v>
                </c:pt>
                <c:pt idx="2032">
                  <c:v>39479</c:v>
                </c:pt>
                <c:pt idx="2033">
                  <c:v>39482</c:v>
                </c:pt>
                <c:pt idx="2034">
                  <c:v>39483</c:v>
                </c:pt>
                <c:pt idx="2035">
                  <c:v>39484</c:v>
                </c:pt>
                <c:pt idx="2036">
                  <c:v>39485</c:v>
                </c:pt>
                <c:pt idx="2037">
                  <c:v>39486</c:v>
                </c:pt>
                <c:pt idx="2038">
                  <c:v>39489</c:v>
                </c:pt>
                <c:pt idx="2039">
                  <c:v>39490</c:v>
                </c:pt>
                <c:pt idx="2040">
                  <c:v>39491</c:v>
                </c:pt>
                <c:pt idx="2041">
                  <c:v>39492</c:v>
                </c:pt>
                <c:pt idx="2042">
                  <c:v>39493</c:v>
                </c:pt>
                <c:pt idx="2043">
                  <c:v>39497</c:v>
                </c:pt>
                <c:pt idx="2044">
                  <c:v>39498</c:v>
                </c:pt>
                <c:pt idx="2045">
                  <c:v>39499</c:v>
                </c:pt>
                <c:pt idx="2046">
                  <c:v>39500</c:v>
                </c:pt>
                <c:pt idx="2047">
                  <c:v>39503</c:v>
                </c:pt>
                <c:pt idx="2048">
                  <c:v>39504</c:v>
                </c:pt>
                <c:pt idx="2049">
                  <c:v>39505</c:v>
                </c:pt>
                <c:pt idx="2050">
                  <c:v>39506</c:v>
                </c:pt>
                <c:pt idx="2051">
                  <c:v>39507</c:v>
                </c:pt>
                <c:pt idx="2052">
                  <c:v>39510</c:v>
                </c:pt>
                <c:pt idx="2053">
                  <c:v>39511</c:v>
                </c:pt>
                <c:pt idx="2054">
                  <c:v>39512</c:v>
                </c:pt>
                <c:pt idx="2055">
                  <c:v>39513</c:v>
                </c:pt>
                <c:pt idx="2056">
                  <c:v>39514</c:v>
                </c:pt>
                <c:pt idx="2057">
                  <c:v>39517</c:v>
                </c:pt>
                <c:pt idx="2058">
                  <c:v>39518</c:v>
                </c:pt>
                <c:pt idx="2059">
                  <c:v>39519</c:v>
                </c:pt>
                <c:pt idx="2060">
                  <c:v>39520</c:v>
                </c:pt>
                <c:pt idx="2061">
                  <c:v>39521</c:v>
                </c:pt>
                <c:pt idx="2062">
                  <c:v>39524</c:v>
                </c:pt>
                <c:pt idx="2063">
                  <c:v>39525</c:v>
                </c:pt>
                <c:pt idx="2064">
                  <c:v>39526</c:v>
                </c:pt>
                <c:pt idx="2065">
                  <c:v>39527</c:v>
                </c:pt>
                <c:pt idx="2066">
                  <c:v>39531</c:v>
                </c:pt>
                <c:pt idx="2067">
                  <c:v>39532</c:v>
                </c:pt>
                <c:pt idx="2068">
                  <c:v>39533</c:v>
                </c:pt>
                <c:pt idx="2069">
                  <c:v>39534</c:v>
                </c:pt>
                <c:pt idx="2070">
                  <c:v>39535</c:v>
                </c:pt>
                <c:pt idx="2071">
                  <c:v>39538</c:v>
                </c:pt>
                <c:pt idx="2072">
                  <c:v>39539</c:v>
                </c:pt>
                <c:pt idx="2073">
                  <c:v>39540</c:v>
                </c:pt>
                <c:pt idx="2074">
                  <c:v>39541</c:v>
                </c:pt>
                <c:pt idx="2075">
                  <c:v>39542</c:v>
                </c:pt>
                <c:pt idx="2076">
                  <c:v>39545</c:v>
                </c:pt>
                <c:pt idx="2077">
                  <c:v>39546</c:v>
                </c:pt>
                <c:pt idx="2078">
                  <c:v>39547</c:v>
                </c:pt>
                <c:pt idx="2079">
                  <c:v>39548</c:v>
                </c:pt>
                <c:pt idx="2080">
                  <c:v>39549</c:v>
                </c:pt>
                <c:pt idx="2081">
                  <c:v>39552</c:v>
                </c:pt>
                <c:pt idx="2082">
                  <c:v>39553</c:v>
                </c:pt>
                <c:pt idx="2083">
                  <c:v>39554</c:v>
                </c:pt>
                <c:pt idx="2084">
                  <c:v>39555</c:v>
                </c:pt>
                <c:pt idx="2085">
                  <c:v>39556</c:v>
                </c:pt>
                <c:pt idx="2086">
                  <c:v>39559</c:v>
                </c:pt>
                <c:pt idx="2087">
                  <c:v>39560</c:v>
                </c:pt>
                <c:pt idx="2088">
                  <c:v>39561</c:v>
                </c:pt>
                <c:pt idx="2089">
                  <c:v>39562</c:v>
                </c:pt>
                <c:pt idx="2090">
                  <c:v>39563</c:v>
                </c:pt>
                <c:pt idx="2091">
                  <c:v>39566</c:v>
                </c:pt>
                <c:pt idx="2092">
                  <c:v>39567</c:v>
                </c:pt>
                <c:pt idx="2093">
                  <c:v>39568</c:v>
                </c:pt>
                <c:pt idx="2094">
                  <c:v>39569</c:v>
                </c:pt>
                <c:pt idx="2095">
                  <c:v>39570</c:v>
                </c:pt>
                <c:pt idx="2096">
                  <c:v>39573</c:v>
                </c:pt>
                <c:pt idx="2097">
                  <c:v>39574</c:v>
                </c:pt>
                <c:pt idx="2098">
                  <c:v>39575</c:v>
                </c:pt>
                <c:pt idx="2099">
                  <c:v>39576</c:v>
                </c:pt>
                <c:pt idx="2100">
                  <c:v>39577</c:v>
                </c:pt>
                <c:pt idx="2101">
                  <c:v>39580</c:v>
                </c:pt>
                <c:pt idx="2102">
                  <c:v>39581</c:v>
                </c:pt>
                <c:pt idx="2103">
                  <c:v>39582</c:v>
                </c:pt>
                <c:pt idx="2104">
                  <c:v>39583</c:v>
                </c:pt>
                <c:pt idx="2105">
                  <c:v>39584</c:v>
                </c:pt>
                <c:pt idx="2106">
                  <c:v>39587</c:v>
                </c:pt>
                <c:pt idx="2107">
                  <c:v>39588</c:v>
                </c:pt>
                <c:pt idx="2108">
                  <c:v>39589</c:v>
                </c:pt>
                <c:pt idx="2109">
                  <c:v>39590</c:v>
                </c:pt>
                <c:pt idx="2110">
                  <c:v>39591</c:v>
                </c:pt>
                <c:pt idx="2111">
                  <c:v>39595</c:v>
                </c:pt>
                <c:pt idx="2112">
                  <c:v>39596</c:v>
                </c:pt>
                <c:pt idx="2113">
                  <c:v>39597</c:v>
                </c:pt>
                <c:pt idx="2114">
                  <c:v>39598</c:v>
                </c:pt>
                <c:pt idx="2115">
                  <c:v>39601</c:v>
                </c:pt>
                <c:pt idx="2116">
                  <c:v>39602</c:v>
                </c:pt>
                <c:pt idx="2117">
                  <c:v>39603</c:v>
                </c:pt>
                <c:pt idx="2118">
                  <c:v>39604</c:v>
                </c:pt>
                <c:pt idx="2119">
                  <c:v>39605</c:v>
                </c:pt>
                <c:pt idx="2120">
                  <c:v>39608</c:v>
                </c:pt>
                <c:pt idx="2121">
                  <c:v>39609</c:v>
                </c:pt>
                <c:pt idx="2122">
                  <c:v>39610</c:v>
                </c:pt>
                <c:pt idx="2123">
                  <c:v>39611</c:v>
                </c:pt>
                <c:pt idx="2124">
                  <c:v>39612</c:v>
                </c:pt>
                <c:pt idx="2125">
                  <c:v>39615</c:v>
                </c:pt>
                <c:pt idx="2126">
                  <c:v>39616</c:v>
                </c:pt>
                <c:pt idx="2127">
                  <c:v>39617</c:v>
                </c:pt>
                <c:pt idx="2128">
                  <c:v>39618</c:v>
                </c:pt>
                <c:pt idx="2129">
                  <c:v>39619</c:v>
                </c:pt>
                <c:pt idx="2130">
                  <c:v>39622</c:v>
                </c:pt>
                <c:pt idx="2131">
                  <c:v>39623</c:v>
                </c:pt>
                <c:pt idx="2132">
                  <c:v>39624</c:v>
                </c:pt>
                <c:pt idx="2133">
                  <c:v>39625</c:v>
                </c:pt>
                <c:pt idx="2134">
                  <c:v>39626</c:v>
                </c:pt>
                <c:pt idx="2135">
                  <c:v>39629</c:v>
                </c:pt>
                <c:pt idx="2136">
                  <c:v>39630</c:v>
                </c:pt>
                <c:pt idx="2137">
                  <c:v>39631</c:v>
                </c:pt>
                <c:pt idx="2138">
                  <c:v>39632</c:v>
                </c:pt>
                <c:pt idx="2139">
                  <c:v>39636</c:v>
                </c:pt>
                <c:pt idx="2140">
                  <c:v>39637</c:v>
                </c:pt>
                <c:pt idx="2141">
                  <c:v>39638</c:v>
                </c:pt>
                <c:pt idx="2142">
                  <c:v>39639</c:v>
                </c:pt>
                <c:pt idx="2143">
                  <c:v>39640</c:v>
                </c:pt>
                <c:pt idx="2144">
                  <c:v>39643</c:v>
                </c:pt>
                <c:pt idx="2145">
                  <c:v>39644</c:v>
                </c:pt>
                <c:pt idx="2146">
                  <c:v>39645</c:v>
                </c:pt>
                <c:pt idx="2147">
                  <c:v>39646</c:v>
                </c:pt>
                <c:pt idx="2148">
                  <c:v>39647</c:v>
                </c:pt>
                <c:pt idx="2149">
                  <c:v>39650</c:v>
                </c:pt>
                <c:pt idx="2150">
                  <c:v>39651</c:v>
                </c:pt>
                <c:pt idx="2151">
                  <c:v>39652</c:v>
                </c:pt>
                <c:pt idx="2152">
                  <c:v>39653</c:v>
                </c:pt>
                <c:pt idx="2153">
                  <c:v>39654</c:v>
                </c:pt>
                <c:pt idx="2154">
                  <c:v>39657</c:v>
                </c:pt>
                <c:pt idx="2155">
                  <c:v>39658</c:v>
                </c:pt>
                <c:pt idx="2156">
                  <c:v>39659</c:v>
                </c:pt>
                <c:pt idx="2157">
                  <c:v>39660</c:v>
                </c:pt>
                <c:pt idx="2158">
                  <c:v>39661</c:v>
                </c:pt>
                <c:pt idx="2159">
                  <c:v>39664</c:v>
                </c:pt>
                <c:pt idx="2160">
                  <c:v>39665</c:v>
                </c:pt>
                <c:pt idx="2161">
                  <c:v>39666</c:v>
                </c:pt>
                <c:pt idx="2162">
                  <c:v>39667</c:v>
                </c:pt>
                <c:pt idx="2163">
                  <c:v>39668</c:v>
                </c:pt>
                <c:pt idx="2164">
                  <c:v>39671</c:v>
                </c:pt>
                <c:pt idx="2165">
                  <c:v>39672</c:v>
                </c:pt>
                <c:pt idx="2166">
                  <c:v>39673</c:v>
                </c:pt>
                <c:pt idx="2167">
                  <c:v>39674</c:v>
                </c:pt>
                <c:pt idx="2168">
                  <c:v>39675</c:v>
                </c:pt>
                <c:pt idx="2169">
                  <c:v>39678</c:v>
                </c:pt>
                <c:pt idx="2170">
                  <c:v>39679</c:v>
                </c:pt>
                <c:pt idx="2171">
                  <c:v>39680</c:v>
                </c:pt>
                <c:pt idx="2172">
                  <c:v>39681</c:v>
                </c:pt>
                <c:pt idx="2173">
                  <c:v>39682</c:v>
                </c:pt>
                <c:pt idx="2174">
                  <c:v>39685</c:v>
                </c:pt>
                <c:pt idx="2175">
                  <c:v>39686</c:v>
                </c:pt>
                <c:pt idx="2176">
                  <c:v>39687</c:v>
                </c:pt>
                <c:pt idx="2177">
                  <c:v>39688</c:v>
                </c:pt>
                <c:pt idx="2178">
                  <c:v>39689</c:v>
                </c:pt>
                <c:pt idx="2179">
                  <c:v>39693</c:v>
                </c:pt>
                <c:pt idx="2180">
                  <c:v>39694</c:v>
                </c:pt>
                <c:pt idx="2181">
                  <c:v>39695</c:v>
                </c:pt>
                <c:pt idx="2182">
                  <c:v>39696</c:v>
                </c:pt>
                <c:pt idx="2183">
                  <c:v>39699</c:v>
                </c:pt>
                <c:pt idx="2184">
                  <c:v>39700</c:v>
                </c:pt>
                <c:pt idx="2185">
                  <c:v>39701</c:v>
                </c:pt>
                <c:pt idx="2186">
                  <c:v>39702</c:v>
                </c:pt>
                <c:pt idx="2187">
                  <c:v>39703</c:v>
                </c:pt>
                <c:pt idx="2188">
                  <c:v>39706</c:v>
                </c:pt>
                <c:pt idx="2189">
                  <c:v>39707</c:v>
                </c:pt>
                <c:pt idx="2190">
                  <c:v>39708</c:v>
                </c:pt>
                <c:pt idx="2191">
                  <c:v>39709</c:v>
                </c:pt>
                <c:pt idx="2192">
                  <c:v>39710</c:v>
                </c:pt>
                <c:pt idx="2193">
                  <c:v>39713</c:v>
                </c:pt>
                <c:pt idx="2194">
                  <c:v>39714</c:v>
                </c:pt>
                <c:pt idx="2195">
                  <c:v>39715</c:v>
                </c:pt>
                <c:pt idx="2196">
                  <c:v>39716</c:v>
                </c:pt>
                <c:pt idx="2197">
                  <c:v>39717</c:v>
                </c:pt>
                <c:pt idx="2198">
                  <c:v>39720</c:v>
                </c:pt>
                <c:pt idx="2199">
                  <c:v>39721</c:v>
                </c:pt>
                <c:pt idx="2200">
                  <c:v>39722</c:v>
                </c:pt>
                <c:pt idx="2201">
                  <c:v>39723</c:v>
                </c:pt>
                <c:pt idx="2202">
                  <c:v>39724</c:v>
                </c:pt>
                <c:pt idx="2203">
                  <c:v>39727</c:v>
                </c:pt>
                <c:pt idx="2204">
                  <c:v>39728</c:v>
                </c:pt>
                <c:pt idx="2205">
                  <c:v>39729</c:v>
                </c:pt>
                <c:pt idx="2206">
                  <c:v>39730</c:v>
                </c:pt>
                <c:pt idx="2207">
                  <c:v>39731</c:v>
                </c:pt>
                <c:pt idx="2208">
                  <c:v>39734</c:v>
                </c:pt>
                <c:pt idx="2209">
                  <c:v>39735</c:v>
                </c:pt>
                <c:pt idx="2210">
                  <c:v>39736</c:v>
                </c:pt>
                <c:pt idx="2211">
                  <c:v>39737</c:v>
                </c:pt>
                <c:pt idx="2212">
                  <c:v>39738</c:v>
                </c:pt>
                <c:pt idx="2213">
                  <c:v>39741</c:v>
                </c:pt>
                <c:pt idx="2214">
                  <c:v>39742</c:v>
                </c:pt>
                <c:pt idx="2215">
                  <c:v>39743</c:v>
                </c:pt>
                <c:pt idx="2216">
                  <c:v>39744</c:v>
                </c:pt>
                <c:pt idx="2217">
                  <c:v>39745</c:v>
                </c:pt>
                <c:pt idx="2218">
                  <c:v>39748</c:v>
                </c:pt>
                <c:pt idx="2219">
                  <c:v>39749</c:v>
                </c:pt>
                <c:pt idx="2220">
                  <c:v>39750</c:v>
                </c:pt>
                <c:pt idx="2221">
                  <c:v>39751</c:v>
                </c:pt>
                <c:pt idx="2222">
                  <c:v>39752</c:v>
                </c:pt>
                <c:pt idx="2223">
                  <c:v>39755</c:v>
                </c:pt>
                <c:pt idx="2224">
                  <c:v>39756</c:v>
                </c:pt>
                <c:pt idx="2225">
                  <c:v>39757</c:v>
                </c:pt>
                <c:pt idx="2226">
                  <c:v>39758</c:v>
                </c:pt>
                <c:pt idx="2227">
                  <c:v>39759</c:v>
                </c:pt>
                <c:pt idx="2228">
                  <c:v>39762</c:v>
                </c:pt>
                <c:pt idx="2229">
                  <c:v>39763</c:v>
                </c:pt>
                <c:pt idx="2230">
                  <c:v>39764</c:v>
                </c:pt>
                <c:pt idx="2231">
                  <c:v>39765</c:v>
                </c:pt>
                <c:pt idx="2232">
                  <c:v>39766</c:v>
                </c:pt>
                <c:pt idx="2233">
                  <c:v>39769</c:v>
                </c:pt>
                <c:pt idx="2234">
                  <c:v>39770</c:v>
                </c:pt>
                <c:pt idx="2235">
                  <c:v>39771</c:v>
                </c:pt>
                <c:pt idx="2236">
                  <c:v>39772</c:v>
                </c:pt>
                <c:pt idx="2237">
                  <c:v>39773</c:v>
                </c:pt>
                <c:pt idx="2238">
                  <c:v>39776</c:v>
                </c:pt>
                <c:pt idx="2239">
                  <c:v>39777</c:v>
                </c:pt>
                <c:pt idx="2240">
                  <c:v>39778</c:v>
                </c:pt>
                <c:pt idx="2241">
                  <c:v>39780</c:v>
                </c:pt>
                <c:pt idx="2242">
                  <c:v>39783</c:v>
                </c:pt>
                <c:pt idx="2243">
                  <c:v>39784</c:v>
                </c:pt>
                <c:pt idx="2244">
                  <c:v>39785</c:v>
                </c:pt>
                <c:pt idx="2245">
                  <c:v>39786</c:v>
                </c:pt>
                <c:pt idx="2246">
                  <c:v>39787</c:v>
                </c:pt>
                <c:pt idx="2247">
                  <c:v>39790</c:v>
                </c:pt>
                <c:pt idx="2248">
                  <c:v>39791</c:v>
                </c:pt>
                <c:pt idx="2249">
                  <c:v>39792</c:v>
                </c:pt>
                <c:pt idx="2250">
                  <c:v>39793</c:v>
                </c:pt>
                <c:pt idx="2251">
                  <c:v>39794</c:v>
                </c:pt>
                <c:pt idx="2252">
                  <c:v>39797</c:v>
                </c:pt>
                <c:pt idx="2253">
                  <c:v>39798</c:v>
                </c:pt>
                <c:pt idx="2254">
                  <c:v>39799</c:v>
                </c:pt>
                <c:pt idx="2255">
                  <c:v>39800</c:v>
                </c:pt>
                <c:pt idx="2256">
                  <c:v>39801</c:v>
                </c:pt>
                <c:pt idx="2257">
                  <c:v>39804</c:v>
                </c:pt>
                <c:pt idx="2258">
                  <c:v>39805</c:v>
                </c:pt>
                <c:pt idx="2259">
                  <c:v>39806</c:v>
                </c:pt>
                <c:pt idx="2260">
                  <c:v>39808</c:v>
                </c:pt>
                <c:pt idx="2261">
                  <c:v>39811</c:v>
                </c:pt>
                <c:pt idx="2262">
                  <c:v>39812</c:v>
                </c:pt>
                <c:pt idx="2263">
                  <c:v>39813</c:v>
                </c:pt>
                <c:pt idx="2264">
                  <c:v>39815</c:v>
                </c:pt>
                <c:pt idx="2265">
                  <c:v>39818</c:v>
                </c:pt>
                <c:pt idx="2266">
                  <c:v>39819</c:v>
                </c:pt>
                <c:pt idx="2267">
                  <c:v>39820</c:v>
                </c:pt>
                <c:pt idx="2268">
                  <c:v>39821</c:v>
                </c:pt>
                <c:pt idx="2269">
                  <c:v>39822</c:v>
                </c:pt>
                <c:pt idx="2270">
                  <c:v>39825</c:v>
                </c:pt>
                <c:pt idx="2271">
                  <c:v>39826</c:v>
                </c:pt>
                <c:pt idx="2272">
                  <c:v>39827</c:v>
                </c:pt>
                <c:pt idx="2273">
                  <c:v>39828</c:v>
                </c:pt>
                <c:pt idx="2274">
                  <c:v>39829</c:v>
                </c:pt>
                <c:pt idx="2275">
                  <c:v>39833</c:v>
                </c:pt>
                <c:pt idx="2276">
                  <c:v>39834</c:v>
                </c:pt>
                <c:pt idx="2277">
                  <c:v>39835</c:v>
                </c:pt>
                <c:pt idx="2278">
                  <c:v>39836</c:v>
                </c:pt>
                <c:pt idx="2279">
                  <c:v>39839</c:v>
                </c:pt>
                <c:pt idx="2280">
                  <c:v>39840</c:v>
                </c:pt>
                <c:pt idx="2281">
                  <c:v>39841</c:v>
                </c:pt>
                <c:pt idx="2282">
                  <c:v>39842</c:v>
                </c:pt>
                <c:pt idx="2283">
                  <c:v>39843</c:v>
                </c:pt>
                <c:pt idx="2284">
                  <c:v>39846</c:v>
                </c:pt>
                <c:pt idx="2285">
                  <c:v>39847</c:v>
                </c:pt>
                <c:pt idx="2286">
                  <c:v>39848</c:v>
                </c:pt>
                <c:pt idx="2287">
                  <c:v>39849</c:v>
                </c:pt>
                <c:pt idx="2288">
                  <c:v>39850</c:v>
                </c:pt>
                <c:pt idx="2289">
                  <c:v>39853</c:v>
                </c:pt>
                <c:pt idx="2290">
                  <c:v>39854</c:v>
                </c:pt>
                <c:pt idx="2291">
                  <c:v>39855</c:v>
                </c:pt>
                <c:pt idx="2292">
                  <c:v>39856</c:v>
                </c:pt>
                <c:pt idx="2293">
                  <c:v>39857</c:v>
                </c:pt>
                <c:pt idx="2294">
                  <c:v>39861</c:v>
                </c:pt>
                <c:pt idx="2295">
                  <c:v>39862</c:v>
                </c:pt>
                <c:pt idx="2296">
                  <c:v>39863</c:v>
                </c:pt>
                <c:pt idx="2297">
                  <c:v>39864</c:v>
                </c:pt>
                <c:pt idx="2298">
                  <c:v>39867</c:v>
                </c:pt>
                <c:pt idx="2299">
                  <c:v>39868</c:v>
                </c:pt>
                <c:pt idx="2300">
                  <c:v>39869</c:v>
                </c:pt>
                <c:pt idx="2301">
                  <c:v>39870</c:v>
                </c:pt>
                <c:pt idx="2302">
                  <c:v>39871</c:v>
                </c:pt>
                <c:pt idx="2303">
                  <c:v>39874</c:v>
                </c:pt>
                <c:pt idx="2304">
                  <c:v>39875</c:v>
                </c:pt>
                <c:pt idx="2305">
                  <c:v>39876</c:v>
                </c:pt>
                <c:pt idx="2306">
                  <c:v>39877</c:v>
                </c:pt>
                <c:pt idx="2307">
                  <c:v>39878</c:v>
                </c:pt>
                <c:pt idx="2308">
                  <c:v>39881</c:v>
                </c:pt>
                <c:pt idx="2309">
                  <c:v>39882</c:v>
                </c:pt>
                <c:pt idx="2310">
                  <c:v>39883</c:v>
                </c:pt>
                <c:pt idx="2311">
                  <c:v>39884</c:v>
                </c:pt>
                <c:pt idx="2312">
                  <c:v>39885</c:v>
                </c:pt>
                <c:pt idx="2313">
                  <c:v>39888</c:v>
                </c:pt>
                <c:pt idx="2314">
                  <c:v>39889</c:v>
                </c:pt>
                <c:pt idx="2315">
                  <c:v>39890</c:v>
                </c:pt>
                <c:pt idx="2316">
                  <c:v>39891</c:v>
                </c:pt>
                <c:pt idx="2317">
                  <c:v>39892</c:v>
                </c:pt>
                <c:pt idx="2318">
                  <c:v>39895</c:v>
                </c:pt>
                <c:pt idx="2319">
                  <c:v>39896</c:v>
                </c:pt>
                <c:pt idx="2320">
                  <c:v>39897</c:v>
                </c:pt>
                <c:pt idx="2321">
                  <c:v>39898</c:v>
                </c:pt>
                <c:pt idx="2322">
                  <c:v>39899</c:v>
                </c:pt>
                <c:pt idx="2323">
                  <c:v>39902</c:v>
                </c:pt>
                <c:pt idx="2324">
                  <c:v>39903</c:v>
                </c:pt>
                <c:pt idx="2325">
                  <c:v>39904</c:v>
                </c:pt>
                <c:pt idx="2326">
                  <c:v>39905</c:v>
                </c:pt>
                <c:pt idx="2327">
                  <c:v>39906</c:v>
                </c:pt>
                <c:pt idx="2328">
                  <c:v>39909</c:v>
                </c:pt>
                <c:pt idx="2329">
                  <c:v>39910</c:v>
                </c:pt>
                <c:pt idx="2330">
                  <c:v>39911</c:v>
                </c:pt>
                <c:pt idx="2331">
                  <c:v>39912</c:v>
                </c:pt>
                <c:pt idx="2332">
                  <c:v>39916</c:v>
                </c:pt>
                <c:pt idx="2333">
                  <c:v>39917</c:v>
                </c:pt>
                <c:pt idx="2334">
                  <c:v>39918</c:v>
                </c:pt>
                <c:pt idx="2335">
                  <c:v>39919</c:v>
                </c:pt>
                <c:pt idx="2336">
                  <c:v>39920</c:v>
                </c:pt>
                <c:pt idx="2337">
                  <c:v>39923</c:v>
                </c:pt>
                <c:pt idx="2338">
                  <c:v>39924</c:v>
                </c:pt>
                <c:pt idx="2339">
                  <c:v>39925</c:v>
                </c:pt>
                <c:pt idx="2340">
                  <c:v>39926</c:v>
                </c:pt>
                <c:pt idx="2341">
                  <c:v>39927</c:v>
                </c:pt>
                <c:pt idx="2342">
                  <c:v>39930</c:v>
                </c:pt>
                <c:pt idx="2343">
                  <c:v>39931</c:v>
                </c:pt>
                <c:pt idx="2344">
                  <c:v>39932</c:v>
                </c:pt>
                <c:pt idx="2345">
                  <c:v>39933</c:v>
                </c:pt>
                <c:pt idx="2346">
                  <c:v>39934</c:v>
                </c:pt>
                <c:pt idx="2347">
                  <c:v>39937</c:v>
                </c:pt>
                <c:pt idx="2348">
                  <c:v>39938</c:v>
                </c:pt>
                <c:pt idx="2349">
                  <c:v>39939</c:v>
                </c:pt>
                <c:pt idx="2350">
                  <c:v>39940</c:v>
                </c:pt>
                <c:pt idx="2351">
                  <c:v>39941</c:v>
                </c:pt>
                <c:pt idx="2352">
                  <c:v>39944</c:v>
                </c:pt>
                <c:pt idx="2353">
                  <c:v>39945</c:v>
                </c:pt>
                <c:pt idx="2354">
                  <c:v>39946</c:v>
                </c:pt>
                <c:pt idx="2355">
                  <c:v>39947</c:v>
                </c:pt>
                <c:pt idx="2356">
                  <c:v>39948</c:v>
                </c:pt>
                <c:pt idx="2357">
                  <c:v>39951</c:v>
                </c:pt>
                <c:pt idx="2358">
                  <c:v>39952</c:v>
                </c:pt>
                <c:pt idx="2359">
                  <c:v>39953</c:v>
                </c:pt>
                <c:pt idx="2360">
                  <c:v>39954</c:v>
                </c:pt>
                <c:pt idx="2361">
                  <c:v>39955</c:v>
                </c:pt>
                <c:pt idx="2362">
                  <c:v>39959</c:v>
                </c:pt>
                <c:pt idx="2363">
                  <c:v>39960</c:v>
                </c:pt>
                <c:pt idx="2364">
                  <c:v>39961</c:v>
                </c:pt>
                <c:pt idx="2365">
                  <c:v>39962</c:v>
                </c:pt>
                <c:pt idx="2366">
                  <c:v>39965</c:v>
                </c:pt>
                <c:pt idx="2367">
                  <c:v>39966</c:v>
                </c:pt>
                <c:pt idx="2368">
                  <c:v>39967</c:v>
                </c:pt>
                <c:pt idx="2369">
                  <c:v>39968</c:v>
                </c:pt>
                <c:pt idx="2370">
                  <c:v>39969</c:v>
                </c:pt>
                <c:pt idx="2371">
                  <c:v>39972</c:v>
                </c:pt>
                <c:pt idx="2372">
                  <c:v>39973</c:v>
                </c:pt>
                <c:pt idx="2373">
                  <c:v>39974</c:v>
                </c:pt>
                <c:pt idx="2374">
                  <c:v>39975</c:v>
                </c:pt>
                <c:pt idx="2375">
                  <c:v>39976</c:v>
                </c:pt>
                <c:pt idx="2376">
                  <c:v>39979</c:v>
                </c:pt>
                <c:pt idx="2377">
                  <c:v>39980</c:v>
                </c:pt>
                <c:pt idx="2378">
                  <c:v>39981</c:v>
                </c:pt>
                <c:pt idx="2379">
                  <c:v>39982</c:v>
                </c:pt>
                <c:pt idx="2380">
                  <c:v>39983</c:v>
                </c:pt>
                <c:pt idx="2381">
                  <c:v>39986</c:v>
                </c:pt>
                <c:pt idx="2382">
                  <c:v>39987</c:v>
                </c:pt>
                <c:pt idx="2383">
                  <c:v>39988</c:v>
                </c:pt>
                <c:pt idx="2384">
                  <c:v>39989</c:v>
                </c:pt>
                <c:pt idx="2385">
                  <c:v>39990</c:v>
                </c:pt>
                <c:pt idx="2386">
                  <c:v>39993</c:v>
                </c:pt>
                <c:pt idx="2387">
                  <c:v>39994</c:v>
                </c:pt>
                <c:pt idx="2388">
                  <c:v>39995</c:v>
                </c:pt>
                <c:pt idx="2389">
                  <c:v>39996</c:v>
                </c:pt>
                <c:pt idx="2390">
                  <c:v>40000</c:v>
                </c:pt>
                <c:pt idx="2391">
                  <c:v>40001</c:v>
                </c:pt>
                <c:pt idx="2392">
                  <c:v>40002</c:v>
                </c:pt>
                <c:pt idx="2393">
                  <c:v>40003</c:v>
                </c:pt>
                <c:pt idx="2394">
                  <c:v>40004</c:v>
                </c:pt>
                <c:pt idx="2395">
                  <c:v>40007</c:v>
                </c:pt>
                <c:pt idx="2396">
                  <c:v>40008</c:v>
                </c:pt>
                <c:pt idx="2397">
                  <c:v>40009</c:v>
                </c:pt>
                <c:pt idx="2398">
                  <c:v>40010</c:v>
                </c:pt>
                <c:pt idx="2399">
                  <c:v>40011</c:v>
                </c:pt>
                <c:pt idx="2400">
                  <c:v>40014</c:v>
                </c:pt>
                <c:pt idx="2401">
                  <c:v>40015</c:v>
                </c:pt>
                <c:pt idx="2402">
                  <c:v>40016</c:v>
                </c:pt>
                <c:pt idx="2403">
                  <c:v>40017</c:v>
                </c:pt>
                <c:pt idx="2404">
                  <c:v>40018</c:v>
                </c:pt>
                <c:pt idx="2405">
                  <c:v>40021</c:v>
                </c:pt>
                <c:pt idx="2406">
                  <c:v>40022</c:v>
                </c:pt>
                <c:pt idx="2407">
                  <c:v>40023</c:v>
                </c:pt>
                <c:pt idx="2408">
                  <c:v>40024</c:v>
                </c:pt>
                <c:pt idx="2409">
                  <c:v>40025</c:v>
                </c:pt>
                <c:pt idx="2410">
                  <c:v>40028</c:v>
                </c:pt>
                <c:pt idx="2411">
                  <c:v>40029</c:v>
                </c:pt>
                <c:pt idx="2412">
                  <c:v>40030</c:v>
                </c:pt>
                <c:pt idx="2413">
                  <c:v>40031</c:v>
                </c:pt>
                <c:pt idx="2414">
                  <c:v>40032</c:v>
                </c:pt>
                <c:pt idx="2415">
                  <c:v>40035</c:v>
                </c:pt>
                <c:pt idx="2416">
                  <c:v>40036</c:v>
                </c:pt>
                <c:pt idx="2417">
                  <c:v>40037</c:v>
                </c:pt>
                <c:pt idx="2418">
                  <c:v>40038</c:v>
                </c:pt>
                <c:pt idx="2419">
                  <c:v>40039</c:v>
                </c:pt>
                <c:pt idx="2420">
                  <c:v>40042</c:v>
                </c:pt>
                <c:pt idx="2421">
                  <c:v>40043</c:v>
                </c:pt>
                <c:pt idx="2422">
                  <c:v>40044</c:v>
                </c:pt>
                <c:pt idx="2423">
                  <c:v>40045</c:v>
                </c:pt>
                <c:pt idx="2424">
                  <c:v>40046</c:v>
                </c:pt>
                <c:pt idx="2425">
                  <c:v>40049</c:v>
                </c:pt>
                <c:pt idx="2426">
                  <c:v>40050</c:v>
                </c:pt>
                <c:pt idx="2427">
                  <c:v>40051</c:v>
                </c:pt>
                <c:pt idx="2428">
                  <c:v>40052</c:v>
                </c:pt>
                <c:pt idx="2429">
                  <c:v>40053</c:v>
                </c:pt>
                <c:pt idx="2430">
                  <c:v>40056</c:v>
                </c:pt>
                <c:pt idx="2431">
                  <c:v>40057</c:v>
                </c:pt>
                <c:pt idx="2432">
                  <c:v>40058</c:v>
                </c:pt>
                <c:pt idx="2433">
                  <c:v>40059</c:v>
                </c:pt>
                <c:pt idx="2434">
                  <c:v>40060</c:v>
                </c:pt>
                <c:pt idx="2435">
                  <c:v>40064</c:v>
                </c:pt>
                <c:pt idx="2436">
                  <c:v>40065</c:v>
                </c:pt>
                <c:pt idx="2437">
                  <c:v>40066</c:v>
                </c:pt>
                <c:pt idx="2438">
                  <c:v>40067</c:v>
                </c:pt>
                <c:pt idx="2439">
                  <c:v>40070</c:v>
                </c:pt>
                <c:pt idx="2440">
                  <c:v>40071</c:v>
                </c:pt>
                <c:pt idx="2441">
                  <c:v>40072</c:v>
                </c:pt>
                <c:pt idx="2442">
                  <c:v>40073</c:v>
                </c:pt>
                <c:pt idx="2443">
                  <c:v>40074</c:v>
                </c:pt>
                <c:pt idx="2444">
                  <c:v>40077</c:v>
                </c:pt>
                <c:pt idx="2445">
                  <c:v>40078</c:v>
                </c:pt>
                <c:pt idx="2446">
                  <c:v>40079</c:v>
                </c:pt>
                <c:pt idx="2447">
                  <c:v>40080</c:v>
                </c:pt>
                <c:pt idx="2448">
                  <c:v>40081</c:v>
                </c:pt>
                <c:pt idx="2449">
                  <c:v>40084</c:v>
                </c:pt>
                <c:pt idx="2450">
                  <c:v>40085</c:v>
                </c:pt>
                <c:pt idx="2451">
                  <c:v>40086</c:v>
                </c:pt>
                <c:pt idx="2452">
                  <c:v>40087</c:v>
                </c:pt>
                <c:pt idx="2453">
                  <c:v>40088</c:v>
                </c:pt>
                <c:pt idx="2454">
                  <c:v>40091</c:v>
                </c:pt>
                <c:pt idx="2455">
                  <c:v>40092</c:v>
                </c:pt>
                <c:pt idx="2456">
                  <c:v>40093</c:v>
                </c:pt>
                <c:pt idx="2457">
                  <c:v>40094</c:v>
                </c:pt>
                <c:pt idx="2458">
                  <c:v>40095</c:v>
                </c:pt>
                <c:pt idx="2459">
                  <c:v>40098</c:v>
                </c:pt>
                <c:pt idx="2460">
                  <c:v>40099</c:v>
                </c:pt>
                <c:pt idx="2461">
                  <c:v>40100</c:v>
                </c:pt>
                <c:pt idx="2462">
                  <c:v>40101</c:v>
                </c:pt>
                <c:pt idx="2463">
                  <c:v>40102</c:v>
                </c:pt>
                <c:pt idx="2464">
                  <c:v>40105</c:v>
                </c:pt>
                <c:pt idx="2465">
                  <c:v>40106</c:v>
                </c:pt>
                <c:pt idx="2466">
                  <c:v>40107</c:v>
                </c:pt>
                <c:pt idx="2467">
                  <c:v>40108</c:v>
                </c:pt>
                <c:pt idx="2468">
                  <c:v>40109</c:v>
                </c:pt>
                <c:pt idx="2469">
                  <c:v>40112</c:v>
                </c:pt>
                <c:pt idx="2470">
                  <c:v>40113</c:v>
                </c:pt>
                <c:pt idx="2471">
                  <c:v>40114</c:v>
                </c:pt>
                <c:pt idx="2472">
                  <c:v>40115</c:v>
                </c:pt>
                <c:pt idx="2473">
                  <c:v>40116</c:v>
                </c:pt>
                <c:pt idx="2474">
                  <c:v>40119</c:v>
                </c:pt>
                <c:pt idx="2475">
                  <c:v>40120</c:v>
                </c:pt>
                <c:pt idx="2476">
                  <c:v>40121</c:v>
                </c:pt>
                <c:pt idx="2477">
                  <c:v>40122</c:v>
                </c:pt>
                <c:pt idx="2478">
                  <c:v>40123</c:v>
                </c:pt>
                <c:pt idx="2479">
                  <c:v>40126</c:v>
                </c:pt>
                <c:pt idx="2480">
                  <c:v>40127</c:v>
                </c:pt>
                <c:pt idx="2481">
                  <c:v>40128</c:v>
                </c:pt>
                <c:pt idx="2482">
                  <c:v>40129</c:v>
                </c:pt>
                <c:pt idx="2483">
                  <c:v>40130</c:v>
                </c:pt>
                <c:pt idx="2484">
                  <c:v>40133</c:v>
                </c:pt>
                <c:pt idx="2485">
                  <c:v>40134</c:v>
                </c:pt>
                <c:pt idx="2486">
                  <c:v>40135</c:v>
                </c:pt>
                <c:pt idx="2487">
                  <c:v>40136</c:v>
                </c:pt>
                <c:pt idx="2488">
                  <c:v>40137</c:v>
                </c:pt>
                <c:pt idx="2489">
                  <c:v>40140</c:v>
                </c:pt>
                <c:pt idx="2490">
                  <c:v>40141</c:v>
                </c:pt>
                <c:pt idx="2491">
                  <c:v>40142</c:v>
                </c:pt>
                <c:pt idx="2492">
                  <c:v>40144</c:v>
                </c:pt>
                <c:pt idx="2493">
                  <c:v>40147</c:v>
                </c:pt>
                <c:pt idx="2494">
                  <c:v>40148</c:v>
                </c:pt>
                <c:pt idx="2495">
                  <c:v>40149</c:v>
                </c:pt>
                <c:pt idx="2496">
                  <c:v>40150</c:v>
                </c:pt>
                <c:pt idx="2497">
                  <c:v>40151</c:v>
                </c:pt>
                <c:pt idx="2498">
                  <c:v>40154</c:v>
                </c:pt>
                <c:pt idx="2499">
                  <c:v>40155</c:v>
                </c:pt>
                <c:pt idx="2500">
                  <c:v>40156</c:v>
                </c:pt>
                <c:pt idx="2501">
                  <c:v>40157</c:v>
                </c:pt>
                <c:pt idx="2502">
                  <c:v>40158</c:v>
                </c:pt>
                <c:pt idx="2503">
                  <c:v>40161</c:v>
                </c:pt>
                <c:pt idx="2504">
                  <c:v>40162</c:v>
                </c:pt>
                <c:pt idx="2505">
                  <c:v>40163</c:v>
                </c:pt>
                <c:pt idx="2506">
                  <c:v>40164</c:v>
                </c:pt>
                <c:pt idx="2507">
                  <c:v>40165</c:v>
                </c:pt>
                <c:pt idx="2508">
                  <c:v>40168</c:v>
                </c:pt>
                <c:pt idx="2509">
                  <c:v>40169</c:v>
                </c:pt>
                <c:pt idx="2510">
                  <c:v>40170</c:v>
                </c:pt>
                <c:pt idx="2511">
                  <c:v>40171</c:v>
                </c:pt>
                <c:pt idx="2512">
                  <c:v>40175</c:v>
                </c:pt>
                <c:pt idx="2513">
                  <c:v>40176</c:v>
                </c:pt>
                <c:pt idx="2514">
                  <c:v>40177</c:v>
                </c:pt>
                <c:pt idx="2515">
                  <c:v>40178</c:v>
                </c:pt>
                <c:pt idx="2516">
                  <c:v>40182</c:v>
                </c:pt>
                <c:pt idx="2517">
                  <c:v>40183</c:v>
                </c:pt>
                <c:pt idx="2518">
                  <c:v>40184</c:v>
                </c:pt>
                <c:pt idx="2519">
                  <c:v>40185</c:v>
                </c:pt>
                <c:pt idx="2520">
                  <c:v>40186</c:v>
                </c:pt>
                <c:pt idx="2521">
                  <c:v>40189</c:v>
                </c:pt>
                <c:pt idx="2522">
                  <c:v>40190</c:v>
                </c:pt>
                <c:pt idx="2523">
                  <c:v>40191</c:v>
                </c:pt>
                <c:pt idx="2524">
                  <c:v>40192</c:v>
                </c:pt>
                <c:pt idx="2525">
                  <c:v>40193</c:v>
                </c:pt>
                <c:pt idx="2526">
                  <c:v>40197</c:v>
                </c:pt>
                <c:pt idx="2527">
                  <c:v>40198</c:v>
                </c:pt>
                <c:pt idx="2528">
                  <c:v>40199</c:v>
                </c:pt>
                <c:pt idx="2529">
                  <c:v>40200</c:v>
                </c:pt>
                <c:pt idx="2530">
                  <c:v>40203</c:v>
                </c:pt>
                <c:pt idx="2531">
                  <c:v>40204</c:v>
                </c:pt>
                <c:pt idx="2532">
                  <c:v>40205</c:v>
                </c:pt>
                <c:pt idx="2533">
                  <c:v>40206</c:v>
                </c:pt>
                <c:pt idx="2534">
                  <c:v>40207</c:v>
                </c:pt>
                <c:pt idx="2535">
                  <c:v>40210</c:v>
                </c:pt>
                <c:pt idx="2536">
                  <c:v>40211</c:v>
                </c:pt>
                <c:pt idx="2537">
                  <c:v>40212</c:v>
                </c:pt>
                <c:pt idx="2538">
                  <c:v>40213</c:v>
                </c:pt>
                <c:pt idx="2539">
                  <c:v>40214</c:v>
                </c:pt>
                <c:pt idx="2540">
                  <c:v>40217</c:v>
                </c:pt>
                <c:pt idx="2541">
                  <c:v>40218</c:v>
                </c:pt>
                <c:pt idx="2542">
                  <c:v>40219</c:v>
                </c:pt>
                <c:pt idx="2543">
                  <c:v>40220</c:v>
                </c:pt>
                <c:pt idx="2544">
                  <c:v>40221</c:v>
                </c:pt>
                <c:pt idx="2545">
                  <c:v>40225</c:v>
                </c:pt>
                <c:pt idx="2546">
                  <c:v>40226</c:v>
                </c:pt>
                <c:pt idx="2547">
                  <c:v>40227</c:v>
                </c:pt>
                <c:pt idx="2548">
                  <c:v>40228</c:v>
                </c:pt>
                <c:pt idx="2549">
                  <c:v>40231</c:v>
                </c:pt>
                <c:pt idx="2550">
                  <c:v>40232</c:v>
                </c:pt>
                <c:pt idx="2551">
                  <c:v>40233</c:v>
                </c:pt>
                <c:pt idx="2552">
                  <c:v>40234</c:v>
                </c:pt>
                <c:pt idx="2553">
                  <c:v>40235</c:v>
                </c:pt>
                <c:pt idx="2554">
                  <c:v>40238</c:v>
                </c:pt>
                <c:pt idx="2555">
                  <c:v>40239</c:v>
                </c:pt>
                <c:pt idx="2556">
                  <c:v>40240</c:v>
                </c:pt>
                <c:pt idx="2557">
                  <c:v>40241</c:v>
                </c:pt>
                <c:pt idx="2558">
                  <c:v>40242</c:v>
                </c:pt>
                <c:pt idx="2559">
                  <c:v>40245</c:v>
                </c:pt>
                <c:pt idx="2560">
                  <c:v>40246</c:v>
                </c:pt>
                <c:pt idx="2561">
                  <c:v>40247</c:v>
                </c:pt>
                <c:pt idx="2562">
                  <c:v>40248</c:v>
                </c:pt>
                <c:pt idx="2563">
                  <c:v>40249</c:v>
                </c:pt>
                <c:pt idx="2564">
                  <c:v>40252</c:v>
                </c:pt>
                <c:pt idx="2565">
                  <c:v>40253</c:v>
                </c:pt>
                <c:pt idx="2566">
                  <c:v>40254</c:v>
                </c:pt>
                <c:pt idx="2567">
                  <c:v>40255</c:v>
                </c:pt>
                <c:pt idx="2568">
                  <c:v>40256</c:v>
                </c:pt>
                <c:pt idx="2569">
                  <c:v>40259</c:v>
                </c:pt>
                <c:pt idx="2570">
                  <c:v>40260</c:v>
                </c:pt>
                <c:pt idx="2571">
                  <c:v>40261</c:v>
                </c:pt>
                <c:pt idx="2572">
                  <c:v>40262</c:v>
                </c:pt>
                <c:pt idx="2573">
                  <c:v>40263</c:v>
                </c:pt>
                <c:pt idx="2574">
                  <c:v>40266</c:v>
                </c:pt>
                <c:pt idx="2575">
                  <c:v>40267</c:v>
                </c:pt>
                <c:pt idx="2576">
                  <c:v>40268</c:v>
                </c:pt>
                <c:pt idx="2577">
                  <c:v>40269</c:v>
                </c:pt>
                <c:pt idx="2578">
                  <c:v>40273</c:v>
                </c:pt>
                <c:pt idx="2579">
                  <c:v>40274</c:v>
                </c:pt>
                <c:pt idx="2580">
                  <c:v>40275</c:v>
                </c:pt>
                <c:pt idx="2581">
                  <c:v>40276</c:v>
                </c:pt>
                <c:pt idx="2582">
                  <c:v>40277</c:v>
                </c:pt>
                <c:pt idx="2583">
                  <c:v>40280</c:v>
                </c:pt>
                <c:pt idx="2584">
                  <c:v>40281</c:v>
                </c:pt>
                <c:pt idx="2585">
                  <c:v>40282</c:v>
                </c:pt>
                <c:pt idx="2586">
                  <c:v>40283</c:v>
                </c:pt>
                <c:pt idx="2587">
                  <c:v>40284</c:v>
                </c:pt>
                <c:pt idx="2588">
                  <c:v>40287</c:v>
                </c:pt>
                <c:pt idx="2589">
                  <c:v>40288</c:v>
                </c:pt>
                <c:pt idx="2590">
                  <c:v>40289</c:v>
                </c:pt>
                <c:pt idx="2591">
                  <c:v>40290</c:v>
                </c:pt>
                <c:pt idx="2592">
                  <c:v>40291</c:v>
                </c:pt>
                <c:pt idx="2593">
                  <c:v>40294</c:v>
                </c:pt>
                <c:pt idx="2594">
                  <c:v>40295</c:v>
                </c:pt>
                <c:pt idx="2595">
                  <c:v>40296</c:v>
                </c:pt>
                <c:pt idx="2596">
                  <c:v>40297</c:v>
                </c:pt>
                <c:pt idx="2597">
                  <c:v>40298</c:v>
                </c:pt>
                <c:pt idx="2598">
                  <c:v>40301</c:v>
                </c:pt>
                <c:pt idx="2599">
                  <c:v>40302</c:v>
                </c:pt>
                <c:pt idx="2600">
                  <c:v>40303</c:v>
                </c:pt>
                <c:pt idx="2601">
                  <c:v>40304</c:v>
                </c:pt>
                <c:pt idx="2602">
                  <c:v>40305</c:v>
                </c:pt>
                <c:pt idx="2603">
                  <c:v>40308</c:v>
                </c:pt>
                <c:pt idx="2604">
                  <c:v>40309</c:v>
                </c:pt>
                <c:pt idx="2605">
                  <c:v>40310</c:v>
                </c:pt>
                <c:pt idx="2606">
                  <c:v>40311</c:v>
                </c:pt>
                <c:pt idx="2607">
                  <c:v>40312</c:v>
                </c:pt>
                <c:pt idx="2608">
                  <c:v>40315</c:v>
                </c:pt>
                <c:pt idx="2609">
                  <c:v>40316</c:v>
                </c:pt>
                <c:pt idx="2610">
                  <c:v>40317</c:v>
                </c:pt>
                <c:pt idx="2611">
                  <c:v>40318</c:v>
                </c:pt>
                <c:pt idx="2612">
                  <c:v>40319</c:v>
                </c:pt>
                <c:pt idx="2613">
                  <c:v>40322</c:v>
                </c:pt>
                <c:pt idx="2614">
                  <c:v>40323</c:v>
                </c:pt>
                <c:pt idx="2615">
                  <c:v>40324</c:v>
                </c:pt>
                <c:pt idx="2616">
                  <c:v>40325</c:v>
                </c:pt>
                <c:pt idx="2617">
                  <c:v>40326</c:v>
                </c:pt>
                <c:pt idx="2618">
                  <c:v>40330</c:v>
                </c:pt>
                <c:pt idx="2619">
                  <c:v>40331</c:v>
                </c:pt>
                <c:pt idx="2620">
                  <c:v>40332</c:v>
                </c:pt>
                <c:pt idx="2621">
                  <c:v>40333</c:v>
                </c:pt>
                <c:pt idx="2622">
                  <c:v>40336</c:v>
                </c:pt>
                <c:pt idx="2623">
                  <c:v>40337</c:v>
                </c:pt>
                <c:pt idx="2624">
                  <c:v>40338</c:v>
                </c:pt>
                <c:pt idx="2625">
                  <c:v>40339</c:v>
                </c:pt>
                <c:pt idx="2626">
                  <c:v>40340</c:v>
                </c:pt>
                <c:pt idx="2627">
                  <c:v>40343</c:v>
                </c:pt>
                <c:pt idx="2628">
                  <c:v>40344</c:v>
                </c:pt>
                <c:pt idx="2629">
                  <c:v>40345</c:v>
                </c:pt>
                <c:pt idx="2630">
                  <c:v>40346</c:v>
                </c:pt>
                <c:pt idx="2631">
                  <c:v>40347</c:v>
                </c:pt>
                <c:pt idx="2632">
                  <c:v>40350</c:v>
                </c:pt>
                <c:pt idx="2633">
                  <c:v>40351</c:v>
                </c:pt>
                <c:pt idx="2634">
                  <c:v>40352</c:v>
                </c:pt>
                <c:pt idx="2635">
                  <c:v>40353</c:v>
                </c:pt>
                <c:pt idx="2636">
                  <c:v>40354</c:v>
                </c:pt>
                <c:pt idx="2637">
                  <c:v>40357</c:v>
                </c:pt>
                <c:pt idx="2638">
                  <c:v>40358</c:v>
                </c:pt>
                <c:pt idx="2639">
                  <c:v>40359</c:v>
                </c:pt>
                <c:pt idx="2640">
                  <c:v>40360</c:v>
                </c:pt>
                <c:pt idx="2641">
                  <c:v>40361</c:v>
                </c:pt>
                <c:pt idx="2642">
                  <c:v>40365</c:v>
                </c:pt>
                <c:pt idx="2643">
                  <c:v>40366</c:v>
                </c:pt>
                <c:pt idx="2644">
                  <c:v>40367</c:v>
                </c:pt>
                <c:pt idx="2645">
                  <c:v>40368</c:v>
                </c:pt>
                <c:pt idx="2646">
                  <c:v>40371</c:v>
                </c:pt>
                <c:pt idx="2647">
                  <c:v>40372</c:v>
                </c:pt>
                <c:pt idx="2648">
                  <c:v>40373</c:v>
                </c:pt>
                <c:pt idx="2649">
                  <c:v>40374</c:v>
                </c:pt>
                <c:pt idx="2650">
                  <c:v>40375</c:v>
                </c:pt>
                <c:pt idx="2651">
                  <c:v>40378</c:v>
                </c:pt>
                <c:pt idx="2652">
                  <c:v>40379</c:v>
                </c:pt>
                <c:pt idx="2653">
                  <c:v>40380</c:v>
                </c:pt>
                <c:pt idx="2654">
                  <c:v>40381</c:v>
                </c:pt>
                <c:pt idx="2655">
                  <c:v>40382</c:v>
                </c:pt>
                <c:pt idx="2656">
                  <c:v>40385</c:v>
                </c:pt>
                <c:pt idx="2657">
                  <c:v>40386</c:v>
                </c:pt>
                <c:pt idx="2658">
                  <c:v>40387</c:v>
                </c:pt>
                <c:pt idx="2659">
                  <c:v>40388</c:v>
                </c:pt>
                <c:pt idx="2660">
                  <c:v>40389</c:v>
                </c:pt>
                <c:pt idx="2661">
                  <c:v>40392</c:v>
                </c:pt>
                <c:pt idx="2662">
                  <c:v>40393</c:v>
                </c:pt>
                <c:pt idx="2663">
                  <c:v>40394</c:v>
                </c:pt>
                <c:pt idx="2664">
                  <c:v>40395</c:v>
                </c:pt>
                <c:pt idx="2665">
                  <c:v>40396</c:v>
                </c:pt>
                <c:pt idx="2666">
                  <c:v>40399</c:v>
                </c:pt>
                <c:pt idx="2667">
                  <c:v>40400</c:v>
                </c:pt>
                <c:pt idx="2668">
                  <c:v>40401</c:v>
                </c:pt>
                <c:pt idx="2669">
                  <c:v>40402</c:v>
                </c:pt>
                <c:pt idx="2670">
                  <c:v>40403</c:v>
                </c:pt>
                <c:pt idx="2671">
                  <c:v>40406</c:v>
                </c:pt>
                <c:pt idx="2672">
                  <c:v>40407</c:v>
                </c:pt>
                <c:pt idx="2673">
                  <c:v>40408</c:v>
                </c:pt>
                <c:pt idx="2674">
                  <c:v>40409</c:v>
                </c:pt>
                <c:pt idx="2675">
                  <c:v>40410</c:v>
                </c:pt>
                <c:pt idx="2676">
                  <c:v>40413</c:v>
                </c:pt>
                <c:pt idx="2677">
                  <c:v>40414</c:v>
                </c:pt>
                <c:pt idx="2678">
                  <c:v>40415</c:v>
                </c:pt>
                <c:pt idx="2679">
                  <c:v>40416</c:v>
                </c:pt>
                <c:pt idx="2680">
                  <c:v>40417</c:v>
                </c:pt>
                <c:pt idx="2681">
                  <c:v>40420</c:v>
                </c:pt>
                <c:pt idx="2682">
                  <c:v>40421</c:v>
                </c:pt>
                <c:pt idx="2683">
                  <c:v>40422</c:v>
                </c:pt>
                <c:pt idx="2684">
                  <c:v>40423</c:v>
                </c:pt>
                <c:pt idx="2685">
                  <c:v>40424</c:v>
                </c:pt>
                <c:pt idx="2686">
                  <c:v>40428</c:v>
                </c:pt>
                <c:pt idx="2687">
                  <c:v>40429</c:v>
                </c:pt>
                <c:pt idx="2688">
                  <c:v>40430</c:v>
                </c:pt>
                <c:pt idx="2689">
                  <c:v>40431</c:v>
                </c:pt>
                <c:pt idx="2690">
                  <c:v>40434</c:v>
                </c:pt>
                <c:pt idx="2691">
                  <c:v>40435</c:v>
                </c:pt>
                <c:pt idx="2692">
                  <c:v>40436</c:v>
                </c:pt>
                <c:pt idx="2693">
                  <c:v>40437</c:v>
                </c:pt>
                <c:pt idx="2694">
                  <c:v>40438</c:v>
                </c:pt>
                <c:pt idx="2695">
                  <c:v>40441</c:v>
                </c:pt>
                <c:pt idx="2696">
                  <c:v>40442</c:v>
                </c:pt>
                <c:pt idx="2697">
                  <c:v>40443</c:v>
                </c:pt>
                <c:pt idx="2698">
                  <c:v>40444</c:v>
                </c:pt>
                <c:pt idx="2699">
                  <c:v>40445</c:v>
                </c:pt>
                <c:pt idx="2700">
                  <c:v>40448</c:v>
                </c:pt>
                <c:pt idx="2701">
                  <c:v>40449</c:v>
                </c:pt>
                <c:pt idx="2702">
                  <c:v>40450</c:v>
                </c:pt>
                <c:pt idx="2703">
                  <c:v>40451</c:v>
                </c:pt>
                <c:pt idx="2704">
                  <c:v>40452</c:v>
                </c:pt>
                <c:pt idx="2705">
                  <c:v>40455</c:v>
                </c:pt>
                <c:pt idx="2706">
                  <c:v>40456</c:v>
                </c:pt>
                <c:pt idx="2707">
                  <c:v>40457</c:v>
                </c:pt>
                <c:pt idx="2708">
                  <c:v>40458</c:v>
                </c:pt>
                <c:pt idx="2709">
                  <c:v>40459</c:v>
                </c:pt>
                <c:pt idx="2710">
                  <c:v>40462</c:v>
                </c:pt>
                <c:pt idx="2711">
                  <c:v>40463</c:v>
                </c:pt>
                <c:pt idx="2712">
                  <c:v>40464</c:v>
                </c:pt>
                <c:pt idx="2713">
                  <c:v>40465</c:v>
                </c:pt>
                <c:pt idx="2714">
                  <c:v>40466</c:v>
                </c:pt>
                <c:pt idx="2715">
                  <c:v>40469</c:v>
                </c:pt>
                <c:pt idx="2716">
                  <c:v>40470</c:v>
                </c:pt>
                <c:pt idx="2717">
                  <c:v>40471</c:v>
                </c:pt>
                <c:pt idx="2718">
                  <c:v>40472</c:v>
                </c:pt>
                <c:pt idx="2719">
                  <c:v>40473</c:v>
                </c:pt>
                <c:pt idx="2720">
                  <c:v>40476</c:v>
                </c:pt>
                <c:pt idx="2721">
                  <c:v>40477</c:v>
                </c:pt>
                <c:pt idx="2722">
                  <c:v>40478</c:v>
                </c:pt>
                <c:pt idx="2723">
                  <c:v>40479</c:v>
                </c:pt>
                <c:pt idx="2724">
                  <c:v>40480</c:v>
                </c:pt>
                <c:pt idx="2725">
                  <c:v>40483</c:v>
                </c:pt>
                <c:pt idx="2726">
                  <c:v>40484</c:v>
                </c:pt>
                <c:pt idx="2727">
                  <c:v>40485</c:v>
                </c:pt>
                <c:pt idx="2728">
                  <c:v>40486</c:v>
                </c:pt>
                <c:pt idx="2729">
                  <c:v>40487</c:v>
                </c:pt>
                <c:pt idx="2730">
                  <c:v>40490</c:v>
                </c:pt>
                <c:pt idx="2731">
                  <c:v>40491</c:v>
                </c:pt>
                <c:pt idx="2732">
                  <c:v>40492</c:v>
                </c:pt>
                <c:pt idx="2733">
                  <c:v>40493</c:v>
                </c:pt>
                <c:pt idx="2734">
                  <c:v>40494</c:v>
                </c:pt>
                <c:pt idx="2735">
                  <c:v>40497</c:v>
                </c:pt>
                <c:pt idx="2736">
                  <c:v>40498</c:v>
                </c:pt>
                <c:pt idx="2737">
                  <c:v>40499</c:v>
                </c:pt>
                <c:pt idx="2738">
                  <c:v>40500</c:v>
                </c:pt>
                <c:pt idx="2739">
                  <c:v>40501</c:v>
                </c:pt>
                <c:pt idx="2740">
                  <c:v>40504</c:v>
                </c:pt>
                <c:pt idx="2741">
                  <c:v>40505</c:v>
                </c:pt>
                <c:pt idx="2742">
                  <c:v>40506</c:v>
                </c:pt>
                <c:pt idx="2743">
                  <c:v>40508</c:v>
                </c:pt>
                <c:pt idx="2744">
                  <c:v>40511</c:v>
                </c:pt>
                <c:pt idx="2745">
                  <c:v>40512</c:v>
                </c:pt>
                <c:pt idx="2746">
                  <c:v>40513</c:v>
                </c:pt>
                <c:pt idx="2747">
                  <c:v>40514</c:v>
                </c:pt>
                <c:pt idx="2748">
                  <c:v>40515</c:v>
                </c:pt>
                <c:pt idx="2749">
                  <c:v>40518</c:v>
                </c:pt>
                <c:pt idx="2750">
                  <c:v>40519</c:v>
                </c:pt>
                <c:pt idx="2751">
                  <c:v>40520</c:v>
                </c:pt>
                <c:pt idx="2752">
                  <c:v>40521</c:v>
                </c:pt>
                <c:pt idx="2753">
                  <c:v>40522</c:v>
                </c:pt>
                <c:pt idx="2754">
                  <c:v>40525</c:v>
                </c:pt>
                <c:pt idx="2755">
                  <c:v>40526</c:v>
                </c:pt>
                <c:pt idx="2756">
                  <c:v>40527</c:v>
                </c:pt>
                <c:pt idx="2757">
                  <c:v>40528</c:v>
                </c:pt>
                <c:pt idx="2758">
                  <c:v>40529</c:v>
                </c:pt>
                <c:pt idx="2759">
                  <c:v>40532</c:v>
                </c:pt>
                <c:pt idx="2760">
                  <c:v>40533</c:v>
                </c:pt>
                <c:pt idx="2761">
                  <c:v>40534</c:v>
                </c:pt>
                <c:pt idx="2762">
                  <c:v>40535</c:v>
                </c:pt>
                <c:pt idx="2763">
                  <c:v>40539</c:v>
                </c:pt>
                <c:pt idx="2764">
                  <c:v>40540</c:v>
                </c:pt>
                <c:pt idx="2765">
                  <c:v>40541</c:v>
                </c:pt>
                <c:pt idx="2766">
                  <c:v>40542</c:v>
                </c:pt>
                <c:pt idx="2767">
                  <c:v>40543</c:v>
                </c:pt>
                <c:pt idx="2768">
                  <c:v>40546</c:v>
                </c:pt>
                <c:pt idx="2769">
                  <c:v>40547</c:v>
                </c:pt>
                <c:pt idx="2770">
                  <c:v>40548</c:v>
                </c:pt>
                <c:pt idx="2771">
                  <c:v>40549</c:v>
                </c:pt>
                <c:pt idx="2772">
                  <c:v>40550</c:v>
                </c:pt>
                <c:pt idx="2773">
                  <c:v>40553</c:v>
                </c:pt>
                <c:pt idx="2774">
                  <c:v>40554</c:v>
                </c:pt>
                <c:pt idx="2775">
                  <c:v>40555</c:v>
                </c:pt>
                <c:pt idx="2776">
                  <c:v>40556</c:v>
                </c:pt>
                <c:pt idx="2777">
                  <c:v>40557</c:v>
                </c:pt>
                <c:pt idx="2778">
                  <c:v>40561</c:v>
                </c:pt>
                <c:pt idx="2779">
                  <c:v>40562</c:v>
                </c:pt>
                <c:pt idx="2780">
                  <c:v>40563</c:v>
                </c:pt>
                <c:pt idx="2781">
                  <c:v>40564</c:v>
                </c:pt>
                <c:pt idx="2782">
                  <c:v>40567</c:v>
                </c:pt>
                <c:pt idx="2783">
                  <c:v>40568</c:v>
                </c:pt>
                <c:pt idx="2784">
                  <c:v>40569</c:v>
                </c:pt>
                <c:pt idx="2785">
                  <c:v>40570</c:v>
                </c:pt>
                <c:pt idx="2786">
                  <c:v>40571</c:v>
                </c:pt>
                <c:pt idx="2787">
                  <c:v>40574</c:v>
                </c:pt>
                <c:pt idx="2788">
                  <c:v>40575</c:v>
                </c:pt>
                <c:pt idx="2789">
                  <c:v>40576</c:v>
                </c:pt>
                <c:pt idx="2790">
                  <c:v>40577</c:v>
                </c:pt>
                <c:pt idx="2791">
                  <c:v>40578</c:v>
                </c:pt>
                <c:pt idx="2792">
                  <c:v>40581</c:v>
                </c:pt>
                <c:pt idx="2793">
                  <c:v>40582</c:v>
                </c:pt>
                <c:pt idx="2794">
                  <c:v>40583</c:v>
                </c:pt>
                <c:pt idx="2795">
                  <c:v>40584</c:v>
                </c:pt>
                <c:pt idx="2796">
                  <c:v>40585</c:v>
                </c:pt>
                <c:pt idx="2797">
                  <c:v>40588</c:v>
                </c:pt>
                <c:pt idx="2798">
                  <c:v>40589</c:v>
                </c:pt>
                <c:pt idx="2799">
                  <c:v>40590</c:v>
                </c:pt>
                <c:pt idx="2800">
                  <c:v>40591</c:v>
                </c:pt>
                <c:pt idx="2801">
                  <c:v>40592</c:v>
                </c:pt>
                <c:pt idx="2802">
                  <c:v>40596</c:v>
                </c:pt>
                <c:pt idx="2803">
                  <c:v>40597</c:v>
                </c:pt>
                <c:pt idx="2804">
                  <c:v>40598</c:v>
                </c:pt>
                <c:pt idx="2805">
                  <c:v>40599</c:v>
                </c:pt>
                <c:pt idx="2806">
                  <c:v>40602</c:v>
                </c:pt>
                <c:pt idx="2807">
                  <c:v>40603</c:v>
                </c:pt>
                <c:pt idx="2808">
                  <c:v>40604</c:v>
                </c:pt>
                <c:pt idx="2809">
                  <c:v>40605</c:v>
                </c:pt>
                <c:pt idx="2810">
                  <c:v>40606</c:v>
                </c:pt>
                <c:pt idx="2811">
                  <c:v>40609</c:v>
                </c:pt>
                <c:pt idx="2812">
                  <c:v>40610</c:v>
                </c:pt>
                <c:pt idx="2813">
                  <c:v>40611</c:v>
                </c:pt>
                <c:pt idx="2814">
                  <c:v>40612</c:v>
                </c:pt>
                <c:pt idx="2815">
                  <c:v>40613</c:v>
                </c:pt>
                <c:pt idx="2816">
                  <c:v>40616</c:v>
                </c:pt>
                <c:pt idx="2817">
                  <c:v>40617</c:v>
                </c:pt>
                <c:pt idx="2818">
                  <c:v>40618</c:v>
                </c:pt>
                <c:pt idx="2819">
                  <c:v>40619</c:v>
                </c:pt>
                <c:pt idx="2820">
                  <c:v>40620</c:v>
                </c:pt>
                <c:pt idx="2821">
                  <c:v>40623</c:v>
                </c:pt>
                <c:pt idx="2822">
                  <c:v>40624</c:v>
                </c:pt>
                <c:pt idx="2823">
                  <c:v>40625</c:v>
                </c:pt>
                <c:pt idx="2824">
                  <c:v>40626</c:v>
                </c:pt>
                <c:pt idx="2825">
                  <c:v>40627</c:v>
                </c:pt>
                <c:pt idx="2826">
                  <c:v>40630</c:v>
                </c:pt>
                <c:pt idx="2827">
                  <c:v>40631</c:v>
                </c:pt>
                <c:pt idx="2828">
                  <c:v>40632</c:v>
                </c:pt>
                <c:pt idx="2829">
                  <c:v>40633</c:v>
                </c:pt>
                <c:pt idx="2830">
                  <c:v>40634</c:v>
                </c:pt>
                <c:pt idx="2831">
                  <c:v>40637</c:v>
                </c:pt>
                <c:pt idx="2832">
                  <c:v>40638</c:v>
                </c:pt>
                <c:pt idx="2833">
                  <c:v>40639</c:v>
                </c:pt>
                <c:pt idx="2834">
                  <c:v>40640</c:v>
                </c:pt>
                <c:pt idx="2835">
                  <c:v>40641</c:v>
                </c:pt>
                <c:pt idx="2836">
                  <c:v>40644</c:v>
                </c:pt>
                <c:pt idx="2837">
                  <c:v>40645</c:v>
                </c:pt>
                <c:pt idx="2838">
                  <c:v>40646</c:v>
                </c:pt>
                <c:pt idx="2839">
                  <c:v>40647</c:v>
                </c:pt>
                <c:pt idx="2840">
                  <c:v>40648</c:v>
                </c:pt>
                <c:pt idx="2841">
                  <c:v>40651</c:v>
                </c:pt>
                <c:pt idx="2842">
                  <c:v>40652</c:v>
                </c:pt>
                <c:pt idx="2843">
                  <c:v>40653</c:v>
                </c:pt>
                <c:pt idx="2844">
                  <c:v>40654</c:v>
                </c:pt>
                <c:pt idx="2845">
                  <c:v>40658</c:v>
                </c:pt>
                <c:pt idx="2846">
                  <c:v>40659</c:v>
                </c:pt>
                <c:pt idx="2847">
                  <c:v>40660</c:v>
                </c:pt>
                <c:pt idx="2848">
                  <c:v>40661</c:v>
                </c:pt>
                <c:pt idx="2849">
                  <c:v>40662</c:v>
                </c:pt>
                <c:pt idx="2850">
                  <c:v>40665</c:v>
                </c:pt>
                <c:pt idx="2851">
                  <c:v>40666</c:v>
                </c:pt>
                <c:pt idx="2852">
                  <c:v>40667</c:v>
                </c:pt>
                <c:pt idx="2853">
                  <c:v>40668</c:v>
                </c:pt>
                <c:pt idx="2854">
                  <c:v>40669</c:v>
                </c:pt>
                <c:pt idx="2855">
                  <c:v>40672</c:v>
                </c:pt>
                <c:pt idx="2856">
                  <c:v>40673</c:v>
                </c:pt>
                <c:pt idx="2857">
                  <c:v>40674</c:v>
                </c:pt>
                <c:pt idx="2858">
                  <c:v>40675</c:v>
                </c:pt>
                <c:pt idx="2859">
                  <c:v>40676</c:v>
                </c:pt>
                <c:pt idx="2860">
                  <c:v>40679</c:v>
                </c:pt>
                <c:pt idx="2861">
                  <c:v>40680</c:v>
                </c:pt>
                <c:pt idx="2862">
                  <c:v>40681</c:v>
                </c:pt>
                <c:pt idx="2863">
                  <c:v>40682</c:v>
                </c:pt>
                <c:pt idx="2864">
                  <c:v>40683</c:v>
                </c:pt>
                <c:pt idx="2865">
                  <c:v>40686</c:v>
                </c:pt>
                <c:pt idx="2866">
                  <c:v>40687</c:v>
                </c:pt>
                <c:pt idx="2867">
                  <c:v>40688</c:v>
                </c:pt>
                <c:pt idx="2868">
                  <c:v>40689</c:v>
                </c:pt>
                <c:pt idx="2869">
                  <c:v>40690</c:v>
                </c:pt>
                <c:pt idx="2870">
                  <c:v>40694</c:v>
                </c:pt>
                <c:pt idx="2871">
                  <c:v>40695</c:v>
                </c:pt>
                <c:pt idx="2872">
                  <c:v>40696</c:v>
                </c:pt>
                <c:pt idx="2873">
                  <c:v>40697</c:v>
                </c:pt>
                <c:pt idx="2874">
                  <c:v>40700</c:v>
                </c:pt>
                <c:pt idx="2875">
                  <c:v>40701</c:v>
                </c:pt>
                <c:pt idx="2876">
                  <c:v>40702</c:v>
                </c:pt>
                <c:pt idx="2877">
                  <c:v>40703</c:v>
                </c:pt>
                <c:pt idx="2878">
                  <c:v>40704</c:v>
                </c:pt>
                <c:pt idx="2879">
                  <c:v>40707</c:v>
                </c:pt>
                <c:pt idx="2880">
                  <c:v>40708</c:v>
                </c:pt>
                <c:pt idx="2881">
                  <c:v>40709</c:v>
                </c:pt>
                <c:pt idx="2882">
                  <c:v>40710</c:v>
                </c:pt>
                <c:pt idx="2883">
                  <c:v>40711</c:v>
                </c:pt>
                <c:pt idx="2884">
                  <c:v>40714</c:v>
                </c:pt>
                <c:pt idx="2885">
                  <c:v>40715</c:v>
                </c:pt>
                <c:pt idx="2886">
                  <c:v>40716</c:v>
                </c:pt>
                <c:pt idx="2887">
                  <c:v>40717</c:v>
                </c:pt>
                <c:pt idx="2888">
                  <c:v>40718</c:v>
                </c:pt>
                <c:pt idx="2889">
                  <c:v>40721</c:v>
                </c:pt>
                <c:pt idx="2890">
                  <c:v>40722</c:v>
                </c:pt>
                <c:pt idx="2891">
                  <c:v>40723</c:v>
                </c:pt>
                <c:pt idx="2892">
                  <c:v>40724</c:v>
                </c:pt>
                <c:pt idx="2893">
                  <c:v>40725</c:v>
                </c:pt>
                <c:pt idx="2894">
                  <c:v>40729</c:v>
                </c:pt>
                <c:pt idx="2895">
                  <c:v>40730</c:v>
                </c:pt>
                <c:pt idx="2896">
                  <c:v>40731</c:v>
                </c:pt>
                <c:pt idx="2897">
                  <c:v>40732</c:v>
                </c:pt>
                <c:pt idx="2898">
                  <c:v>40735</c:v>
                </c:pt>
                <c:pt idx="2899">
                  <c:v>40736</c:v>
                </c:pt>
                <c:pt idx="2900">
                  <c:v>40737</c:v>
                </c:pt>
                <c:pt idx="2901">
                  <c:v>40738</c:v>
                </c:pt>
                <c:pt idx="2902">
                  <c:v>40739</c:v>
                </c:pt>
                <c:pt idx="2903">
                  <c:v>40742</c:v>
                </c:pt>
                <c:pt idx="2904">
                  <c:v>40743</c:v>
                </c:pt>
                <c:pt idx="2905">
                  <c:v>40744</c:v>
                </c:pt>
                <c:pt idx="2906">
                  <c:v>40745</c:v>
                </c:pt>
                <c:pt idx="2907">
                  <c:v>40746</c:v>
                </c:pt>
                <c:pt idx="2908">
                  <c:v>40749</c:v>
                </c:pt>
                <c:pt idx="2909">
                  <c:v>40750</c:v>
                </c:pt>
                <c:pt idx="2910">
                  <c:v>40751</c:v>
                </c:pt>
                <c:pt idx="2911">
                  <c:v>40752</c:v>
                </c:pt>
                <c:pt idx="2912">
                  <c:v>40753</c:v>
                </c:pt>
                <c:pt idx="2913">
                  <c:v>40756</c:v>
                </c:pt>
                <c:pt idx="2914">
                  <c:v>40757</c:v>
                </c:pt>
                <c:pt idx="2915">
                  <c:v>40758</c:v>
                </c:pt>
                <c:pt idx="2916">
                  <c:v>40759</c:v>
                </c:pt>
                <c:pt idx="2917">
                  <c:v>40760</c:v>
                </c:pt>
                <c:pt idx="2918">
                  <c:v>40763</c:v>
                </c:pt>
                <c:pt idx="2919">
                  <c:v>40764</c:v>
                </c:pt>
                <c:pt idx="2920">
                  <c:v>40765</c:v>
                </c:pt>
                <c:pt idx="2921">
                  <c:v>40766</c:v>
                </c:pt>
                <c:pt idx="2922">
                  <c:v>40767</c:v>
                </c:pt>
                <c:pt idx="2923">
                  <c:v>40770</c:v>
                </c:pt>
                <c:pt idx="2924">
                  <c:v>40771</c:v>
                </c:pt>
                <c:pt idx="2925">
                  <c:v>40772</c:v>
                </c:pt>
                <c:pt idx="2926">
                  <c:v>40773</c:v>
                </c:pt>
                <c:pt idx="2927">
                  <c:v>40774</c:v>
                </c:pt>
                <c:pt idx="2928">
                  <c:v>40777</c:v>
                </c:pt>
                <c:pt idx="2929">
                  <c:v>40778</c:v>
                </c:pt>
                <c:pt idx="2930">
                  <c:v>40779</c:v>
                </c:pt>
                <c:pt idx="2931">
                  <c:v>40780</c:v>
                </c:pt>
                <c:pt idx="2932">
                  <c:v>40781</c:v>
                </c:pt>
                <c:pt idx="2933">
                  <c:v>40784</c:v>
                </c:pt>
                <c:pt idx="2934">
                  <c:v>40785</c:v>
                </c:pt>
                <c:pt idx="2935">
                  <c:v>40786</c:v>
                </c:pt>
                <c:pt idx="2936">
                  <c:v>40787</c:v>
                </c:pt>
                <c:pt idx="2937">
                  <c:v>40788</c:v>
                </c:pt>
                <c:pt idx="2938">
                  <c:v>40792</c:v>
                </c:pt>
                <c:pt idx="2939">
                  <c:v>40793</c:v>
                </c:pt>
                <c:pt idx="2940">
                  <c:v>40794</c:v>
                </c:pt>
                <c:pt idx="2941">
                  <c:v>40795</c:v>
                </c:pt>
                <c:pt idx="2942">
                  <c:v>40798</c:v>
                </c:pt>
                <c:pt idx="2943">
                  <c:v>40799</c:v>
                </c:pt>
                <c:pt idx="2944">
                  <c:v>40800</c:v>
                </c:pt>
                <c:pt idx="2945">
                  <c:v>40801</c:v>
                </c:pt>
                <c:pt idx="2946">
                  <c:v>40802</c:v>
                </c:pt>
                <c:pt idx="2947">
                  <c:v>40805</c:v>
                </c:pt>
                <c:pt idx="2948">
                  <c:v>40806</c:v>
                </c:pt>
                <c:pt idx="2949">
                  <c:v>40807</c:v>
                </c:pt>
                <c:pt idx="2950">
                  <c:v>40808</c:v>
                </c:pt>
                <c:pt idx="2951">
                  <c:v>40809</c:v>
                </c:pt>
                <c:pt idx="2952">
                  <c:v>40812</c:v>
                </c:pt>
                <c:pt idx="2953">
                  <c:v>40813</c:v>
                </c:pt>
                <c:pt idx="2954">
                  <c:v>40814</c:v>
                </c:pt>
                <c:pt idx="2955">
                  <c:v>40815</c:v>
                </c:pt>
                <c:pt idx="2956">
                  <c:v>40816</c:v>
                </c:pt>
                <c:pt idx="2957">
                  <c:v>40819</c:v>
                </c:pt>
                <c:pt idx="2958">
                  <c:v>40820</c:v>
                </c:pt>
                <c:pt idx="2959">
                  <c:v>40821</c:v>
                </c:pt>
                <c:pt idx="2960">
                  <c:v>40822</c:v>
                </c:pt>
                <c:pt idx="2961">
                  <c:v>40823</c:v>
                </c:pt>
                <c:pt idx="2962">
                  <c:v>40826</c:v>
                </c:pt>
                <c:pt idx="2963">
                  <c:v>40827</c:v>
                </c:pt>
                <c:pt idx="2964">
                  <c:v>40828</c:v>
                </c:pt>
                <c:pt idx="2965">
                  <c:v>40829</c:v>
                </c:pt>
                <c:pt idx="2966">
                  <c:v>40830</c:v>
                </c:pt>
                <c:pt idx="2967">
                  <c:v>40833</c:v>
                </c:pt>
                <c:pt idx="2968">
                  <c:v>40834</c:v>
                </c:pt>
                <c:pt idx="2969">
                  <c:v>40835</c:v>
                </c:pt>
                <c:pt idx="2970">
                  <c:v>40836</c:v>
                </c:pt>
                <c:pt idx="2971">
                  <c:v>40837</c:v>
                </c:pt>
                <c:pt idx="2972">
                  <c:v>40840</c:v>
                </c:pt>
                <c:pt idx="2973">
                  <c:v>40841</c:v>
                </c:pt>
                <c:pt idx="2974">
                  <c:v>40842</c:v>
                </c:pt>
                <c:pt idx="2975">
                  <c:v>40843</c:v>
                </c:pt>
                <c:pt idx="2976">
                  <c:v>40844</c:v>
                </c:pt>
                <c:pt idx="2977">
                  <c:v>40847</c:v>
                </c:pt>
                <c:pt idx="2978">
                  <c:v>40848</c:v>
                </c:pt>
                <c:pt idx="2979">
                  <c:v>40849</c:v>
                </c:pt>
                <c:pt idx="2980">
                  <c:v>40850</c:v>
                </c:pt>
                <c:pt idx="2981">
                  <c:v>40851</c:v>
                </c:pt>
                <c:pt idx="2982">
                  <c:v>40854</c:v>
                </c:pt>
                <c:pt idx="2983">
                  <c:v>40855</c:v>
                </c:pt>
                <c:pt idx="2984">
                  <c:v>40856</c:v>
                </c:pt>
                <c:pt idx="2985">
                  <c:v>40857</c:v>
                </c:pt>
                <c:pt idx="2986">
                  <c:v>40858</c:v>
                </c:pt>
                <c:pt idx="2987">
                  <c:v>40861</c:v>
                </c:pt>
                <c:pt idx="2988">
                  <c:v>40862</c:v>
                </c:pt>
                <c:pt idx="2989">
                  <c:v>40863</c:v>
                </c:pt>
                <c:pt idx="2990">
                  <c:v>40864</c:v>
                </c:pt>
                <c:pt idx="2991">
                  <c:v>40865</c:v>
                </c:pt>
                <c:pt idx="2992">
                  <c:v>40868</c:v>
                </c:pt>
                <c:pt idx="2993">
                  <c:v>40869</c:v>
                </c:pt>
                <c:pt idx="2994">
                  <c:v>40870</c:v>
                </c:pt>
                <c:pt idx="2995">
                  <c:v>40872</c:v>
                </c:pt>
                <c:pt idx="2996">
                  <c:v>40875</c:v>
                </c:pt>
                <c:pt idx="2997">
                  <c:v>40876</c:v>
                </c:pt>
                <c:pt idx="2998">
                  <c:v>40877</c:v>
                </c:pt>
                <c:pt idx="2999">
                  <c:v>40878</c:v>
                </c:pt>
                <c:pt idx="3000">
                  <c:v>40879</c:v>
                </c:pt>
                <c:pt idx="3001">
                  <c:v>40882</c:v>
                </c:pt>
                <c:pt idx="3002">
                  <c:v>40883</c:v>
                </c:pt>
                <c:pt idx="3003">
                  <c:v>40884</c:v>
                </c:pt>
                <c:pt idx="3004">
                  <c:v>40885</c:v>
                </c:pt>
                <c:pt idx="3005">
                  <c:v>40886</c:v>
                </c:pt>
                <c:pt idx="3006">
                  <c:v>40889</c:v>
                </c:pt>
                <c:pt idx="3007">
                  <c:v>40890</c:v>
                </c:pt>
                <c:pt idx="3008">
                  <c:v>40891</c:v>
                </c:pt>
                <c:pt idx="3009">
                  <c:v>40892</c:v>
                </c:pt>
                <c:pt idx="3010">
                  <c:v>40893</c:v>
                </c:pt>
                <c:pt idx="3011">
                  <c:v>40896</c:v>
                </c:pt>
                <c:pt idx="3012">
                  <c:v>40897</c:v>
                </c:pt>
                <c:pt idx="3013">
                  <c:v>40898</c:v>
                </c:pt>
                <c:pt idx="3014">
                  <c:v>40899</c:v>
                </c:pt>
                <c:pt idx="3015">
                  <c:v>40900</c:v>
                </c:pt>
                <c:pt idx="3016">
                  <c:v>40904</c:v>
                </c:pt>
                <c:pt idx="3017">
                  <c:v>40905</c:v>
                </c:pt>
                <c:pt idx="3018">
                  <c:v>40906</c:v>
                </c:pt>
                <c:pt idx="3019">
                  <c:v>40907</c:v>
                </c:pt>
                <c:pt idx="3020">
                  <c:v>40911</c:v>
                </c:pt>
                <c:pt idx="3021">
                  <c:v>40912</c:v>
                </c:pt>
                <c:pt idx="3022">
                  <c:v>40913</c:v>
                </c:pt>
                <c:pt idx="3023">
                  <c:v>40914</c:v>
                </c:pt>
                <c:pt idx="3024">
                  <c:v>40917</c:v>
                </c:pt>
                <c:pt idx="3025">
                  <c:v>40918</c:v>
                </c:pt>
                <c:pt idx="3026">
                  <c:v>40919</c:v>
                </c:pt>
                <c:pt idx="3027">
                  <c:v>40920</c:v>
                </c:pt>
                <c:pt idx="3028">
                  <c:v>40921</c:v>
                </c:pt>
                <c:pt idx="3029">
                  <c:v>40925</c:v>
                </c:pt>
                <c:pt idx="3030">
                  <c:v>40926</c:v>
                </c:pt>
                <c:pt idx="3031">
                  <c:v>40927</c:v>
                </c:pt>
                <c:pt idx="3032">
                  <c:v>40928</c:v>
                </c:pt>
                <c:pt idx="3033">
                  <c:v>40931</c:v>
                </c:pt>
                <c:pt idx="3034">
                  <c:v>40932</c:v>
                </c:pt>
                <c:pt idx="3035">
                  <c:v>40933</c:v>
                </c:pt>
                <c:pt idx="3036">
                  <c:v>40934</c:v>
                </c:pt>
                <c:pt idx="3037">
                  <c:v>40935</c:v>
                </c:pt>
                <c:pt idx="3038">
                  <c:v>40938</c:v>
                </c:pt>
                <c:pt idx="3039">
                  <c:v>40939</c:v>
                </c:pt>
                <c:pt idx="3040">
                  <c:v>40940</c:v>
                </c:pt>
                <c:pt idx="3041">
                  <c:v>40941</c:v>
                </c:pt>
                <c:pt idx="3042">
                  <c:v>40942</c:v>
                </c:pt>
                <c:pt idx="3043">
                  <c:v>40945</c:v>
                </c:pt>
                <c:pt idx="3044">
                  <c:v>40946</c:v>
                </c:pt>
                <c:pt idx="3045">
                  <c:v>40947</c:v>
                </c:pt>
                <c:pt idx="3046">
                  <c:v>40948</c:v>
                </c:pt>
                <c:pt idx="3047">
                  <c:v>40949</c:v>
                </c:pt>
                <c:pt idx="3048">
                  <c:v>40952</c:v>
                </c:pt>
                <c:pt idx="3049">
                  <c:v>40953</c:v>
                </c:pt>
                <c:pt idx="3050">
                  <c:v>40954</c:v>
                </c:pt>
                <c:pt idx="3051">
                  <c:v>40955</c:v>
                </c:pt>
                <c:pt idx="3052">
                  <c:v>40956</c:v>
                </c:pt>
                <c:pt idx="3053">
                  <c:v>40960</c:v>
                </c:pt>
                <c:pt idx="3054">
                  <c:v>40961</c:v>
                </c:pt>
                <c:pt idx="3055">
                  <c:v>40962</c:v>
                </c:pt>
                <c:pt idx="3056">
                  <c:v>40963</c:v>
                </c:pt>
                <c:pt idx="3057">
                  <c:v>40966</c:v>
                </c:pt>
                <c:pt idx="3058">
                  <c:v>40967</c:v>
                </c:pt>
                <c:pt idx="3059">
                  <c:v>40968</c:v>
                </c:pt>
                <c:pt idx="3060">
                  <c:v>40969</c:v>
                </c:pt>
                <c:pt idx="3061">
                  <c:v>40970</c:v>
                </c:pt>
                <c:pt idx="3062">
                  <c:v>40973</c:v>
                </c:pt>
                <c:pt idx="3063">
                  <c:v>40974</c:v>
                </c:pt>
                <c:pt idx="3064">
                  <c:v>40975</c:v>
                </c:pt>
                <c:pt idx="3065">
                  <c:v>40976</c:v>
                </c:pt>
                <c:pt idx="3066">
                  <c:v>40977</c:v>
                </c:pt>
                <c:pt idx="3067">
                  <c:v>40980</c:v>
                </c:pt>
                <c:pt idx="3068">
                  <c:v>40981</c:v>
                </c:pt>
                <c:pt idx="3069">
                  <c:v>40982</c:v>
                </c:pt>
                <c:pt idx="3070">
                  <c:v>40983</c:v>
                </c:pt>
                <c:pt idx="3071">
                  <c:v>40984</c:v>
                </c:pt>
                <c:pt idx="3072">
                  <c:v>40987</c:v>
                </c:pt>
                <c:pt idx="3073">
                  <c:v>40988</c:v>
                </c:pt>
                <c:pt idx="3074">
                  <c:v>40989</c:v>
                </c:pt>
                <c:pt idx="3075">
                  <c:v>40990</c:v>
                </c:pt>
                <c:pt idx="3076">
                  <c:v>40991</c:v>
                </c:pt>
                <c:pt idx="3077">
                  <c:v>40994</c:v>
                </c:pt>
                <c:pt idx="3078">
                  <c:v>40995</c:v>
                </c:pt>
                <c:pt idx="3079">
                  <c:v>40996</c:v>
                </c:pt>
                <c:pt idx="3080">
                  <c:v>40997</c:v>
                </c:pt>
                <c:pt idx="3081">
                  <c:v>40998</c:v>
                </c:pt>
                <c:pt idx="3082">
                  <c:v>41001</c:v>
                </c:pt>
                <c:pt idx="3083">
                  <c:v>41002</c:v>
                </c:pt>
                <c:pt idx="3084">
                  <c:v>41003</c:v>
                </c:pt>
                <c:pt idx="3085">
                  <c:v>41004</c:v>
                </c:pt>
                <c:pt idx="3086">
                  <c:v>41008</c:v>
                </c:pt>
                <c:pt idx="3087">
                  <c:v>41009</c:v>
                </c:pt>
                <c:pt idx="3088">
                  <c:v>41010</c:v>
                </c:pt>
                <c:pt idx="3089">
                  <c:v>41011</c:v>
                </c:pt>
                <c:pt idx="3090">
                  <c:v>41012</c:v>
                </c:pt>
                <c:pt idx="3091">
                  <c:v>41015</c:v>
                </c:pt>
                <c:pt idx="3092">
                  <c:v>41016</c:v>
                </c:pt>
                <c:pt idx="3093">
                  <c:v>41017</c:v>
                </c:pt>
                <c:pt idx="3094">
                  <c:v>41018</c:v>
                </c:pt>
                <c:pt idx="3095">
                  <c:v>41019</c:v>
                </c:pt>
                <c:pt idx="3096">
                  <c:v>41022</c:v>
                </c:pt>
                <c:pt idx="3097">
                  <c:v>41023</c:v>
                </c:pt>
                <c:pt idx="3098">
                  <c:v>41024</c:v>
                </c:pt>
                <c:pt idx="3099">
                  <c:v>41025</c:v>
                </c:pt>
                <c:pt idx="3100">
                  <c:v>41026</c:v>
                </c:pt>
                <c:pt idx="3101">
                  <c:v>41029</c:v>
                </c:pt>
                <c:pt idx="3102">
                  <c:v>41030</c:v>
                </c:pt>
                <c:pt idx="3103">
                  <c:v>41031</c:v>
                </c:pt>
                <c:pt idx="3104">
                  <c:v>41032</c:v>
                </c:pt>
                <c:pt idx="3105">
                  <c:v>41033</c:v>
                </c:pt>
                <c:pt idx="3106">
                  <c:v>41036</c:v>
                </c:pt>
                <c:pt idx="3107">
                  <c:v>41037</c:v>
                </c:pt>
                <c:pt idx="3108">
                  <c:v>41038</c:v>
                </c:pt>
                <c:pt idx="3109">
                  <c:v>41039</c:v>
                </c:pt>
                <c:pt idx="3110">
                  <c:v>41040</c:v>
                </c:pt>
                <c:pt idx="3111">
                  <c:v>41043</c:v>
                </c:pt>
                <c:pt idx="3112">
                  <c:v>41044</c:v>
                </c:pt>
                <c:pt idx="3113">
                  <c:v>41045</c:v>
                </c:pt>
                <c:pt idx="3114">
                  <c:v>41046</c:v>
                </c:pt>
                <c:pt idx="3115">
                  <c:v>41047</c:v>
                </c:pt>
                <c:pt idx="3116">
                  <c:v>41050</c:v>
                </c:pt>
                <c:pt idx="3117">
                  <c:v>41051</c:v>
                </c:pt>
                <c:pt idx="3118">
                  <c:v>41052</c:v>
                </c:pt>
                <c:pt idx="3119">
                  <c:v>41053</c:v>
                </c:pt>
                <c:pt idx="3120">
                  <c:v>41054</c:v>
                </c:pt>
                <c:pt idx="3121">
                  <c:v>41058</c:v>
                </c:pt>
                <c:pt idx="3122">
                  <c:v>41059</c:v>
                </c:pt>
                <c:pt idx="3123">
                  <c:v>41060</c:v>
                </c:pt>
                <c:pt idx="3124">
                  <c:v>41061</c:v>
                </c:pt>
                <c:pt idx="3125">
                  <c:v>41064</c:v>
                </c:pt>
                <c:pt idx="3126">
                  <c:v>41065</c:v>
                </c:pt>
                <c:pt idx="3127">
                  <c:v>41066</c:v>
                </c:pt>
                <c:pt idx="3128">
                  <c:v>41067</c:v>
                </c:pt>
                <c:pt idx="3129">
                  <c:v>41068</c:v>
                </c:pt>
                <c:pt idx="3130">
                  <c:v>41071</c:v>
                </c:pt>
                <c:pt idx="3131">
                  <c:v>41072</c:v>
                </c:pt>
                <c:pt idx="3132">
                  <c:v>41073</c:v>
                </c:pt>
                <c:pt idx="3133">
                  <c:v>41074</c:v>
                </c:pt>
                <c:pt idx="3134">
                  <c:v>41075</c:v>
                </c:pt>
                <c:pt idx="3135">
                  <c:v>41078</c:v>
                </c:pt>
                <c:pt idx="3136">
                  <c:v>41079</c:v>
                </c:pt>
                <c:pt idx="3137">
                  <c:v>41080</c:v>
                </c:pt>
                <c:pt idx="3138">
                  <c:v>41081</c:v>
                </c:pt>
                <c:pt idx="3139">
                  <c:v>41082</c:v>
                </c:pt>
                <c:pt idx="3140">
                  <c:v>41085</c:v>
                </c:pt>
                <c:pt idx="3141">
                  <c:v>41086</c:v>
                </c:pt>
                <c:pt idx="3142">
                  <c:v>41087</c:v>
                </c:pt>
                <c:pt idx="3143">
                  <c:v>41088</c:v>
                </c:pt>
                <c:pt idx="3144">
                  <c:v>41089</c:v>
                </c:pt>
                <c:pt idx="3145">
                  <c:v>41092</c:v>
                </c:pt>
                <c:pt idx="3146">
                  <c:v>41093</c:v>
                </c:pt>
                <c:pt idx="3147">
                  <c:v>41095</c:v>
                </c:pt>
                <c:pt idx="3148">
                  <c:v>41096</c:v>
                </c:pt>
                <c:pt idx="3149">
                  <c:v>41099</c:v>
                </c:pt>
                <c:pt idx="3150">
                  <c:v>41100</c:v>
                </c:pt>
                <c:pt idx="3151">
                  <c:v>41101</c:v>
                </c:pt>
                <c:pt idx="3152">
                  <c:v>41102</c:v>
                </c:pt>
                <c:pt idx="3153">
                  <c:v>41103</c:v>
                </c:pt>
                <c:pt idx="3154">
                  <c:v>41106</c:v>
                </c:pt>
                <c:pt idx="3155">
                  <c:v>41107</c:v>
                </c:pt>
                <c:pt idx="3156">
                  <c:v>41108</c:v>
                </c:pt>
                <c:pt idx="3157">
                  <c:v>41109</c:v>
                </c:pt>
                <c:pt idx="3158">
                  <c:v>41110</c:v>
                </c:pt>
                <c:pt idx="3159">
                  <c:v>41113</c:v>
                </c:pt>
                <c:pt idx="3160">
                  <c:v>41114</c:v>
                </c:pt>
                <c:pt idx="3161">
                  <c:v>41115</c:v>
                </c:pt>
                <c:pt idx="3162">
                  <c:v>41116</c:v>
                </c:pt>
                <c:pt idx="3163">
                  <c:v>41117</c:v>
                </c:pt>
                <c:pt idx="3164">
                  <c:v>41120</c:v>
                </c:pt>
                <c:pt idx="3165">
                  <c:v>41121</c:v>
                </c:pt>
                <c:pt idx="3166">
                  <c:v>41122</c:v>
                </c:pt>
                <c:pt idx="3167">
                  <c:v>41123</c:v>
                </c:pt>
                <c:pt idx="3168">
                  <c:v>41124</c:v>
                </c:pt>
                <c:pt idx="3169">
                  <c:v>41127</c:v>
                </c:pt>
                <c:pt idx="3170">
                  <c:v>41128</c:v>
                </c:pt>
                <c:pt idx="3171">
                  <c:v>41129</c:v>
                </c:pt>
                <c:pt idx="3172">
                  <c:v>41130</c:v>
                </c:pt>
                <c:pt idx="3173">
                  <c:v>41131</c:v>
                </c:pt>
                <c:pt idx="3174">
                  <c:v>41134</c:v>
                </c:pt>
                <c:pt idx="3175">
                  <c:v>41135</c:v>
                </c:pt>
                <c:pt idx="3176">
                  <c:v>41136</c:v>
                </c:pt>
                <c:pt idx="3177">
                  <c:v>41137</c:v>
                </c:pt>
                <c:pt idx="3178">
                  <c:v>41138</c:v>
                </c:pt>
                <c:pt idx="3179">
                  <c:v>41141</c:v>
                </c:pt>
                <c:pt idx="3180">
                  <c:v>41142</c:v>
                </c:pt>
                <c:pt idx="3181">
                  <c:v>41143</c:v>
                </c:pt>
                <c:pt idx="3182">
                  <c:v>41144</c:v>
                </c:pt>
                <c:pt idx="3183">
                  <c:v>41145</c:v>
                </c:pt>
                <c:pt idx="3184">
                  <c:v>41148</c:v>
                </c:pt>
                <c:pt idx="3185">
                  <c:v>41149</c:v>
                </c:pt>
                <c:pt idx="3186">
                  <c:v>41150</c:v>
                </c:pt>
                <c:pt idx="3187">
                  <c:v>41151</c:v>
                </c:pt>
                <c:pt idx="3188">
                  <c:v>41152</c:v>
                </c:pt>
                <c:pt idx="3189">
                  <c:v>41156</c:v>
                </c:pt>
                <c:pt idx="3190">
                  <c:v>41157</c:v>
                </c:pt>
                <c:pt idx="3191">
                  <c:v>41158</c:v>
                </c:pt>
                <c:pt idx="3192">
                  <c:v>41159</c:v>
                </c:pt>
                <c:pt idx="3193">
                  <c:v>41162</c:v>
                </c:pt>
                <c:pt idx="3194">
                  <c:v>41163</c:v>
                </c:pt>
                <c:pt idx="3195">
                  <c:v>41164</c:v>
                </c:pt>
                <c:pt idx="3196">
                  <c:v>41165</c:v>
                </c:pt>
                <c:pt idx="3197">
                  <c:v>41166</c:v>
                </c:pt>
                <c:pt idx="3198">
                  <c:v>41169</c:v>
                </c:pt>
                <c:pt idx="3199">
                  <c:v>41170</c:v>
                </c:pt>
                <c:pt idx="3200">
                  <c:v>41171</c:v>
                </c:pt>
                <c:pt idx="3201">
                  <c:v>41172</c:v>
                </c:pt>
                <c:pt idx="3202">
                  <c:v>41173</c:v>
                </c:pt>
                <c:pt idx="3203">
                  <c:v>41176</c:v>
                </c:pt>
                <c:pt idx="3204">
                  <c:v>41177</c:v>
                </c:pt>
                <c:pt idx="3205">
                  <c:v>41178</c:v>
                </c:pt>
                <c:pt idx="3206">
                  <c:v>41179</c:v>
                </c:pt>
                <c:pt idx="3207">
                  <c:v>41180</c:v>
                </c:pt>
                <c:pt idx="3208">
                  <c:v>41183</c:v>
                </c:pt>
                <c:pt idx="3209">
                  <c:v>41184</c:v>
                </c:pt>
                <c:pt idx="3210">
                  <c:v>41185</c:v>
                </c:pt>
                <c:pt idx="3211">
                  <c:v>41186</c:v>
                </c:pt>
                <c:pt idx="3212">
                  <c:v>41187</c:v>
                </c:pt>
                <c:pt idx="3213">
                  <c:v>41190</c:v>
                </c:pt>
                <c:pt idx="3214">
                  <c:v>41191</c:v>
                </c:pt>
                <c:pt idx="3215">
                  <c:v>41192</c:v>
                </c:pt>
                <c:pt idx="3216">
                  <c:v>41193</c:v>
                </c:pt>
                <c:pt idx="3217">
                  <c:v>41194</c:v>
                </c:pt>
                <c:pt idx="3218">
                  <c:v>41197</c:v>
                </c:pt>
                <c:pt idx="3219">
                  <c:v>41198</c:v>
                </c:pt>
                <c:pt idx="3220">
                  <c:v>41199</c:v>
                </c:pt>
                <c:pt idx="3221">
                  <c:v>41200</c:v>
                </c:pt>
                <c:pt idx="3222">
                  <c:v>41201</c:v>
                </c:pt>
                <c:pt idx="3223">
                  <c:v>41204</c:v>
                </c:pt>
                <c:pt idx="3224">
                  <c:v>41205</c:v>
                </c:pt>
                <c:pt idx="3225">
                  <c:v>41206</c:v>
                </c:pt>
                <c:pt idx="3226">
                  <c:v>41207</c:v>
                </c:pt>
                <c:pt idx="3227">
                  <c:v>41208</c:v>
                </c:pt>
                <c:pt idx="3228">
                  <c:v>41213</c:v>
                </c:pt>
                <c:pt idx="3229">
                  <c:v>41214</c:v>
                </c:pt>
                <c:pt idx="3230">
                  <c:v>41215</c:v>
                </c:pt>
                <c:pt idx="3231">
                  <c:v>41218</c:v>
                </c:pt>
                <c:pt idx="3232">
                  <c:v>41219</c:v>
                </c:pt>
                <c:pt idx="3233">
                  <c:v>41220</c:v>
                </c:pt>
                <c:pt idx="3234">
                  <c:v>41221</c:v>
                </c:pt>
                <c:pt idx="3235">
                  <c:v>41222</c:v>
                </c:pt>
                <c:pt idx="3236">
                  <c:v>41225</c:v>
                </c:pt>
                <c:pt idx="3237">
                  <c:v>41226</c:v>
                </c:pt>
                <c:pt idx="3238">
                  <c:v>41227</c:v>
                </c:pt>
                <c:pt idx="3239">
                  <c:v>41228</c:v>
                </c:pt>
                <c:pt idx="3240">
                  <c:v>41229</c:v>
                </c:pt>
                <c:pt idx="3241">
                  <c:v>41232</c:v>
                </c:pt>
                <c:pt idx="3242">
                  <c:v>41233</c:v>
                </c:pt>
                <c:pt idx="3243">
                  <c:v>41234</c:v>
                </c:pt>
                <c:pt idx="3244">
                  <c:v>41236</c:v>
                </c:pt>
                <c:pt idx="3245">
                  <c:v>41239</c:v>
                </c:pt>
                <c:pt idx="3246">
                  <c:v>41240</c:v>
                </c:pt>
                <c:pt idx="3247">
                  <c:v>41241</c:v>
                </c:pt>
                <c:pt idx="3248">
                  <c:v>41242</c:v>
                </c:pt>
                <c:pt idx="3249">
                  <c:v>41243</c:v>
                </c:pt>
                <c:pt idx="3250">
                  <c:v>41246</c:v>
                </c:pt>
                <c:pt idx="3251">
                  <c:v>41247</c:v>
                </c:pt>
                <c:pt idx="3252">
                  <c:v>41248</c:v>
                </c:pt>
                <c:pt idx="3253">
                  <c:v>41249</c:v>
                </c:pt>
                <c:pt idx="3254">
                  <c:v>41250</c:v>
                </c:pt>
                <c:pt idx="3255">
                  <c:v>41253</c:v>
                </c:pt>
                <c:pt idx="3256">
                  <c:v>41254</c:v>
                </c:pt>
                <c:pt idx="3257">
                  <c:v>41255</c:v>
                </c:pt>
                <c:pt idx="3258">
                  <c:v>41256</c:v>
                </c:pt>
                <c:pt idx="3259">
                  <c:v>41257</c:v>
                </c:pt>
                <c:pt idx="3260">
                  <c:v>41260</c:v>
                </c:pt>
                <c:pt idx="3261">
                  <c:v>41261</c:v>
                </c:pt>
                <c:pt idx="3262">
                  <c:v>41262</c:v>
                </c:pt>
                <c:pt idx="3263">
                  <c:v>41263</c:v>
                </c:pt>
                <c:pt idx="3264">
                  <c:v>41264</c:v>
                </c:pt>
                <c:pt idx="3265">
                  <c:v>41267</c:v>
                </c:pt>
                <c:pt idx="3266">
                  <c:v>41269</c:v>
                </c:pt>
                <c:pt idx="3267">
                  <c:v>41270</c:v>
                </c:pt>
                <c:pt idx="3268">
                  <c:v>41271</c:v>
                </c:pt>
                <c:pt idx="3269">
                  <c:v>41274</c:v>
                </c:pt>
                <c:pt idx="3270">
                  <c:v>41276</c:v>
                </c:pt>
                <c:pt idx="3271">
                  <c:v>41277</c:v>
                </c:pt>
                <c:pt idx="3272">
                  <c:v>41278</c:v>
                </c:pt>
                <c:pt idx="3273">
                  <c:v>41281</c:v>
                </c:pt>
                <c:pt idx="3274">
                  <c:v>41282</c:v>
                </c:pt>
                <c:pt idx="3275">
                  <c:v>41283</c:v>
                </c:pt>
                <c:pt idx="3276">
                  <c:v>41284</c:v>
                </c:pt>
                <c:pt idx="3277">
                  <c:v>41285</c:v>
                </c:pt>
                <c:pt idx="3278">
                  <c:v>41288</c:v>
                </c:pt>
                <c:pt idx="3279">
                  <c:v>41289</c:v>
                </c:pt>
                <c:pt idx="3280">
                  <c:v>41290</c:v>
                </c:pt>
                <c:pt idx="3281">
                  <c:v>41291</c:v>
                </c:pt>
                <c:pt idx="3282">
                  <c:v>41292</c:v>
                </c:pt>
                <c:pt idx="3283">
                  <c:v>41296</c:v>
                </c:pt>
                <c:pt idx="3284">
                  <c:v>41297</c:v>
                </c:pt>
                <c:pt idx="3285">
                  <c:v>41298</c:v>
                </c:pt>
                <c:pt idx="3286">
                  <c:v>41299</c:v>
                </c:pt>
                <c:pt idx="3287">
                  <c:v>41302</c:v>
                </c:pt>
                <c:pt idx="3288">
                  <c:v>41303</c:v>
                </c:pt>
                <c:pt idx="3289">
                  <c:v>41304</c:v>
                </c:pt>
                <c:pt idx="3290">
                  <c:v>41305</c:v>
                </c:pt>
                <c:pt idx="3291">
                  <c:v>41306</c:v>
                </c:pt>
                <c:pt idx="3292">
                  <c:v>41309</c:v>
                </c:pt>
                <c:pt idx="3293">
                  <c:v>41310</c:v>
                </c:pt>
                <c:pt idx="3294">
                  <c:v>41311</c:v>
                </c:pt>
                <c:pt idx="3295">
                  <c:v>41312</c:v>
                </c:pt>
                <c:pt idx="3296">
                  <c:v>41313</c:v>
                </c:pt>
                <c:pt idx="3297">
                  <c:v>41316</c:v>
                </c:pt>
                <c:pt idx="3298">
                  <c:v>41317</c:v>
                </c:pt>
                <c:pt idx="3299">
                  <c:v>41318</c:v>
                </c:pt>
                <c:pt idx="3300">
                  <c:v>41319</c:v>
                </c:pt>
                <c:pt idx="3301">
                  <c:v>41320</c:v>
                </c:pt>
                <c:pt idx="3302">
                  <c:v>41324</c:v>
                </c:pt>
                <c:pt idx="3303">
                  <c:v>41325</c:v>
                </c:pt>
                <c:pt idx="3304">
                  <c:v>41326</c:v>
                </c:pt>
                <c:pt idx="3305">
                  <c:v>41327</c:v>
                </c:pt>
                <c:pt idx="3306">
                  <c:v>41330</c:v>
                </c:pt>
                <c:pt idx="3307">
                  <c:v>41331</c:v>
                </c:pt>
                <c:pt idx="3308">
                  <c:v>41332</c:v>
                </c:pt>
                <c:pt idx="3309">
                  <c:v>41333</c:v>
                </c:pt>
                <c:pt idx="3310">
                  <c:v>41334</c:v>
                </c:pt>
                <c:pt idx="3311">
                  <c:v>41337</c:v>
                </c:pt>
                <c:pt idx="3312">
                  <c:v>41338</c:v>
                </c:pt>
                <c:pt idx="3313">
                  <c:v>41339</c:v>
                </c:pt>
                <c:pt idx="3314">
                  <c:v>41340</c:v>
                </c:pt>
                <c:pt idx="3315">
                  <c:v>41341</c:v>
                </c:pt>
                <c:pt idx="3316">
                  <c:v>41344</c:v>
                </c:pt>
                <c:pt idx="3317">
                  <c:v>41345</c:v>
                </c:pt>
                <c:pt idx="3318">
                  <c:v>41346</c:v>
                </c:pt>
                <c:pt idx="3319">
                  <c:v>41347</c:v>
                </c:pt>
                <c:pt idx="3320">
                  <c:v>41348</c:v>
                </c:pt>
                <c:pt idx="3321">
                  <c:v>41351</c:v>
                </c:pt>
                <c:pt idx="3322">
                  <c:v>41352</c:v>
                </c:pt>
                <c:pt idx="3323">
                  <c:v>41353</c:v>
                </c:pt>
                <c:pt idx="3324">
                  <c:v>41354</c:v>
                </c:pt>
                <c:pt idx="3325">
                  <c:v>41355</c:v>
                </c:pt>
                <c:pt idx="3326">
                  <c:v>41358</c:v>
                </c:pt>
                <c:pt idx="3327">
                  <c:v>41359</c:v>
                </c:pt>
                <c:pt idx="3328">
                  <c:v>41360</c:v>
                </c:pt>
                <c:pt idx="3329">
                  <c:v>41361</c:v>
                </c:pt>
                <c:pt idx="3330">
                  <c:v>41365</c:v>
                </c:pt>
                <c:pt idx="3331">
                  <c:v>41366</c:v>
                </c:pt>
                <c:pt idx="3332">
                  <c:v>41367</c:v>
                </c:pt>
                <c:pt idx="3333">
                  <c:v>41368</c:v>
                </c:pt>
                <c:pt idx="3334">
                  <c:v>41369</c:v>
                </c:pt>
                <c:pt idx="3335">
                  <c:v>41372</c:v>
                </c:pt>
                <c:pt idx="3336">
                  <c:v>41373</c:v>
                </c:pt>
                <c:pt idx="3337">
                  <c:v>41374</c:v>
                </c:pt>
                <c:pt idx="3338">
                  <c:v>41375</c:v>
                </c:pt>
                <c:pt idx="3339">
                  <c:v>41376</c:v>
                </c:pt>
                <c:pt idx="3340">
                  <c:v>41379</c:v>
                </c:pt>
                <c:pt idx="3341">
                  <c:v>41380</c:v>
                </c:pt>
                <c:pt idx="3342">
                  <c:v>41381</c:v>
                </c:pt>
                <c:pt idx="3343">
                  <c:v>41382</c:v>
                </c:pt>
                <c:pt idx="3344">
                  <c:v>41383</c:v>
                </c:pt>
                <c:pt idx="3345">
                  <c:v>41386</c:v>
                </c:pt>
                <c:pt idx="3346">
                  <c:v>41387</c:v>
                </c:pt>
                <c:pt idx="3347">
                  <c:v>41388</c:v>
                </c:pt>
                <c:pt idx="3348">
                  <c:v>41389</c:v>
                </c:pt>
                <c:pt idx="3349">
                  <c:v>41390</c:v>
                </c:pt>
                <c:pt idx="3350">
                  <c:v>41393</c:v>
                </c:pt>
                <c:pt idx="3351">
                  <c:v>41394</c:v>
                </c:pt>
                <c:pt idx="3352">
                  <c:v>41395</c:v>
                </c:pt>
                <c:pt idx="3353">
                  <c:v>41396</c:v>
                </c:pt>
                <c:pt idx="3354">
                  <c:v>41397</c:v>
                </c:pt>
                <c:pt idx="3355">
                  <c:v>41400</c:v>
                </c:pt>
                <c:pt idx="3356">
                  <c:v>41401</c:v>
                </c:pt>
                <c:pt idx="3357">
                  <c:v>41402</c:v>
                </c:pt>
                <c:pt idx="3358">
                  <c:v>41403</c:v>
                </c:pt>
                <c:pt idx="3359">
                  <c:v>41404</c:v>
                </c:pt>
                <c:pt idx="3360">
                  <c:v>41407</c:v>
                </c:pt>
                <c:pt idx="3361">
                  <c:v>41408</c:v>
                </c:pt>
                <c:pt idx="3362">
                  <c:v>41409</c:v>
                </c:pt>
                <c:pt idx="3363">
                  <c:v>41410</c:v>
                </c:pt>
                <c:pt idx="3364">
                  <c:v>41411</c:v>
                </c:pt>
                <c:pt idx="3365">
                  <c:v>41414</c:v>
                </c:pt>
                <c:pt idx="3366">
                  <c:v>41415</c:v>
                </c:pt>
                <c:pt idx="3367">
                  <c:v>41416</c:v>
                </c:pt>
                <c:pt idx="3368">
                  <c:v>41417</c:v>
                </c:pt>
                <c:pt idx="3369">
                  <c:v>41418</c:v>
                </c:pt>
                <c:pt idx="3370">
                  <c:v>41422</c:v>
                </c:pt>
                <c:pt idx="3371">
                  <c:v>41423</c:v>
                </c:pt>
                <c:pt idx="3372">
                  <c:v>41424</c:v>
                </c:pt>
                <c:pt idx="3373">
                  <c:v>41425</c:v>
                </c:pt>
                <c:pt idx="3374">
                  <c:v>41428</c:v>
                </c:pt>
                <c:pt idx="3375">
                  <c:v>41429</c:v>
                </c:pt>
                <c:pt idx="3376">
                  <c:v>41430</c:v>
                </c:pt>
                <c:pt idx="3377">
                  <c:v>41431</c:v>
                </c:pt>
                <c:pt idx="3378">
                  <c:v>41432</c:v>
                </c:pt>
                <c:pt idx="3379">
                  <c:v>41435</c:v>
                </c:pt>
                <c:pt idx="3380">
                  <c:v>41436</c:v>
                </c:pt>
                <c:pt idx="3381">
                  <c:v>41437</c:v>
                </c:pt>
                <c:pt idx="3382">
                  <c:v>41438</c:v>
                </c:pt>
                <c:pt idx="3383">
                  <c:v>41439</c:v>
                </c:pt>
                <c:pt idx="3384">
                  <c:v>41442</c:v>
                </c:pt>
                <c:pt idx="3385">
                  <c:v>41443</c:v>
                </c:pt>
                <c:pt idx="3386">
                  <c:v>41444</c:v>
                </c:pt>
                <c:pt idx="3387">
                  <c:v>41445</c:v>
                </c:pt>
                <c:pt idx="3388">
                  <c:v>41446</c:v>
                </c:pt>
                <c:pt idx="3389">
                  <c:v>41449</c:v>
                </c:pt>
                <c:pt idx="3390">
                  <c:v>41450</c:v>
                </c:pt>
                <c:pt idx="3391">
                  <c:v>41451</c:v>
                </c:pt>
                <c:pt idx="3392">
                  <c:v>41452</c:v>
                </c:pt>
                <c:pt idx="3393">
                  <c:v>41453</c:v>
                </c:pt>
                <c:pt idx="3394">
                  <c:v>41456</c:v>
                </c:pt>
                <c:pt idx="3395">
                  <c:v>41457</c:v>
                </c:pt>
                <c:pt idx="3396">
                  <c:v>41458</c:v>
                </c:pt>
                <c:pt idx="3397">
                  <c:v>41460</c:v>
                </c:pt>
                <c:pt idx="3398">
                  <c:v>41463</c:v>
                </c:pt>
                <c:pt idx="3399">
                  <c:v>41464</c:v>
                </c:pt>
                <c:pt idx="3400">
                  <c:v>41465</c:v>
                </c:pt>
                <c:pt idx="3401">
                  <c:v>41466</c:v>
                </c:pt>
                <c:pt idx="3402">
                  <c:v>41467</c:v>
                </c:pt>
                <c:pt idx="3403">
                  <c:v>41470</c:v>
                </c:pt>
                <c:pt idx="3404">
                  <c:v>41471</c:v>
                </c:pt>
                <c:pt idx="3405">
                  <c:v>41472</c:v>
                </c:pt>
                <c:pt idx="3406">
                  <c:v>41473</c:v>
                </c:pt>
                <c:pt idx="3407">
                  <c:v>41474</c:v>
                </c:pt>
                <c:pt idx="3408">
                  <c:v>41477</c:v>
                </c:pt>
                <c:pt idx="3409">
                  <c:v>41478</c:v>
                </c:pt>
                <c:pt idx="3410">
                  <c:v>41479</c:v>
                </c:pt>
                <c:pt idx="3411">
                  <c:v>41480</c:v>
                </c:pt>
                <c:pt idx="3412">
                  <c:v>41481</c:v>
                </c:pt>
                <c:pt idx="3413">
                  <c:v>41484</c:v>
                </c:pt>
                <c:pt idx="3414">
                  <c:v>41485</c:v>
                </c:pt>
                <c:pt idx="3415">
                  <c:v>41486</c:v>
                </c:pt>
                <c:pt idx="3416">
                  <c:v>41487</c:v>
                </c:pt>
                <c:pt idx="3417">
                  <c:v>41488</c:v>
                </c:pt>
                <c:pt idx="3418">
                  <c:v>41491</c:v>
                </c:pt>
                <c:pt idx="3419">
                  <c:v>41492</c:v>
                </c:pt>
                <c:pt idx="3420">
                  <c:v>41493</c:v>
                </c:pt>
                <c:pt idx="3421">
                  <c:v>41494</c:v>
                </c:pt>
                <c:pt idx="3422">
                  <c:v>41495</c:v>
                </c:pt>
                <c:pt idx="3423">
                  <c:v>41498</c:v>
                </c:pt>
                <c:pt idx="3424">
                  <c:v>41499</c:v>
                </c:pt>
                <c:pt idx="3425">
                  <c:v>41500</c:v>
                </c:pt>
                <c:pt idx="3426">
                  <c:v>41501</c:v>
                </c:pt>
                <c:pt idx="3427">
                  <c:v>41502</c:v>
                </c:pt>
                <c:pt idx="3428">
                  <c:v>41505</c:v>
                </c:pt>
                <c:pt idx="3429">
                  <c:v>41506</c:v>
                </c:pt>
                <c:pt idx="3430">
                  <c:v>41507</c:v>
                </c:pt>
                <c:pt idx="3431">
                  <c:v>41508</c:v>
                </c:pt>
                <c:pt idx="3432">
                  <c:v>41509</c:v>
                </c:pt>
                <c:pt idx="3433">
                  <c:v>41512</c:v>
                </c:pt>
                <c:pt idx="3434">
                  <c:v>41513</c:v>
                </c:pt>
                <c:pt idx="3435">
                  <c:v>41514</c:v>
                </c:pt>
                <c:pt idx="3436">
                  <c:v>41515</c:v>
                </c:pt>
                <c:pt idx="3437">
                  <c:v>41516</c:v>
                </c:pt>
                <c:pt idx="3438">
                  <c:v>41520</c:v>
                </c:pt>
                <c:pt idx="3439">
                  <c:v>41521</c:v>
                </c:pt>
                <c:pt idx="3440">
                  <c:v>41522</c:v>
                </c:pt>
                <c:pt idx="3441">
                  <c:v>41523</c:v>
                </c:pt>
                <c:pt idx="3442">
                  <c:v>41526</c:v>
                </c:pt>
                <c:pt idx="3443">
                  <c:v>41527</c:v>
                </c:pt>
                <c:pt idx="3444">
                  <c:v>41528</c:v>
                </c:pt>
                <c:pt idx="3445">
                  <c:v>41529</c:v>
                </c:pt>
                <c:pt idx="3446">
                  <c:v>41530</c:v>
                </c:pt>
                <c:pt idx="3447">
                  <c:v>41533</c:v>
                </c:pt>
                <c:pt idx="3448">
                  <c:v>41534</c:v>
                </c:pt>
                <c:pt idx="3449">
                  <c:v>41535</c:v>
                </c:pt>
                <c:pt idx="3450">
                  <c:v>41536</c:v>
                </c:pt>
                <c:pt idx="3451">
                  <c:v>41537</c:v>
                </c:pt>
                <c:pt idx="3452">
                  <c:v>41540</c:v>
                </c:pt>
                <c:pt idx="3453">
                  <c:v>41541</c:v>
                </c:pt>
                <c:pt idx="3454">
                  <c:v>41542</c:v>
                </c:pt>
                <c:pt idx="3455">
                  <c:v>41543</c:v>
                </c:pt>
                <c:pt idx="3456">
                  <c:v>41544</c:v>
                </c:pt>
                <c:pt idx="3457">
                  <c:v>41547</c:v>
                </c:pt>
                <c:pt idx="3458">
                  <c:v>41548</c:v>
                </c:pt>
                <c:pt idx="3459">
                  <c:v>41549</c:v>
                </c:pt>
                <c:pt idx="3460">
                  <c:v>41550</c:v>
                </c:pt>
                <c:pt idx="3461">
                  <c:v>41551</c:v>
                </c:pt>
                <c:pt idx="3462">
                  <c:v>41554</c:v>
                </c:pt>
                <c:pt idx="3463">
                  <c:v>41555</c:v>
                </c:pt>
                <c:pt idx="3464">
                  <c:v>41556</c:v>
                </c:pt>
                <c:pt idx="3465">
                  <c:v>41557</c:v>
                </c:pt>
                <c:pt idx="3466">
                  <c:v>41558</c:v>
                </c:pt>
                <c:pt idx="3467">
                  <c:v>41561</c:v>
                </c:pt>
                <c:pt idx="3468">
                  <c:v>41562</c:v>
                </c:pt>
                <c:pt idx="3469">
                  <c:v>41563</c:v>
                </c:pt>
                <c:pt idx="3470">
                  <c:v>41564</c:v>
                </c:pt>
                <c:pt idx="3471">
                  <c:v>41565</c:v>
                </c:pt>
                <c:pt idx="3472">
                  <c:v>41568</c:v>
                </c:pt>
                <c:pt idx="3473">
                  <c:v>41569</c:v>
                </c:pt>
                <c:pt idx="3474">
                  <c:v>41570</c:v>
                </c:pt>
                <c:pt idx="3475">
                  <c:v>41571</c:v>
                </c:pt>
                <c:pt idx="3476">
                  <c:v>41572</c:v>
                </c:pt>
                <c:pt idx="3477">
                  <c:v>41575</c:v>
                </c:pt>
                <c:pt idx="3478">
                  <c:v>41576</c:v>
                </c:pt>
                <c:pt idx="3479">
                  <c:v>41577</c:v>
                </c:pt>
                <c:pt idx="3480">
                  <c:v>41578</c:v>
                </c:pt>
                <c:pt idx="3481">
                  <c:v>41579</c:v>
                </c:pt>
                <c:pt idx="3482">
                  <c:v>41582</c:v>
                </c:pt>
                <c:pt idx="3483">
                  <c:v>41583</c:v>
                </c:pt>
                <c:pt idx="3484">
                  <c:v>41584</c:v>
                </c:pt>
                <c:pt idx="3485">
                  <c:v>41585</c:v>
                </c:pt>
                <c:pt idx="3486">
                  <c:v>41586</c:v>
                </c:pt>
                <c:pt idx="3487">
                  <c:v>41589</c:v>
                </c:pt>
                <c:pt idx="3488">
                  <c:v>41590</c:v>
                </c:pt>
                <c:pt idx="3489">
                  <c:v>41591</c:v>
                </c:pt>
                <c:pt idx="3490">
                  <c:v>41592</c:v>
                </c:pt>
                <c:pt idx="3491">
                  <c:v>41593</c:v>
                </c:pt>
                <c:pt idx="3492">
                  <c:v>41596</c:v>
                </c:pt>
                <c:pt idx="3493">
                  <c:v>41597</c:v>
                </c:pt>
                <c:pt idx="3494">
                  <c:v>41598</c:v>
                </c:pt>
                <c:pt idx="3495">
                  <c:v>41599</c:v>
                </c:pt>
                <c:pt idx="3496">
                  <c:v>41600</c:v>
                </c:pt>
                <c:pt idx="3497">
                  <c:v>41603</c:v>
                </c:pt>
                <c:pt idx="3498">
                  <c:v>41604</c:v>
                </c:pt>
                <c:pt idx="3499">
                  <c:v>41605</c:v>
                </c:pt>
                <c:pt idx="3500">
                  <c:v>41607</c:v>
                </c:pt>
                <c:pt idx="3501">
                  <c:v>41610</c:v>
                </c:pt>
                <c:pt idx="3502">
                  <c:v>41611</c:v>
                </c:pt>
                <c:pt idx="3503">
                  <c:v>41612</c:v>
                </c:pt>
                <c:pt idx="3504">
                  <c:v>41613</c:v>
                </c:pt>
                <c:pt idx="3505">
                  <c:v>41614</c:v>
                </c:pt>
                <c:pt idx="3506">
                  <c:v>41617</c:v>
                </c:pt>
                <c:pt idx="3507">
                  <c:v>41618</c:v>
                </c:pt>
                <c:pt idx="3508">
                  <c:v>41619</c:v>
                </c:pt>
                <c:pt idx="3509">
                  <c:v>41620</c:v>
                </c:pt>
                <c:pt idx="3510">
                  <c:v>41621</c:v>
                </c:pt>
                <c:pt idx="3511">
                  <c:v>41624</c:v>
                </c:pt>
                <c:pt idx="3512">
                  <c:v>41625</c:v>
                </c:pt>
                <c:pt idx="3513">
                  <c:v>41626</c:v>
                </c:pt>
                <c:pt idx="3514">
                  <c:v>41627</c:v>
                </c:pt>
                <c:pt idx="3515">
                  <c:v>41628</c:v>
                </c:pt>
                <c:pt idx="3516">
                  <c:v>41631</c:v>
                </c:pt>
                <c:pt idx="3517">
                  <c:v>41632</c:v>
                </c:pt>
                <c:pt idx="3518">
                  <c:v>41634</c:v>
                </c:pt>
                <c:pt idx="3519">
                  <c:v>41635</c:v>
                </c:pt>
                <c:pt idx="3520">
                  <c:v>41638</c:v>
                </c:pt>
                <c:pt idx="3521">
                  <c:v>41639</c:v>
                </c:pt>
                <c:pt idx="3522">
                  <c:v>41641</c:v>
                </c:pt>
                <c:pt idx="3523">
                  <c:v>41642</c:v>
                </c:pt>
                <c:pt idx="3524">
                  <c:v>41645</c:v>
                </c:pt>
                <c:pt idx="3525">
                  <c:v>41646</c:v>
                </c:pt>
                <c:pt idx="3526">
                  <c:v>41647</c:v>
                </c:pt>
                <c:pt idx="3527">
                  <c:v>41648</c:v>
                </c:pt>
                <c:pt idx="3528">
                  <c:v>41649</c:v>
                </c:pt>
                <c:pt idx="3529">
                  <c:v>41652</c:v>
                </c:pt>
                <c:pt idx="3530">
                  <c:v>41653</c:v>
                </c:pt>
                <c:pt idx="3531">
                  <c:v>41654</c:v>
                </c:pt>
                <c:pt idx="3532">
                  <c:v>41655</c:v>
                </c:pt>
                <c:pt idx="3533">
                  <c:v>41656</c:v>
                </c:pt>
                <c:pt idx="3534">
                  <c:v>41660</c:v>
                </c:pt>
                <c:pt idx="3535">
                  <c:v>41661</c:v>
                </c:pt>
                <c:pt idx="3536">
                  <c:v>41662</c:v>
                </c:pt>
                <c:pt idx="3537">
                  <c:v>41663</c:v>
                </c:pt>
                <c:pt idx="3538">
                  <c:v>41666</c:v>
                </c:pt>
                <c:pt idx="3539">
                  <c:v>41667</c:v>
                </c:pt>
                <c:pt idx="3540">
                  <c:v>41668</c:v>
                </c:pt>
                <c:pt idx="3541">
                  <c:v>41669</c:v>
                </c:pt>
                <c:pt idx="3542">
                  <c:v>41670</c:v>
                </c:pt>
                <c:pt idx="3543">
                  <c:v>41673</c:v>
                </c:pt>
                <c:pt idx="3544">
                  <c:v>41674</c:v>
                </c:pt>
                <c:pt idx="3545">
                  <c:v>41675</c:v>
                </c:pt>
                <c:pt idx="3546">
                  <c:v>41676</c:v>
                </c:pt>
                <c:pt idx="3547">
                  <c:v>41677</c:v>
                </c:pt>
                <c:pt idx="3548">
                  <c:v>41680</c:v>
                </c:pt>
                <c:pt idx="3549">
                  <c:v>41681</c:v>
                </c:pt>
                <c:pt idx="3550">
                  <c:v>41682</c:v>
                </c:pt>
                <c:pt idx="3551">
                  <c:v>41683</c:v>
                </c:pt>
                <c:pt idx="3552">
                  <c:v>41684</c:v>
                </c:pt>
                <c:pt idx="3553">
                  <c:v>41688</c:v>
                </c:pt>
                <c:pt idx="3554">
                  <c:v>41689</c:v>
                </c:pt>
                <c:pt idx="3555">
                  <c:v>41690</c:v>
                </c:pt>
                <c:pt idx="3556">
                  <c:v>41691</c:v>
                </c:pt>
                <c:pt idx="3557">
                  <c:v>41694</c:v>
                </c:pt>
                <c:pt idx="3558">
                  <c:v>41695</c:v>
                </c:pt>
                <c:pt idx="3559">
                  <c:v>41696</c:v>
                </c:pt>
                <c:pt idx="3560">
                  <c:v>41697</c:v>
                </c:pt>
                <c:pt idx="3561">
                  <c:v>41698</c:v>
                </c:pt>
                <c:pt idx="3562">
                  <c:v>41701</c:v>
                </c:pt>
                <c:pt idx="3563">
                  <c:v>41702</c:v>
                </c:pt>
                <c:pt idx="3564">
                  <c:v>41703</c:v>
                </c:pt>
                <c:pt idx="3565">
                  <c:v>41704</c:v>
                </c:pt>
                <c:pt idx="3566">
                  <c:v>41705</c:v>
                </c:pt>
                <c:pt idx="3567">
                  <c:v>41708</c:v>
                </c:pt>
                <c:pt idx="3568">
                  <c:v>41709</c:v>
                </c:pt>
                <c:pt idx="3569">
                  <c:v>41710</c:v>
                </c:pt>
                <c:pt idx="3570">
                  <c:v>41711</c:v>
                </c:pt>
                <c:pt idx="3571">
                  <c:v>41712</c:v>
                </c:pt>
                <c:pt idx="3572">
                  <c:v>41715</c:v>
                </c:pt>
                <c:pt idx="3573">
                  <c:v>41716</c:v>
                </c:pt>
                <c:pt idx="3574">
                  <c:v>41717</c:v>
                </c:pt>
                <c:pt idx="3575">
                  <c:v>41718</c:v>
                </c:pt>
                <c:pt idx="3576">
                  <c:v>41719</c:v>
                </c:pt>
                <c:pt idx="3577">
                  <c:v>41722</c:v>
                </c:pt>
                <c:pt idx="3578">
                  <c:v>41723</c:v>
                </c:pt>
                <c:pt idx="3579">
                  <c:v>41724</c:v>
                </c:pt>
                <c:pt idx="3580">
                  <c:v>41725</c:v>
                </c:pt>
                <c:pt idx="3581">
                  <c:v>41726</c:v>
                </c:pt>
                <c:pt idx="3582">
                  <c:v>41729</c:v>
                </c:pt>
                <c:pt idx="3583">
                  <c:v>41730</c:v>
                </c:pt>
                <c:pt idx="3584">
                  <c:v>41731</c:v>
                </c:pt>
                <c:pt idx="3585">
                  <c:v>41732</c:v>
                </c:pt>
                <c:pt idx="3586">
                  <c:v>41733</c:v>
                </c:pt>
                <c:pt idx="3587">
                  <c:v>41736</c:v>
                </c:pt>
                <c:pt idx="3588">
                  <c:v>41737</c:v>
                </c:pt>
                <c:pt idx="3589">
                  <c:v>41738</c:v>
                </c:pt>
                <c:pt idx="3590">
                  <c:v>41739</c:v>
                </c:pt>
                <c:pt idx="3591">
                  <c:v>41740</c:v>
                </c:pt>
                <c:pt idx="3592">
                  <c:v>41743</c:v>
                </c:pt>
                <c:pt idx="3593">
                  <c:v>41744</c:v>
                </c:pt>
                <c:pt idx="3594">
                  <c:v>41745</c:v>
                </c:pt>
                <c:pt idx="3595">
                  <c:v>41746</c:v>
                </c:pt>
                <c:pt idx="3596">
                  <c:v>41750</c:v>
                </c:pt>
                <c:pt idx="3597">
                  <c:v>41751</c:v>
                </c:pt>
                <c:pt idx="3598">
                  <c:v>41752</c:v>
                </c:pt>
                <c:pt idx="3599">
                  <c:v>41753</c:v>
                </c:pt>
                <c:pt idx="3600">
                  <c:v>41754</c:v>
                </c:pt>
                <c:pt idx="3601">
                  <c:v>41757</c:v>
                </c:pt>
                <c:pt idx="3602">
                  <c:v>41758</c:v>
                </c:pt>
                <c:pt idx="3603">
                  <c:v>41759</c:v>
                </c:pt>
                <c:pt idx="3604">
                  <c:v>41760</c:v>
                </c:pt>
                <c:pt idx="3605">
                  <c:v>41761</c:v>
                </c:pt>
                <c:pt idx="3606">
                  <c:v>41764</c:v>
                </c:pt>
                <c:pt idx="3607">
                  <c:v>41765</c:v>
                </c:pt>
                <c:pt idx="3608">
                  <c:v>41766</c:v>
                </c:pt>
                <c:pt idx="3609">
                  <c:v>41767</c:v>
                </c:pt>
                <c:pt idx="3610">
                  <c:v>41768</c:v>
                </c:pt>
                <c:pt idx="3611">
                  <c:v>41771</c:v>
                </c:pt>
                <c:pt idx="3612">
                  <c:v>41772</c:v>
                </c:pt>
                <c:pt idx="3613">
                  <c:v>41773</c:v>
                </c:pt>
                <c:pt idx="3614">
                  <c:v>41774</c:v>
                </c:pt>
                <c:pt idx="3615">
                  <c:v>41775</c:v>
                </c:pt>
                <c:pt idx="3616">
                  <c:v>41778</c:v>
                </c:pt>
                <c:pt idx="3617">
                  <c:v>41779</c:v>
                </c:pt>
                <c:pt idx="3618">
                  <c:v>41780</c:v>
                </c:pt>
                <c:pt idx="3619">
                  <c:v>41781</c:v>
                </c:pt>
                <c:pt idx="3620">
                  <c:v>41782</c:v>
                </c:pt>
                <c:pt idx="3621">
                  <c:v>41786</c:v>
                </c:pt>
                <c:pt idx="3622">
                  <c:v>41787</c:v>
                </c:pt>
                <c:pt idx="3623">
                  <c:v>41788</c:v>
                </c:pt>
                <c:pt idx="3624">
                  <c:v>41789</c:v>
                </c:pt>
                <c:pt idx="3625">
                  <c:v>41792</c:v>
                </c:pt>
                <c:pt idx="3626">
                  <c:v>41793</c:v>
                </c:pt>
                <c:pt idx="3627">
                  <c:v>41794</c:v>
                </c:pt>
                <c:pt idx="3628">
                  <c:v>41795</c:v>
                </c:pt>
                <c:pt idx="3629">
                  <c:v>41796</c:v>
                </c:pt>
                <c:pt idx="3630">
                  <c:v>41799</c:v>
                </c:pt>
                <c:pt idx="3631">
                  <c:v>41800</c:v>
                </c:pt>
                <c:pt idx="3632">
                  <c:v>41801</c:v>
                </c:pt>
                <c:pt idx="3633">
                  <c:v>41802</c:v>
                </c:pt>
                <c:pt idx="3634">
                  <c:v>41803</c:v>
                </c:pt>
                <c:pt idx="3635">
                  <c:v>41806</c:v>
                </c:pt>
                <c:pt idx="3636">
                  <c:v>41807</c:v>
                </c:pt>
                <c:pt idx="3637">
                  <c:v>41808</c:v>
                </c:pt>
                <c:pt idx="3638">
                  <c:v>41809</c:v>
                </c:pt>
                <c:pt idx="3639">
                  <c:v>41810</c:v>
                </c:pt>
                <c:pt idx="3640">
                  <c:v>41813</c:v>
                </c:pt>
                <c:pt idx="3641">
                  <c:v>41814</c:v>
                </c:pt>
                <c:pt idx="3642">
                  <c:v>41815</c:v>
                </c:pt>
                <c:pt idx="3643">
                  <c:v>41816</c:v>
                </c:pt>
                <c:pt idx="3644">
                  <c:v>41817</c:v>
                </c:pt>
                <c:pt idx="3645">
                  <c:v>41820</c:v>
                </c:pt>
                <c:pt idx="3646">
                  <c:v>41821</c:v>
                </c:pt>
                <c:pt idx="3647">
                  <c:v>41822</c:v>
                </c:pt>
                <c:pt idx="3648">
                  <c:v>41823</c:v>
                </c:pt>
                <c:pt idx="3649">
                  <c:v>41827</c:v>
                </c:pt>
                <c:pt idx="3650">
                  <c:v>41828</c:v>
                </c:pt>
                <c:pt idx="3651">
                  <c:v>41829</c:v>
                </c:pt>
                <c:pt idx="3652">
                  <c:v>41830</c:v>
                </c:pt>
                <c:pt idx="3653">
                  <c:v>41831</c:v>
                </c:pt>
                <c:pt idx="3654">
                  <c:v>41834</c:v>
                </c:pt>
                <c:pt idx="3655">
                  <c:v>41835</c:v>
                </c:pt>
                <c:pt idx="3656">
                  <c:v>41836</c:v>
                </c:pt>
                <c:pt idx="3657">
                  <c:v>41837</c:v>
                </c:pt>
                <c:pt idx="3658">
                  <c:v>41838</c:v>
                </c:pt>
                <c:pt idx="3659">
                  <c:v>41841</c:v>
                </c:pt>
                <c:pt idx="3660">
                  <c:v>41842</c:v>
                </c:pt>
                <c:pt idx="3661">
                  <c:v>41843</c:v>
                </c:pt>
                <c:pt idx="3662">
                  <c:v>41844</c:v>
                </c:pt>
                <c:pt idx="3663">
                  <c:v>41845</c:v>
                </c:pt>
                <c:pt idx="3664">
                  <c:v>41848</c:v>
                </c:pt>
                <c:pt idx="3665">
                  <c:v>41849</c:v>
                </c:pt>
                <c:pt idx="3666">
                  <c:v>41850</c:v>
                </c:pt>
                <c:pt idx="3667">
                  <c:v>41851</c:v>
                </c:pt>
                <c:pt idx="3668">
                  <c:v>41852</c:v>
                </c:pt>
                <c:pt idx="3669">
                  <c:v>41855</c:v>
                </c:pt>
                <c:pt idx="3670">
                  <c:v>41856</c:v>
                </c:pt>
                <c:pt idx="3671">
                  <c:v>41857</c:v>
                </c:pt>
                <c:pt idx="3672">
                  <c:v>41858</c:v>
                </c:pt>
                <c:pt idx="3673">
                  <c:v>41859</c:v>
                </c:pt>
                <c:pt idx="3674">
                  <c:v>41862</c:v>
                </c:pt>
                <c:pt idx="3675">
                  <c:v>41863</c:v>
                </c:pt>
                <c:pt idx="3676">
                  <c:v>41864</c:v>
                </c:pt>
                <c:pt idx="3677">
                  <c:v>41865</c:v>
                </c:pt>
                <c:pt idx="3678">
                  <c:v>41866</c:v>
                </c:pt>
                <c:pt idx="3679">
                  <c:v>41869</c:v>
                </c:pt>
                <c:pt idx="3680">
                  <c:v>41870</c:v>
                </c:pt>
                <c:pt idx="3681">
                  <c:v>41871</c:v>
                </c:pt>
                <c:pt idx="3682">
                  <c:v>41872</c:v>
                </c:pt>
                <c:pt idx="3683">
                  <c:v>41873</c:v>
                </c:pt>
                <c:pt idx="3684">
                  <c:v>41876</c:v>
                </c:pt>
                <c:pt idx="3685">
                  <c:v>41877</c:v>
                </c:pt>
                <c:pt idx="3686">
                  <c:v>41878</c:v>
                </c:pt>
                <c:pt idx="3687">
                  <c:v>41879</c:v>
                </c:pt>
                <c:pt idx="3688">
                  <c:v>41880</c:v>
                </c:pt>
                <c:pt idx="3689">
                  <c:v>41884</c:v>
                </c:pt>
                <c:pt idx="3690">
                  <c:v>41885</c:v>
                </c:pt>
                <c:pt idx="3691">
                  <c:v>41886</c:v>
                </c:pt>
                <c:pt idx="3692">
                  <c:v>41887</c:v>
                </c:pt>
                <c:pt idx="3693">
                  <c:v>41890</c:v>
                </c:pt>
                <c:pt idx="3694">
                  <c:v>41891</c:v>
                </c:pt>
                <c:pt idx="3695">
                  <c:v>41892</c:v>
                </c:pt>
                <c:pt idx="3696">
                  <c:v>41893</c:v>
                </c:pt>
                <c:pt idx="3697">
                  <c:v>41894</c:v>
                </c:pt>
                <c:pt idx="3698">
                  <c:v>41897</c:v>
                </c:pt>
                <c:pt idx="3699">
                  <c:v>41898</c:v>
                </c:pt>
                <c:pt idx="3700">
                  <c:v>41899</c:v>
                </c:pt>
                <c:pt idx="3701">
                  <c:v>41900</c:v>
                </c:pt>
                <c:pt idx="3702">
                  <c:v>41901</c:v>
                </c:pt>
                <c:pt idx="3703">
                  <c:v>41904</c:v>
                </c:pt>
                <c:pt idx="3704">
                  <c:v>41905</c:v>
                </c:pt>
                <c:pt idx="3705">
                  <c:v>41906</c:v>
                </c:pt>
                <c:pt idx="3706">
                  <c:v>41907</c:v>
                </c:pt>
                <c:pt idx="3707">
                  <c:v>41908</c:v>
                </c:pt>
                <c:pt idx="3708">
                  <c:v>41911</c:v>
                </c:pt>
                <c:pt idx="3709">
                  <c:v>41912</c:v>
                </c:pt>
                <c:pt idx="3710">
                  <c:v>41913</c:v>
                </c:pt>
                <c:pt idx="3711">
                  <c:v>41914</c:v>
                </c:pt>
                <c:pt idx="3712">
                  <c:v>41915</c:v>
                </c:pt>
                <c:pt idx="3713">
                  <c:v>41918</c:v>
                </c:pt>
                <c:pt idx="3714">
                  <c:v>41919</c:v>
                </c:pt>
                <c:pt idx="3715">
                  <c:v>41920</c:v>
                </c:pt>
                <c:pt idx="3716">
                  <c:v>41921</c:v>
                </c:pt>
                <c:pt idx="3717">
                  <c:v>41922</c:v>
                </c:pt>
                <c:pt idx="3718">
                  <c:v>41925</c:v>
                </c:pt>
                <c:pt idx="3719">
                  <c:v>41926</c:v>
                </c:pt>
                <c:pt idx="3720">
                  <c:v>41927</c:v>
                </c:pt>
                <c:pt idx="3721">
                  <c:v>41928</c:v>
                </c:pt>
                <c:pt idx="3722">
                  <c:v>41929</c:v>
                </c:pt>
                <c:pt idx="3723">
                  <c:v>41932</c:v>
                </c:pt>
                <c:pt idx="3724">
                  <c:v>41933</c:v>
                </c:pt>
                <c:pt idx="3725">
                  <c:v>41934</c:v>
                </c:pt>
                <c:pt idx="3726">
                  <c:v>41935</c:v>
                </c:pt>
                <c:pt idx="3727">
                  <c:v>41936</c:v>
                </c:pt>
                <c:pt idx="3728">
                  <c:v>41939</c:v>
                </c:pt>
                <c:pt idx="3729">
                  <c:v>41940</c:v>
                </c:pt>
                <c:pt idx="3730">
                  <c:v>41941</c:v>
                </c:pt>
                <c:pt idx="3731">
                  <c:v>41942</c:v>
                </c:pt>
                <c:pt idx="3732">
                  <c:v>41943</c:v>
                </c:pt>
                <c:pt idx="3733">
                  <c:v>41946</c:v>
                </c:pt>
                <c:pt idx="3734">
                  <c:v>41947</c:v>
                </c:pt>
                <c:pt idx="3735">
                  <c:v>41948</c:v>
                </c:pt>
                <c:pt idx="3736">
                  <c:v>41949</c:v>
                </c:pt>
                <c:pt idx="3737">
                  <c:v>41950</c:v>
                </c:pt>
                <c:pt idx="3738">
                  <c:v>41953</c:v>
                </c:pt>
                <c:pt idx="3739">
                  <c:v>41954</c:v>
                </c:pt>
                <c:pt idx="3740">
                  <c:v>41955</c:v>
                </c:pt>
                <c:pt idx="3741">
                  <c:v>41956</c:v>
                </c:pt>
                <c:pt idx="3742">
                  <c:v>41957</c:v>
                </c:pt>
                <c:pt idx="3743">
                  <c:v>41960</c:v>
                </c:pt>
                <c:pt idx="3744">
                  <c:v>41961</c:v>
                </c:pt>
                <c:pt idx="3745">
                  <c:v>41962</c:v>
                </c:pt>
                <c:pt idx="3746">
                  <c:v>41963</c:v>
                </c:pt>
                <c:pt idx="3747">
                  <c:v>41964</c:v>
                </c:pt>
                <c:pt idx="3748">
                  <c:v>41967</c:v>
                </c:pt>
                <c:pt idx="3749">
                  <c:v>41968</c:v>
                </c:pt>
                <c:pt idx="3750">
                  <c:v>41969</c:v>
                </c:pt>
                <c:pt idx="3751">
                  <c:v>41971</c:v>
                </c:pt>
                <c:pt idx="3752">
                  <c:v>41974</c:v>
                </c:pt>
                <c:pt idx="3753">
                  <c:v>41975</c:v>
                </c:pt>
                <c:pt idx="3754">
                  <c:v>41976</c:v>
                </c:pt>
                <c:pt idx="3755">
                  <c:v>41977</c:v>
                </c:pt>
                <c:pt idx="3756">
                  <c:v>41978</c:v>
                </c:pt>
                <c:pt idx="3757">
                  <c:v>41981</c:v>
                </c:pt>
                <c:pt idx="3758">
                  <c:v>41982</c:v>
                </c:pt>
                <c:pt idx="3759">
                  <c:v>41983</c:v>
                </c:pt>
                <c:pt idx="3760">
                  <c:v>41984</c:v>
                </c:pt>
                <c:pt idx="3761">
                  <c:v>41985</c:v>
                </c:pt>
                <c:pt idx="3762">
                  <c:v>41988</c:v>
                </c:pt>
                <c:pt idx="3763">
                  <c:v>41989</c:v>
                </c:pt>
                <c:pt idx="3764">
                  <c:v>41990</c:v>
                </c:pt>
                <c:pt idx="3765">
                  <c:v>41991</c:v>
                </c:pt>
                <c:pt idx="3766">
                  <c:v>41992</c:v>
                </c:pt>
                <c:pt idx="3767">
                  <c:v>41995</c:v>
                </c:pt>
                <c:pt idx="3768">
                  <c:v>41996</c:v>
                </c:pt>
                <c:pt idx="3769">
                  <c:v>41997</c:v>
                </c:pt>
                <c:pt idx="3770">
                  <c:v>41999</c:v>
                </c:pt>
                <c:pt idx="3771">
                  <c:v>42002</c:v>
                </c:pt>
                <c:pt idx="3772">
                  <c:v>42003</c:v>
                </c:pt>
                <c:pt idx="3773">
                  <c:v>42004</c:v>
                </c:pt>
                <c:pt idx="3774">
                  <c:v>42006</c:v>
                </c:pt>
                <c:pt idx="3775">
                  <c:v>42009</c:v>
                </c:pt>
                <c:pt idx="3776">
                  <c:v>42010</c:v>
                </c:pt>
                <c:pt idx="3777">
                  <c:v>42011</c:v>
                </c:pt>
                <c:pt idx="3778">
                  <c:v>42012</c:v>
                </c:pt>
                <c:pt idx="3779">
                  <c:v>42013</c:v>
                </c:pt>
                <c:pt idx="3780">
                  <c:v>42016</c:v>
                </c:pt>
                <c:pt idx="3781">
                  <c:v>42017</c:v>
                </c:pt>
                <c:pt idx="3782">
                  <c:v>42018</c:v>
                </c:pt>
                <c:pt idx="3783">
                  <c:v>42019</c:v>
                </c:pt>
                <c:pt idx="3784">
                  <c:v>42020</c:v>
                </c:pt>
                <c:pt idx="3785">
                  <c:v>42024</c:v>
                </c:pt>
                <c:pt idx="3786">
                  <c:v>42025</c:v>
                </c:pt>
                <c:pt idx="3787">
                  <c:v>42026</c:v>
                </c:pt>
                <c:pt idx="3788">
                  <c:v>42027</c:v>
                </c:pt>
                <c:pt idx="3789">
                  <c:v>42030</c:v>
                </c:pt>
                <c:pt idx="3790">
                  <c:v>42031</c:v>
                </c:pt>
                <c:pt idx="3791">
                  <c:v>42032</c:v>
                </c:pt>
                <c:pt idx="3792">
                  <c:v>42033</c:v>
                </c:pt>
                <c:pt idx="3793">
                  <c:v>42034</c:v>
                </c:pt>
                <c:pt idx="3794">
                  <c:v>42037</c:v>
                </c:pt>
                <c:pt idx="3795">
                  <c:v>42038</c:v>
                </c:pt>
                <c:pt idx="3796">
                  <c:v>42039</c:v>
                </c:pt>
                <c:pt idx="3797">
                  <c:v>42040</c:v>
                </c:pt>
                <c:pt idx="3798">
                  <c:v>42041</c:v>
                </c:pt>
                <c:pt idx="3799">
                  <c:v>42044</c:v>
                </c:pt>
                <c:pt idx="3800">
                  <c:v>42045</c:v>
                </c:pt>
                <c:pt idx="3801">
                  <c:v>42046</c:v>
                </c:pt>
                <c:pt idx="3802">
                  <c:v>42047</c:v>
                </c:pt>
                <c:pt idx="3803">
                  <c:v>42048</c:v>
                </c:pt>
                <c:pt idx="3804">
                  <c:v>42052</c:v>
                </c:pt>
                <c:pt idx="3805">
                  <c:v>42053</c:v>
                </c:pt>
                <c:pt idx="3806">
                  <c:v>42054</c:v>
                </c:pt>
                <c:pt idx="3807">
                  <c:v>42055</c:v>
                </c:pt>
                <c:pt idx="3808">
                  <c:v>42058</c:v>
                </c:pt>
                <c:pt idx="3809">
                  <c:v>42059</c:v>
                </c:pt>
                <c:pt idx="3810">
                  <c:v>42060</c:v>
                </c:pt>
                <c:pt idx="3811">
                  <c:v>42061</c:v>
                </c:pt>
                <c:pt idx="3812">
                  <c:v>42062</c:v>
                </c:pt>
                <c:pt idx="3813">
                  <c:v>42065</c:v>
                </c:pt>
                <c:pt idx="3814">
                  <c:v>42066</c:v>
                </c:pt>
                <c:pt idx="3815">
                  <c:v>42067</c:v>
                </c:pt>
                <c:pt idx="3816">
                  <c:v>42068</c:v>
                </c:pt>
                <c:pt idx="3817">
                  <c:v>42069</c:v>
                </c:pt>
                <c:pt idx="3818">
                  <c:v>42072</c:v>
                </c:pt>
                <c:pt idx="3819">
                  <c:v>42073</c:v>
                </c:pt>
                <c:pt idx="3820">
                  <c:v>42074</c:v>
                </c:pt>
                <c:pt idx="3821">
                  <c:v>42075</c:v>
                </c:pt>
                <c:pt idx="3822">
                  <c:v>42076</c:v>
                </c:pt>
                <c:pt idx="3823">
                  <c:v>42079</c:v>
                </c:pt>
                <c:pt idx="3824">
                  <c:v>42080</c:v>
                </c:pt>
                <c:pt idx="3825">
                  <c:v>42081</c:v>
                </c:pt>
                <c:pt idx="3826">
                  <c:v>42082</c:v>
                </c:pt>
                <c:pt idx="3827">
                  <c:v>42083</c:v>
                </c:pt>
                <c:pt idx="3828">
                  <c:v>42086</c:v>
                </c:pt>
                <c:pt idx="3829">
                  <c:v>42087</c:v>
                </c:pt>
                <c:pt idx="3830">
                  <c:v>42088</c:v>
                </c:pt>
                <c:pt idx="3831">
                  <c:v>42089</c:v>
                </c:pt>
                <c:pt idx="3832">
                  <c:v>42090</c:v>
                </c:pt>
                <c:pt idx="3833">
                  <c:v>42093</c:v>
                </c:pt>
                <c:pt idx="3834">
                  <c:v>42094</c:v>
                </c:pt>
                <c:pt idx="3835">
                  <c:v>42095</c:v>
                </c:pt>
                <c:pt idx="3836">
                  <c:v>42096</c:v>
                </c:pt>
                <c:pt idx="3837">
                  <c:v>42100</c:v>
                </c:pt>
                <c:pt idx="3838">
                  <c:v>42101</c:v>
                </c:pt>
                <c:pt idx="3839">
                  <c:v>42102</c:v>
                </c:pt>
                <c:pt idx="3840">
                  <c:v>42103</c:v>
                </c:pt>
                <c:pt idx="3841">
                  <c:v>42104</c:v>
                </c:pt>
                <c:pt idx="3842">
                  <c:v>42107</c:v>
                </c:pt>
                <c:pt idx="3843">
                  <c:v>42108</c:v>
                </c:pt>
                <c:pt idx="3844">
                  <c:v>42109</c:v>
                </c:pt>
                <c:pt idx="3845">
                  <c:v>42110</c:v>
                </c:pt>
                <c:pt idx="3846">
                  <c:v>42111</c:v>
                </c:pt>
                <c:pt idx="3847">
                  <c:v>42114</c:v>
                </c:pt>
                <c:pt idx="3848">
                  <c:v>42115</c:v>
                </c:pt>
                <c:pt idx="3849">
                  <c:v>42116</c:v>
                </c:pt>
                <c:pt idx="3850">
                  <c:v>42117</c:v>
                </c:pt>
                <c:pt idx="3851">
                  <c:v>42118</c:v>
                </c:pt>
                <c:pt idx="3852">
                  <c:v>42121</c:v>
                </c:pt>
                <c:pt idx="3853">
                  <c:v>42122</c:v>
                </c:pt>
                <c:pt idx="3854">
                  <c:v>42123</c:v>
                </c:pt>
                <c:pt idx="3855">
                  <c:v>42124</c:v>
                </c:pt>
                <c:pt idx="3856">
                  <c:v>42125</c:v>
                </c:pt>
                <c:pt idx="3857">
                  <c:v>42128</c:v>
                </c:pt>
                <c:pt idx="3858">
                  <c:v>42129</c:v>
                </c:pt>
                <c:pt idx="3859">
                  <c:v>42130</c:v>
                </c:pt>
                <c:pt idx="3860">
                  <c:v>42131</c:v>
                </c:pt>
                <c:pt idx="3861">
                  <c:v>42132</c:v>
                </c:pt>
                <c:pt idx="3862">
                  <c:v>42135</c:v>
                </c:pt>
                <c:pt idx="3863">
                  <c:v>42136</c:v>
                </c:pt>
                <c:pt idx="3864">
                  <c:v>42137</c:v>
                </c:pt>
                <c:pt idx="3865">
                  <c:v>42138</c:v>
                </c:pt>
                <c:pt idx="3866">
                  <c:v>42139</c:v>
                </c:pt>
                <c:pt idx="3867">
                  <c:v>42142</c:v>
                </c:pt>
                <c:pt idx="3868">
                  <c:v>42143</c:v>
                </c:pt>
                <c:pt idx="3869">
                  <c:v>42144</c:v>
                </c:pt>
                <c:pt idx="3870">
                  <c:v>42145</c:v>
                </c:pt>
                <c:pt idx="3871">
                  <c:v>42146</c:v>
                </c:pt>
                <c:pt idx="3872">
                  <c:v>42150</c:v>
                </c:pt>
                <c:pt idx="3873">
                  <c:v>42151</c:v>
                </c:pt>
                <c:pt idx="3874">
                  <c:v>42152</c:v>
                </c:pt>
                <c:pt idx="3875">
                  <c:v>42153</c:v>
                </c:pt>
                <c:pt idx="3876">
                  <c:v>42156</c:v>
                </c:pt>
                <c:pt idx="3877">
                  <c:v>42157</c:v>
                </c:pt>
                <c:pt idx="3878">
                  <c:v>42158</c:v>
                </c:pt>
                <c:pt idx="3879">
                  <c:v>42159</c:v>
                </c:pt>
                <c:pt idx="3880">
                  <c:v>42160</c:v>
                </c:pt>
                <c:pt idx="3881">
                  <c:v>42163</c:v>
                </c:pt>
                <c:pt idx="3882">
                  <c:v>42164</c:v>
                </c:pt>
                <c:pt idx="3883">
                  <c:v>42165</c:v>
                </c:pt>
                <c:pt idx="3884">
                  <c:v>42166</c:v>
                </c:pt>
                <c:pt idx="3885">
                  <c:v>42167</c:v>
                </c:pt>
                <c:pt idx="3886">
                  <c:v>42170</c:v>
                </c:pt>
                <c:pt idx="3887">
                  <c:v>42171</c:v>
                </c:pt>
                <c:pt idx="3888">
                  <c:v>42172</c:v>
                </c:pt>
                <c:pt idx="3889">
                  <c:v>42173</c:v>
                </c:pt>
                <c:pt idx="3890">
                  <c:v>42174</c:v>
                </c:pt>
                <c:pt idx="3891">
                  <c:v>42177</c:v>
                </c:pt>
                <c:pt idx="3892">
                  <c:v>42178</c:v>
                </c:pt>
                <c:pt idx="3893">
                  <c:v>42179</c:v>
                </c:pt>
                <c:pt idx="3894">
                  <c:v>42180</c:v>
                </c:pt>
                <c:pt idx="3895">
                  <c:v>42181</c:v>
                </c:pt>
                <c:pt idx="3896">
                  <c:v>42184</c:v>
                </c:pt>
                <c:pt idx="3897">
                  <c:v>42185</c:v>
                </c:pt>
                <c:pt idx="3898">
                  <c:v>42186</c:v>
                </c:pt>
                <c:pt idx="3899">
                  <c:v>42187</c:v>
                </c:pt>
                <c:pt idx="3900">
                  <c:v>42191</c:v>
                </c:pt>
                <c:pt idx="3901">
                  <c:v>42192</c:v>
                </c:pt>
                <c:pt idx="3902">
                  <c:v>42193</c:v>
                </c:pt>
                <c:pt idx="3903">
                  <c:v>42194</c:v>
                </c:pt>
                <c:pt idx="3904">
                  <c:v>42195</c:v>
                </c:pt>
                <c:pt idx="3905">
                  <c:v>42198</c:v>
                </c:pt>
                <c:pt idx="3906">
                  <c:v>42199</c:v>
                </c:pt>
                <c:pt idx="3907">
                  <c:v>42200</c:v>
                </c:pt>
                <c:pt idx="3908">
                  <c:v>42201</c:v>
                </c:pt>
                <c:pt idx="3909">
                  <c:v>42202</c:v>
                </c:pt>
                <c:pt idx="3910">
                  <c:v>42205</c:v>
                </c:pt>
                <c:pt idx="3911">
                  <c:v>42206</c:v>
                </c:pt>
                <c:pt idx="3912">
                  <c:v>42207</c:v>
                </c:pt>
                <c:pt idx="3913">
                  <c:v>42208</c:v>
                </c:pt>
                <c:pt idx="3914">
                  <c:v>42209</c:v>
                </c:pt>
                <c:pt idx="3915">
                  <c:v>42212</c:v>
                </c:pt>
                <c:pt idx="3916">
                  <c:v>42213</c:v>
                </c:pt>
                <c:pt idx="3917">
                  <c:v>42214</c:v>
                </c:pt>
                <c:pt idx="3918">
                  <c:v>42215</c:v>
                </c:pt>
                <c:pt idx="3919">
                  <c:v>42216</c:v>
                </c:pt>
                <c:pt idx="3920">
                  <c:v>42219</c:v>
                </c:pt>
                <c:pt idx="3921">
                  <c:v>42220</c:v>
                </c:pt>
                <c:pt idx="3922">
                  <c:v>42221</c:v>
                </c:pt>
                <c:pt idx="3923">
                  <c:v>42222</c:v>
                </c:pt>
                <c:pt idx="3924">
                  <c:v>42223</c:v>
                </c:pt>
                <c:pt idx="3925">
                  <c:v>42226</c:v>
                </c:pt>
                <c:pt idx="3926">
                  <c:v>42227</c:v>
                </c:pt>
                <c:pt idx="3927">
                  <c:v>42228</c:v>
                </c:pt>
                <c:pt idx="3928">
                  <c:v>42229</c:v>
                </c:pt>
                <c:pt idx="3929">
                  <c:v>42230</c:v>
                </c:pt>
                <c:pt idx="3930">
                  <c:v>42233</c:v>
                </c:pt>
                <c:pt idx="3931">
                  <c:v>42234</c:v>
                </c:pt>
                <c:pt idx="3932">
                  <c:v>42235</c:v>
                </c:pt>
                <c:pt idx="3933">
                  <c:v>42236</c:v>
                </c:pt>
                <c:pt idx="3934">
                  <c:v>42237</c:v>
                </c:pt>
                <c:pt idx="3935">
                  <c:v>42240</c:v>
                </c:pt>
                <c:pt idx="3936">
                  <c:v>42241</c:v>
                </c:pt>
                <c:pt idx="3937">
                  <c:v>42242</c:v>
                </c:pt>
                <c:pt idx="3938">
                  <c:v>42243</c:v>
                </c:pt>
                <c:pt idx="3939">
                  <c:v>42244</c:v>
                </c:pt>
                <c:pt idx="3940">
                  <c:v>42247</c:v>
                </c:pt>
                <c:pt idx="3941">
                  <c:v>42248</c:v>
                </c:pt>
                <c:pt idx="3942">
                  <c:v>42249</c:v>
                </c:pt>
                <c:pt idx="3943">
                  <c:v>42250</c:v>
                </c:pt>
                <c:pt idx="3944">
                  <c:v>42251</c:v>
                </c:pt>
                <c:pt idx="3945">
                  <c:v>42255</c:v>
                </c:pt>
                <c:pt idx="3946">
                  <c:v>42256</c:v>
                </c:pt>
                <c:pt idx="3947">
                  <c:v>42257</c:v>
                </c:pt>
                <c:pt idx="3948">
                  <c:v>42258</c:v>
                </c:pt>
                <c:pt idx="3949">
                  <c:v>42261</c:v>
                </c:pt>
                <c:pt idx="3950">
                  <c:v>42262</c:v>
                </c:pt>
                <c:pt idx="3951">
                  <c:v>42263</c:v>
                </c:pt>
                <c:pt idx="3952">
                  <c:v>42264</c:v>
                </c:pt>
                <c:pt idx="3953">
                  <c:v>42265</c:v>
                </c:pt>
                <c:pt idx="3954">
                  <c:v>42268</c:v>
                </c:pt>
                <c:pt idx="3955">
                  <c:v>42269</c:v>
                </c:pt>
                <c:pt idx="3956">
                  <c:v>42270</c:v>
                </c:pt>
                <c:pt idx="3957">
                  <c:v>42271</c:v>
                </c:pt>
                <c:pt idx="3958">
                  <c:v>42272</c:v>
                </c:pt>
                <c:pt idx="3959">
                  <c:v>42275</c:v>
                </c:pt>
                <c:pt idx="3960">
                  <c:v>42276</c:v>
                </c:pt>
                <c:pt idx="3961">
                  <c:v>42277</c:v>
                </c:pt>
                <c:pt idx="3962">
                  <c:v>42278</c:v>
                </c:pt>
                <c:pt idx="3963">
                  <c:v>42279</c:v>
                </c:pt>
                <c:pt idx="3964">
                  <c:v>42282</c:v>
                </c:pt>
                <c:pt idx="3965">
                  <c:v>42283</c:v>
                </c:pt>
                <c:pt idx="3966">
                  <c:v>42284</c:v>
                </c:pt>
                <c:pt idx="3967">
                  <c:v>42285</c:v>
                </c:pt>
                <c:pt idx="3968">
                  <c:v>42286</c:v>
                </c:pt>
                <c:pt idx="3969">
                  <c:v>42289</c:v>
                </c:pt>
                <c:pt idx="3970">
                  <c:v>42290</c:v>
                </c:pt>
                <c:pt idx="3971">
                  <c:v>42291</c:v>
                </c:pt>
                <c:pt idx="3972">
                  <c:v>42292</c:v>
                </c:pt>
                <c:pt idx="3973">
                  <c:v>42293</c:v>
                </c:pt>
                <c:pt idx="3974">
                  <c:v>42296</c:v>
                </c:pt>
                <c:pt idx="3975">
                  <c:v>42297</c:v>
                </c:pt>
                <c:pt idx="3976">
                  <c:v>42298</c:v>
                </c:pt>
                <c:pt idx="3977">
                  <c:v>42299</c:v>
                </c:pt>
                <c:pt idx="3978">
                  <c:v>42300</c:v>
                </c:pt>
                <c:pt idx="3979">
                  <c:v>42303</c:v>
                </c:pt>
                <c:pt idx="3980">
                  <c:v>42304</c:v>
                </c:pt>
                <c:pt idx="3981">
                  <c:v>42305</c:v>
                </c:pt>
                <c:pt idx="3982">
                  <c:v>42306</c:v>
                </c:pt>
                <c:pt idx="3983">
                  <c:v>42307</c:v>
                </c:pt>
                <c:pt idx="3984">
                  <c:v>42310</c:v>
                </c:pt>
                <c:pt idx="3985">
                  <c:v>42311</c:v>
                </c:pt>
                <c:pt idx="3986">
                  <c:v>42312</c:v>
                </c:pt>
                <c:pt idx="3987">
                  <c:v>42313</c:v>
                </c:pt>
                <c:pt idx="3988">
                  <c:v>42314</c:v>
                </c:pt>
                <c:pt idx="3989">
                  <c:v>42317</c:v>
                </c:pt>
                <c:pt idx="3990">
                  <c:v>42318</c:v>
                </c:pt>
                <c:pt idx="3991">
                  <c:v>42319</c:v>
                </c:pt>
                <c:pt idx="3992">
                  <c:v>42320</c:v>
                </c:pt>
                <c:pt idx="3993">
                  <c:v>42321</c:v>
                </c:pt>
                <c:pt idx="3994">
                  <c:v>42324</c:v>
                </c:pt>
                <c:pt idx="3995">
                  <c:v>42325</c:v>
                </c:pt>
                <c:pt idx="3996">
                  <c:v>42326</c:v>
                </c:pt>
                <c:pt idx="3997">
                  <c:v>42327</c:v>
                </c:pt>
                <c:pt idx="3998">
                  <c:v>42328</c:v>
                </c:pt>
                <c:pt idx="3999">
                  <c:v>42331</c:v>
                </c:pt>
                <c:pt idx="4000">
                  <c:v>42332</c:v>
                </c:pt>
                <c:pt idx="4001">
                  <c:v>42333</c:v>
                </c:pt>
                <c:pt idx="4002">
                  <c:v>42335</c:v>
                </c:pt>
                <c:pt idx="4003">
                  <c:v>42338</c:v>
                </c:pt>
                <c:pt idx="4004">
                  <c:v>42339</c:v>
                </c:pt>
                <c:pt idx="4005">
                  <c:v>42340</c:v>
                </c:pt>
                <c:pt idx="4006">
                  <c:v>42341</c:v>
                </c:pt>
                <c:pt idx="4007">
                  <c:v>42342</c:v>
                </c:pt>
                <c:pt idx="4008">
                  <c:v>42345</c:v>
                </c:pt>
                <c:pt idx="4009">
                  <c:v>42346</c:v>
                </c:pt>
                <c:pt idx="4010">
                  <c:v>42347</c:v>
                </c:pt>
                <c:pt idx="4011">
                  <c:v>42348</c:v>
                </c:pt>
                <c:pt idx="4012">
                  <c:v>42349</c:v>
                </c:pt>
                <c:pt idx="4013">
                  <c:v>42352</c:v>
                </c:pt>
                <c:pt idx="4014">
                  <c:v>42353</c:v>
                </c:pt>
                <c:pt idx="4015">
                  <c:v>42354</c:v>
                </c:pt>
                <c:pt idx="4016">
                  <c:v>42355</c:v>
                </c:pt>
                <c:pt idx="4017">
                  <c:v>42356</c:v>
                </c:pt>
                <c:pt idx="4018">
                  <c:v>42359</c:v>
                </c:pt>
                <c:pt idx="4019">
                  <c:v>42360</c:v>
                </c:pt>
                <c:pt idx="4020">
                  <c:v>42361</c:v>
                </c:pt>
                <c:pt idx="4021">
                  <c:v>42362</c:v>
                </c:pt>
                <c:pt idx="4022">
                  <c:v>42366</c:v>
                </c:pt>
                <c:pt idx="4023">
                  <c:v>42367</c:v>
                </c:pt>
                <c:pt idx="4024">
                  <c:v>42368</c:v>
                </c:pt>
                <c:pt idx="4025">
                  <c:v>42369</c:v>
                </c:pt>
                <c:pt idx="4026">
                  <c:v>42373</c:v>
                </c:pt>
                <c:pt idx="4027">
                  <c:v>42374</c:v>
                </c:pt>
                <c:pt idx="4028">
                  <c:v>42375</c:v>
                </c:pt>
                <c:pt idx="4029">
                  <c:v>42376</c:v>
                </c:pt>
                <c:pt idx="4030">
                  <c:v>42377</c:v>
                </c:pt>
                <c:pt idx="4031">
                  <c:v>42380</c:v>
                </c:pt>
                <c:pt idx="4032">
                  <c:v>42381</c:v>
                </c:pt>
                <c:pt idx="4033">
                  <c:v>42382</c:v>
                </c:pt>
                <c:pt idx="4034">
                  <c:v>42383</c:v>
                </c:pt>
                <c:pt idx="4035">
                  <c:v>42384</c:v>
                </c:pt>
                <c:pt idx="4036">
                  <c:v>42388</c:v>
                </c:pt>
                <c:pt idx="4037">
                  <c:v>42389</c:v>
                </c:pt>
                <c:pt idx="4038">
                  <c:v>42390</c:v>
                </c:pt>
                <c:pt idx="4039">
                  <c:v>42391</c:v>
                </c:pt>
                <c:pt idx="4040">
                  <c:v>42394</c:v>
                </c:pt>
                <c:pt idx="4041">
                  <c:v>42395</c:v>
                </c:pt>
                <c:pt idx="4042">
                  <c:v>42396</c:v>
                </c:pt>
                <c:pt idx="4043">
                  <c:v>42397</c:v>
                </c:pt>
                <c:pt idx="4044">
                  <c:v>42398</c:v>
                </c:pt>
                <c:pt idx="4045">
                  <c:v>42401</c:v>
                </c:pt>
                <c:pt idx="4046">
                  <c:v>42402</c:v>
                </c:pt>
                <c:pt idx="4047">
                  <c:v>42403</c:v>
                </c:pt>
                <c:pt idx="4048">
                  <c:v>42404</c:v>
                </c:pt>
                <c:pt idx="4049">
                  <c:v>42405</c:v>
                </c:pt>
                <c:pt idx="4050">
                  <c:v>42408</c:v>
                </c:pt>
                <c:pt idx="4051">
                  <c:v>42409</c:v>
                </c:pt>
                <c:pt idx="4052">
                  <c:v>42410</c:v>
                </c:pt>
                <c:pt idx="4053">
                  <c:v>42411</c:v>
                </c:pt>
                <c:pt idx="4054">
                  <c:v>42412</c:v>
                </c:pt>
                <c:pt idx="4055">
                  <c:v>42416</c:v>
                </c:pt>
                <c:pt idx="4056">
                  <c:v>42417</c:v>
                </c:pt>
                <c:pt idx="4057">
                  <c:v>42418</c:v>
                </c:pt>
                <c:pt idx="4058">
                  <c:v>42419</c:v>
                </c:pt>
                <c:pt idx="4059">
                  <c:v>42422</c:v>
                </c:pt>
                <c:pt idx="4060">
                  <c:v>42423</c:v>
                </c:pt>
                <c:pt idx="4061">
                  <c:v>42424</c:v>
                </c:pt>
                <c:pt idx="4062">
                  <c:v>42425</c:v>
                </c:pt>
                <c:pt idx="4063">
                  <c:v>42426</c:v>
                </c:pt>
                <c:pt idx="4064">
                  <c:v>42429</c:v>
                </c:pt>
                <c:pt idx="4065">
                  <c:v>42430</c:v>
                </c:pt>
                <c:pt idx="4066">
                  <c:v>42431</c:v>
                </c:pt>
                <c:pt idx="4067">
                  <c:v>42432</c:v>
                </c:pt>
                <c:pt idx="4068">
                  <c:v>42433</c:v>
                </c:pt>
                <c:pt idx="4069">
                  <c:v>42436</c:v>
                </c:pt>
                <c:pt idx="4070">
                  <c:v>42437</c:v>
                </c:pt>
                <c:pt idx="4071">
                  <c:v>42438</c:v>
                </c:pt>
                <c:pt idx="4072">
                  <c:v>42439</c:v>
                </c:pt>
                <c:pt idx="4073">
                  <c:v>42440</c:v>
                </c:pt>
                <c:pt idx="4074">
                  <c:v>42443</c:v>
                </c:pt>
                <c:pt idx="4075">
                  <c:v>42444</c:v>
                </c:pt>
                <c:pt idx="4076">
                  <c:v>42445</c:v>
                </c:pt>
                <c:pt idx="4077">
                  <c:v>42446</c:v>
                </c:pt>
                <c:pt idx="4078">
                  <c:v>42447</c:v>
                </c:pt>
                <c:pt idx="4079">
                  <c:v>42450</c:v>
                </c:pt>
                <c:pt idx="4080">
                  <c:v>42451</c:v>
                </c:pt>
                <c:pt idx="4081">
                  <c:v>42452</c:v>
                </c:pt>
                <c:pt idx="4082">
                  <c:v>42453</c:v>
                </c:pt>
                <c:pt idx="4083">
                  <c:v>42457</c:v>
                </c:pt>
                <c:pt idx="4084">
                  <c:v>42458</c:v>
                </c:pt>
                <c:pt idx="4085">
                  <c:v>42459</c:v>
                </c:pt>
                <c:pt idx="4086">
                  <c:v>42460</c:v>
                </c:pt>
                <c:pt idx="4087">
                  <c:v>42461</c:v>
                </c:pt>
                <c:pt idx="4088">
                  <c:v>42464</c:v>
                </c:pt>
                <c:pt idx="4089">
                  <c:v>42465</c:v>
                </c:pt>
                <c:pt idx="4090">
                  <c:v>42466</c:v>
                </c:pt>
                <c:pt idx="4091">
                  <c:v>42467</c:v>
                </c:pt>
                <c:pt idx="4092">
                  <c:v>42468</c:v>
                </c:pt>
                <c:pt idx="4093">
                  <c:v>42471</c:v>
                </c:pt>
                <c:pt idx="4094">
                  <c:v>42472</c:v>
                </c:pt>
                <c:pt idx="4095">
                  <c:v>42473</c:v>
                </c:pt>
                <c:pt idx="4096">
                  <c:v>42474</c:v>
                </c:pt>
                <c:pt idx="4097">
                  <c:v>42475</c:v>
                </c:pt>
                <c:pt idx="4098">
                  <c:v>42478</c:v>
                </c:pt>
                <c:pt idx="4099">
                  <c:v>42479</c:v>
                </c:pt>
                <c:pt idx="4100">
                  <c:v>42480</c:v>
                </c:pt>
                <c:pt idx="4101">
                  <c:v>42481</c:v>
                </c:pt>
                <c:pt idx="4102">
                  <c:v>42482</c:v>
                </c:pt>
                <c:pt idx="4103">
                  <c:v>42485</c:v>
                </c:pt>
                <c:pt idx="4104">
                  <c:v>42486</c:v>
                </c:pt>
                <c:pt idx="4105">
                  <c:v>42487</c:v>
                </c:pt>
                <c:pt idx="4106">
                  <c:v>42488</c:v>
                </c:pt>
                <c:pt idx="4107">
                  <c:v>42489</c:v>
                </c:pt>
                <c:pt idx="4108">
                  <c:v>42492</c:v>
                </c:pt>
                <c:pt idx="4109">
                  <c:v>42493</c:v>
                </c:pt>
                <c:pt idx="4110">
                  <c:v>42494</c:v>
                </c:pt>
                <c:pt idx="4111">
                  <c:v>42495</c:v>
                </c:pt>
                <c:pt idx="4112">
                  <c:v>42496</c:v>
                </c:pt>
                <c:pt idx="4113">
                  <c:v>42499</c:v>
                </c:pt>
                <c:pt idx="4114">
                  <c:v>42500</c:v>
                </c:pt>
                <c:pt idx="4115">
                  <c:v>42501</c:v>
                </c:pt>
                <c:pt idx="4116">
                  <c:v>42502</c:v>
                </c:pt>
                <c:pt idx="4117">
                  <c:v>42503</c:v>
                </c:pt>
                <c:pt idx="4118">
                  <c:v>42506</c:v>
                </c:pt>
                <c:pt idx="4119">
                  <c:v>42507</c:v>
                </c:pt>
                <c:pt idx="4120">
                  <c:v>42508</c:v>
                </c:pt>
                <c:pt idx="4121">
                  <c:v>42509</c:v>
                </c:pt>
                <c:pt idx="4122">
                  <c:v>42510</c:v>
                </c:pt>
                <c:pt idx="4123">
                  <c:v>42513</c:v>
                </c:pt>
                <c:pt idx="4124">
                  <c:v>42514</c:v>
                </c:pt>
                <c:pt idx="4125">
                  <c:v>42515</c:v>
                </c:pt>
                <c:pt idx="4126">
                  <c:v>42516</c:v>
                </c:pt>
                <c:pt idx="4127">
                  <c:v>42517</c:v>
                </c:pt>
                <c:pt idx="4128">
                  <c:v>42521</c:v>
                </c:pt>
                <c:pt idx="4129">
                  <c:v>42522</c:v>
                </c:pt>
                <c:pt idx="4130">
                  <c:v>42523</c:v>
                </c:pt>
                <c:pt idx="4131">
                  <c:v>42524</c:v>
                </c:pt>
                <c:pt idx="4132">
                  <c:v>42527</c:v>
                </c:pt>
                <c:pt idx="4133">
                  <c:v>42528</c:v>
                </c:pt>
                <c:pt idx="4134">
                  <c:v>42529</c:v>
                </c:pt>
                <c:pt idx="4135">
                  <c:v>42530</c:v>
                </c:pt>
                <c:pt idx="4136">
                  <c:v>42531</c:v>
                </c:pt>
                <c:pt idx="4137">
                  <c:v>42534</c:v>
                </c:pt>
                <c:pt idx="4138">
                  <c:v>42535</c:v>
                </c:pt>
                <c:pt idx="4139">
                  <c:v>42536</c:v>
                </c:pt>
                <c:pt idx="4140">
                  <c:v>42537</c:v>
                </c:pt>
                <c:pt idx="4141">
                  <c:v>42538</c:v>
                </c:pt>
                <c:pt idx="4142">
                  <c:v>42541</c:v>
                </c:pt>
                <c:pt idx="4143">
                  <c:v>42542</c:v>
                </c:pt>
                <c:pt idx="4144">
                  <c:v>42543</c:v>
                </c:pt>
                <c:pt idx="4145">
                  <c:v>42544</c:v>
                </c:pt>
                <c:pt idx="4146">
                  <c:v>42545</c:v>
                </c:pt>
                <c:pt idx="4147">
                  <c:v>42548</c:v>
                </c:pt>
                <c:pt idx="4148">
                  <c:v>42549</c:v>
                </c:pt>
                <c:pt idx="4149">
                  <c:v>42550</c:v>
                </c:pt>
                <c:pt idx="4150">
                  <c:v>42551</c:v>
                </c:pt>
                <c:pt idx="4151">
                  <c:v>42552</c:v>
                </c:pt>
                <c:pt idx="4152">
                  <c:v>42556</c:v>
                </c:pt>
                <c:pt idx="4153">
                  <c:v>42557</c:v>
                </c:pt>
                <c:pt idx="4154">
                  <c:v>42558</c:v>
                </c:pt>
                <c:pt idx="4155">
                  <c:v>42559</c:v>
                </c:pt>
                <c:pt idx="4156">
                  <c:v>42562</c:v>
                </c:pt>
                <c:pt idx="4157">
                  <c:v>42563</c:v>
                </c:pt>
                <c:pt idx="4158">
                  <c:v>42564</c:v>
                </c:pt>
                <c:pt idx="4159">
                  <c:v>42565</c:v>
                </c:pt>
                <c:pt idx="4160">
                  <c:v>42566</c:v>
                </c:pt>
                <c:pt idx="4161">
                  <c:v>42569</c:v>
                </c:pt>
                <c:pt idx="4162">
                  <c:v>42570</c:v>
                </c:pt>
                <c:pt idx="4163">
                  <c:v>42571</c:v>
                </c:pt>
                <c:pt idx="4164">
                  <c:v>42572</c:v>
                </c:pt>
                <c:pt idx="4165">
                  <c:v>42573</c:v>
                </c:pt>
                <c:pt idx="4166">
                  <c:v>42576</c:v>
                </c:pt>
                <c:pt idx="4167">
                  <c:v>42577</c:v>
                </c:pt>
                <c:pt idx="4168">
                  <c:v>42578</c:v>
                </c:pt>
                <c:pt idx="4169">
                  <c:v>42579</c:v>
                </c:pt>
                <c:pt idx="4170">
                  <c:v>42580</c:v>
                </c:pt>
                <c:pt idx="4171">
                  <c:v>42583</c:v>
                </c:pt>
                <c:pt idx="4172">
                  <c:v>42584</c:v>
                </c:pt>
                <c:pt idx="4173">
                  <c:v>42585</c:v>
                </c:pt>
                <c:pt idx="4174">
                  <c:v>42586</c:v>
                </c:pt>
                <c:pt idx="4175">
                  <c:v>42587</c:v>
                </c:pt>
                <c:pt idx="4176">
                  <c:v>42590</c:v>
                </c:pt>
                <c:pt idx="4177">
                  <c:v>42591</c:v>
                </c:pt>
                <c:pt idx="4178">
                  <c:v>42592</c:v>
                </c:pt>
                <c:pt idx="4179">
                  <c:v>42593</c:v>
                </c:pt>
                <c:pt idx="4180">
                  <c:v>42594</c:v>
                </c:pt>
                <c:pt idx="4181">
                  <c:v>42597</c:v>
                </c:pt>
                <c:pt idx="4182">
                  <c:v>42598</c:v>
                </c:pt>
                <c:pt idx="4183">
                  <c:v>42599</c:v>
                </c:pt>
                <c:pt idx="4184">
                  <c:v>42600</c:v>
                </c:pt>
                <c:pt idx="4185">
                  <c:v>42601</c:v>
                </c:pt>
                <c:pt idx="4186">
                  <c:v>42604</c:v>
                </c:pt>
                <c:pt idx="4187">
                  <c:v>42605</c:v>
                </c:pt>
                <c:pt idx="4188">
                  <c:v>42606</c:v>
                </c:pt>
                <c:pt idx="4189">
                  <c:v>42607</c:v>
                </c:pt>
                <c:pt idx="4190">
                  <c:v>42608</c:v>
                </c:pt>
                <c:pt idx="4191">
                  <c:v>42611</c:v>
                </c:pt>
                <c:pt idx="4192">
                  <c:v>42612</c:v>
                </c:pt>
                <c:pt idx="4193">
                  <c:v>42613</c:v>
                </c:pt>
                <c:pt idx="4194">
                  <c:v>42614</c:v>
                </c:pt>
                <c:pt idx="4195">
                  <c:v>42615</c:v>
                </c:pt>
                <c:pt idx="4196">
                  <c:v>42619</c:v>
                </c:pt>
                <c:pt idx="4197">
                  <c:v>42620</c:v>
                </c:pt>
                <c:pt idx="4198">
                  <c:v>42621</c:v>
                </c:pt>
                <c:pt idx="4199">
                  <c:v>42622</c:v>
                </c:pt>
                <c:pt idx="4200">
                  <c:v>42625</c:v>
                </c:pt>
                <c:pt idx="4201">
                  <c:v>42626</c:v>
                </c:pt>
                <c:pt idx="4202">
                  <c:v>42627</c:v>
                </c:pt>
                <c:pt idx="4203">
                  <c:v>42628</c:v>
                </c:pt>
                <c:pt idx="4204">
                  <c:v>42629</c:v>
                </c:pt>
                <c:pt idx="4205">
                  <c:v>42632</c:v>
                </c:pt>
                <c:pt idx="4206">
                  <c:v>42633</c:v>
                </c:pt>
                <c:pt idx="4207">
                  <c:v>42634</c:v>
                </c:pt>
                <c:pt idx="4208">
                  <c:v>42635</c:v>
                </c:pt>
                <c:pt idx="4209">
                  <c:v>42636</c:v>
                </c:pt>
                <c:pt idx="4210">
                  <c:v>42639</c:v>
                </c:pt>
                <c:pt idx="4211">
                  <c:v>42640</c:v>
                </c:pt>
                <c:pt idx="4212">
                  <c:v>42641</c:v>
                </c:pt>
                <c:pt idx="4213">
                  <c:v>42642</c:v>
                </c:pt>
                <c:pt idx="4214">
                  <c:v>42643</c:v>
                </c:pt>
                <c:pt idx="4215">
                  <c:v>42646</c:v>
                </c:pt>
                <c:pt idx="4216">
                  <c:v>42647</c:v>
                </c:pt>
                <c:pt idx="4217">
                  <c:v>42648</c:v>
                </c:pt>
                <c:pt idx="4218">
                  <c:v>42649</c:v>
                </c:pt>
                <c:pt idx="4219">
                  <c:v>42650</c:v>
                </c:pt>
                <c:pt idx="4220">
                  <c:v>42653</c:v>
                </c:pt>
                <c:pt idx="4221">
                  <c:v>42654</c:v>
                </c:pt>
                <c:pt idx="4222">
                  <c:v>42655</c:v>
                </c:pt>
                <c:pt idx="4223">
                  <c:v>42656</c:v>
                </c:pt>
                <c:pt idx="4224">
                  <c:v>42657</c:v>
                </c:pt>
                <c:pt idx="4225">
                  <c:v>42660</c:v>
                </c:pt>
                <c:pt idx="4226">
                  <c:v>42661</c:v>
                </c:pt>
                <c:pt idx="4227">
                  <c:v>42662</c:v>
                </c:pt>
                <c:pt idx="4228">
                  <c:v>42663</c:v>
                </c:pt>
                <c:pt idx="4229">
                  <c:v>42664</c:v>
                </c:pt>
                <c:pt idx="4230">
                  <c:v>42667</c:v>
                </c:pt>
                <c:pt idx="4231">
                  <c:v>42668</c:v>
                </c:pt>
                <c:pt idx="4232">
                  <c:v>42669</c:v>
                </c:pt>
                <c:pt idx="4233">
                  <c:v>42670</c:v>
                </c:pt>
                <c:pt idx="4234">
                  <c:v>42671</c:v>
                </c:pt>
                <c:pt idx="4235">
                  <c:v>42674</c:v>
                </c:pt>
                <c:pt idx="4236">
                  <c:v>42675</c:v>
                </c:pt>
                <c:pt idx="4237">
                  <c:v>42676</c:v>
                </c:pt>
                <c:pt idx="4238">
                  <c:v>42677</c:v>
                </c:pt>
                <c:pt idx="4239">
                  <c:v>42678</c:v>
                </c:pt>
                <c:pt idx="4240">
                  <c:v>42681</c:v>
                </c:pt>
                <c:pt idx="4241">
                  <c:v>42682</c:v>
                </c:pt>
                <c:pt idx="4242">
                  <c:v>42683</c:v>
                </c:pt>
                <c:pt idx="4243">
                  <c:v>42684</c:v>
                </c:pt>
                <c:pt idx="4244">
                  <c:v>42685</c:v>
                </c:pt>
                <c:pt idx="4245">
                  <c:v>42688</c:v>
                </c:pt>
                <c:pt idx="4246">
                  <c:v>42689</c:v>
                </c:pt>
                <c:pt idx="4247">
                  <c:v>42690</c:v>
                </c:pt>
                <c:pt idx="4248">
                  <c:v>42691</c:v>
                </c:pt>
                <c:pt idx="4249">
                  <c:v>42692</c:v>
                </c:pt>
                <c:pt idx="4250">
                  <c:v>42695</c:v>
                </c:pt>
                <c:pt idx="4251">
                  <c:v>42696</c:v>
                </c:pt>
                <c:pt idx="4252">
                  <c:v>42697</c:v>
                </c:pt>
                <c:pt idx="4253">
                  <c:v>42699</c:v>
                </c:pt>
                <c:pt idx="4254">
                  <c:v>42702</c:v>
                </c:pt>
                <c:pt idx="4255">
                  <c:v>42703</c:v>
                </c:pt>
                <c:pt idx="4256">
                  <c:v>42704</c:v>
                </c:pt>
                <c:pt idx="4257">
                  <c:v>42705</c:v>
                </c:pt>
                <c:pt idx="4258">
                  <c:v>42706</c:v>
                </c:pt>
                <c:pt idx="4259">
                  <c:v>42709</c:v>
                </c:pt>
                <c:pt idx="4260">
                  <c:v>42710</c:v>
                </c:pt>
                <c:pt idx="4261">
                  <c:v>42711</c:v>
                </c:pt>
                <c:pt idx="4262">
                  <c:v>42712</c:v>
                </c:pt>
                <c:pt idx="4263">
                  <c:v>42713</c:v>
                </c:pt>
                <c:pt idx="4264">
                  <c:v>42716</c:v>
                </c:pt>
                <c:pt idx="4265">
                  <c:v>42717</c:v>
                </c:pt>
                <c:pt idx="4266">
                  <c:v>42718</c:v>
                </c:pt>
                <c:pt idx="4267">
                  <c:v>42719</c:v>
                </c:pt>
                <c:pt idx="4268">
                  <c:v>42720</c:v>
                </c:pt>
                <c:pt idx="4269">
                  <c:v>42723</c:v>
                </c:pt>
                <c:pt idx="4270">
                  <c:v>42724</c:v>
                </c:pt>
                <c:pt idx="4271">
                  <c:v>42725</c:v>
                </c:pt>
                <c:pt idx="4272">
                  <c:v>42726</c:v>
                </c:pt>
                <c:pt idx="4273">
                  <c:v>42727</c:v>
                </c:pt>
                <c:pt idx="4274">
                  <c:v>42731</c:v>
                </c:pt>
                <c:pt idx="4275">
                  <c:v>42732</c:v>
                </c:pt>
                <c:pt idx="4276">
                  <c:v>42733</c:v>
                </c:pt>
                <c:pt idx="4277">
                  <c:v>42734</c:v>
                </c:pt>
                <c:pt idx="4278">
                  <c:v>42738</c:v>
                </c:pt>
                <c:pt idx="4279">
                  <c:v>42739</c:v>
                </c:pt>
                <c:pt idx="4280">
                  <c:v>42740</c:v>
                </c:pt>
                <c:pt idx="4281">
                  <c:v>42741</c:v>
                </c:pt>
                <c:pt idx="4282">
                  <c:v>42744</c:v>
                </c:pt>
                <c:pt idx="4283">
                  <c:v>42745</c:v>
                </c:pt>
                <c:pt idx="4284">
                  <c:v>42746</c:v>
                </c:pt>
                <c:pt idx="4285">
                  <c:v>42747</c:v>
                </c:pt>
                <c:pt idx="4286">
                  <c:v>42748</c:v>
                </c:pt>
                <c:pt idx="4287">
                  <c:v>42752</c:v>
                </c:pt>
                <c:pt idx="4288">
                  <c:v>42753</c:v>
                </c:pt>
                <c:pt idx="4289">
                  <c:v>42754</c:v>
                </c:pt>
                <c:pt idx="4290">
                  <c:v>42755</c:v>
                </c:pt>
                <c:pt idx="4291">
                  <c:v>42758</c:v>
                </c:pt>
                <c:pt idx="4292">
                  <c:v>42759</c:v>
                </c:pt>
                <c:pt idx="4293">
                  <c:v>42760</c:v>
                </c:pt>
                <c:pt idx="4294">
                  <c:v>42761</c:v>
                </c:pt>
                <c:pt idx="4295">
                  <c:v>42762</c:v>
                </c:pt>
                <c:pt idx="4296">
                  <c:v>42765</c:v>
                </c:pt>
                <c:pt idx="4297">
                  <c:v>42766</c:v>
                </c:pt>
                <c:pt idx="4298">
                  <c:v>42767</c:v>
                </c:pt>
                <c:pt idx="4299">
                  <c:v>42768</c:v>
                </c:pt>
                <c:pt idx="4300">
                  <c:v>42769</c:v>
                </c:pt>
                <c:pt idx="4301">
                  <c:v>42772</c:v>
                </c:pt>
                <c:pt idx="4302">
                  <c:v>42773</c:v>
                </c:pt>
                <c:pt idx="4303">
                  <c:v>42774</c:v>
                </c:pt>
                <c:pt idx="4304">
                  <c:v>42775</c:v>
                </c:pt>
                <c:pt idx="4305">
                  <c:v>42776</c:v>
                </c:pt>
                <c:pt idx="4306">
                  <c:v>42779</c:v>
                </c:pt>
                <c:pt idx="4307">
                  <c:v>42780</c:v>
                </c:pt>
                <c:pt idx="4308">
                  <c:v>42781</c:v>
                </c:pt>
                <c:pt idx="4309">
                  <c:v>42782</c:v>
                </c:pt>
                <c:pt idx="4310">
                  <c:v>42783</c:v>
                </c:pt>
                <c:pt idx="4311">
                  <c:v>42787</c:v>
                </c:pt>
                <c:pt idx="4312">
                  <c:v>42788</c:v>
                </c:pt>
                <c:pt idx="4313">
                  <c:v>42789</c:v>
                </c:pt>
                <c:pt idx="4314">
                  <c:v>42790</c:v>
                </c:pt>
                <c:pt idx="4315">
                  <c:v>42793</c:v>
                </c:pt>
                <c:pt idx="4316">
                  <c:v>42794</c:v>
                </c:pt>
                <c:pt idx="4317">
                  <c:v>42795</c:v>
                </c:pt>
                <c:pt idx="4318">
                  <c:v>42796</c:v>
                </c:pt>
                <c:pt idx="4319">
                  <c:v>42797</c:v>
                </c:pt>
                <c:pt idx="4320">
                  <c:v>42800</c:v>
                </c:pt>
                <c:pt idx="4321">
                  <c:v>42801</c:v>
                </c:pt>
                <c:pt idx="4322">
                  <c:v>42802</c:v>
                </c:pt>
                <c:pt idx="4323">
                  <c:v>42803</c:v>
                </c:pt>
                <c:pt idx="4324">
                  <c:v>42804</c:v>
                </c:pt>
                <c:pt idx="4325">
                  <c:v>42807</c:v>
                </c:pt>
                <c:pt idx="4326">
                  <c:v>42808</c:v>
                </c:pt>
                <c:pt idx="4327">
                  <c:v>42809</c:v>
                </c:pt>
                <c:pt idx="4328">
                  <c:v>42810</c:v>
                </c:pt>
                <c:pt idx="4329">
                  <c:v>42811</c:v>
                </c:pt>
                <c:pt idx="4330">
                  <c:v>42814</c:v>
                </c:pt>
                <c:pt idx="4331">
                  <c:v>42815</c:v>
                </c:pt>
                <c:pt idx="4332">
                  <c:v>42816</c:v>
                </c:pt>
                <c:pt idx="4333">
                  <c:v>42817</c:v>
                </c:pt>
                <c:pt idx="4334">
                  <c:v>42818</c:v>
                </c:pt>
                <c:pt idx="4335">
                  <c:v>42821</c:v>
                </c:pt>
                <c:pt idx="4336">
                  <c:v>42822</c:v>
                </c:pt>
                <c:pt idx="4337">
                  <c:v>42823</c:v>
                </c:pt>
                <c:pt idx="4338">
                  <c:v>42824</c:v>
                </c:pt>
                <c:pt idx="4339">
                  <c:v>42825</c:v>
                </c:pt>
                <c:pt idx="4340">
                  <c:v>42828</c:v>
                </c:pt>
                <c:pt idx="4341">
                  <c:v>42829</c:v>
                </c:pt>
                <c:pt idx="4342">
                  <c:v>42830</c:v>
                </c:pt>
                <c:pt idx="4343">
                  <c:v>42831</c:v>
                </c:pt>
                <c:pt idx="4344">
                  <c:v>42832</c:v>
                </c:pt>
                <c:pt idx="4345">
                  <c:v>42835</c:v>
                </c:pt>
                <c:pt idx="4346">
                  <c:v>42836</c:v>
                </c:pt>
                <c:pt idx="4347">
                  <c:v>42837</c:v>
                </c:pt>
                <c:pt idx="4348">
                  <c:v>42838</c:v>
                </c:pt>
                <c:pt idx="4349">
                  <c:v>42842</c:v>
                </c:pt>
                <c:pt idx="4350">
                  <c:v>42843</c:v>
                </c:pt>
                <c:pt idx="4351">
                  <c:v>42844</c:v>
                </c:pt>
                <c:pt idx="4352">
                  <c:v>42845</c:v>
                </c:pt>
                <c:pt idx="4353">
                  <c:v>42846</c:v>
                </c:pt>
                <c:pt idx="4354">
                  <c:v>42849</c:v>
                </c:pt>
                <c:pt idx="4355">
                  <c:v>42850</c:v>
                </c:pt>
                <c:pt idx="4356">
                  <c:v>42851</c:v>
                </c:pt>
                <c:pt idx="4357">
                  <c:v>42852</c:v>
                </c:pt>
                <c:pt idx="4358">
                  <c:v>42853</c:v>
                </c:pt>
                <c:pt idx="4359">
                  <c:v>42856</c:v>
                </c:pt>
                <c:pt idx="4360">
                  <c:v>42857</c:v>
                </c:pt>
                <c:pt idx="4361">
                  <c:v>42858</c:v>
                </c:pt>
                <c:pt idx="4362">
                  <c:v>42859</c:v>
                </c:pt>
                <c:pt idx="4363">
                  <c:v>42860</c:v>
                </c:pt>
                <c:pt idx="4364">
                  <c:v>42863</c:v>
                </c:pt>
                <c:pt idx="4365">
                  <c:v>42864</c:v>
                </c:pt>
                <c:pt idx="4366">
                  <c:v>42865</c:v>
                </c:pt>
                <c:pt idx="4367">
                  <c:v>42866</c:v>
                </c:pt>
                <c:pt idx="4368">
                  <c:v>42867</c:v>
                </c:pt>
                <c:pt idx="4369">
                  <c:v>42870</c:v>
                </c:pt>
                <c:pt idx="4370">
                  <c:v>42871</c:v>
                </c:pt>
                <c:pt idx="4371">
                  <c:v>42872</c:v>
                </c:pt>
                <c:pt idx="4372">
                  <c:v>42873</c:v>
                </c:pt>
                <c:pt idx="4373">
                  <c:v>42874</c:v>
                </c:pt>
                <c:pt idx="4374">
                  <c:v>42877</c:v>
                </c:pt>
                <c:pt idx="4375">
                  <c:v>42878</c:v>
                </c:pt>
                <c:pt idx="4376">
                  <c:v>42879</c:v>
                </c:pt>
                <c:pt idx="4377">
                  <c:v>42880</c:v>
                </c:pt>
                <c:pt idx="4378">
                  <c:v>42881</c:v>
                </c:pt>
                <c:pt idx="4379">
                  <c:v>42885</c:v>
                </c:pt>
                <c:pt idx="4380">
                  <c:v>42886</c:v>
                </c:pt>
                <c:pt idx="4381">
                  <c:v>42887</c:v>
                </c:pt>
                <c:pt idx="4382">
                  <c:v>42888</c:v>
                </c:pt>
                <c:pt idx="4383">
                  <c:v>42891</c:v>
                </c:pt>
                <c:pt idx="4384">
                  <c:v>42892</c:v>
                </c:pt>
                <c:pt idx="4385">
                  <c:v>42893</c:v>
                </c:pt>
                <c:pt idx="4386">
                  <c:v>42894</c:v>
                </c:pt>
                <c:pt idx="4387">
                  <c:v>42895</c:v>
                </c:pt>
                <c:pt idx="4388">
                  <c:v>42898</c:v>
                </c:pt>
                <c:pt idx="4389">
                  <c:v>42899</c:v>
                </c:pt>
                <c:pt idx="4390">
                  <c:v>42900</c:v>
                </c:pt>
                <c:pt idx="4391">
                  <c:v>42901</c:v>
                </c:pt>
                <c:pt idx="4392">
                  <c:v>42902</c:v>
                </c:pt>
                <c:pt idx="4393">
                  <c:v>42905</c:v>
                </c:pt>
                <c:pt idx="4394">
                  <c:v>42906</c:v>
                </c:pt>
                <c:pt idx="4395">
                  <c:v>42907</c:v>
                </c:pt>
                <c:pt idx="4396">
                  <c:v>42908</c:v>
                </c:pt>
                <c:pt idx="4397">
                  <c:v>42909</c:v>
                </c:pt>
                <c:pt idx="4398">
                  <c:v>42912</c:v>
                </c:pt>
                <c:pt idx="4399">
                  <c:v>42913</c:v>
                </c:pt>
                <c:pt idx="4400">
                  <c:v>42914</c:v>
                </c:pt>
                <c:pt idx="4401">
                  <c:v>42915</c:v>
                </c:pt>
                <c:pt idx="4402">
                  <c:v>42916</c:v>
                </c:pt>
                <c:pt idx="4403">
                  <c:v>42919</c:v>
                </c:pt>
                <c:pt idx="4404">
                  <c:v>42921</c:v>
                </c:pt>
                <c:pt idx="4405">
                  <c:v>42922</c:v>
                </c:pt>
                <c:pt idx="4406">
                  <c:v>42923</c:v>
                </c:pt>
                <c:pt idx="4407">
                  <c:v>42926</c:v>
                </c:pt>
                <c:pt idx="4408">
                  <c:v>42927</c:v>
                </c:pt>
                <c:pt idx="4409">
                  <c:v>42928</c:v>
                </c:pt>
                <c:pt idx="4410">
                  <c:v>42929</c:v>
                </c:pt>
                <c:pt idx="4411">
                  <c:v>42930</c:v>
                </c:pt>
                <c:pt idx="4412">
                  <c:v>42933</c:v>
                </c:pt>
                <c:pt idx="4413">
                  <c:v>42934</c:v>
                </c:pt>
                <c:pt idx="4414">
                  <c:v>42935</c:v>
                </c:pt>
                <c:pt idx="4415">
                  <c:v>42936</c:v>
                </c:pt>
                <c:pt idx="4416">
                  <c:v>42937</c:v>
                </c:pt>
                <c:pt idx="4417">
                  <c:v>42940</c:v>
                </c:pt>
                <c:pt idx="4418">
                  <c:v>42941</c:v>
                </c:pt>
                <c:pt idx="4419">
                  <c:v>42942</c:v>
                </c:pt>
                <c:pt idx="4420">
                  <c:v>42943</c:v>
                </c:pt>
                <c:pt idx="4421">
                  <c:v>42944</c:v>
                </c:pt>
                <c:pt idx="4422">
                  <c:v>42947</c:v>
                </c:pt>
                <c:pt idx="4423">
                  <c:v>42948</c:v>
                </c:pt>
                <c:pt idx="4424">
                  <c:v>42949</c:v>
                </c:pt>
                <c:pt idx="4425">
                  <c:v>42950</c:v>
                </c:pt>
                <c:pt idx="4426">
                  <c:v>42951</c:v>
                </c:pt>
                <c:pt idx="4427">
                  <c:v>42954</c:v>
                </c:pt>
                <c:pt idx="4428">
                  <c:v>42955</c:v>
                </c:pt>
                <c:pt idx="4429">
                  <c:v>42956</c:v>
                </c:pt>
                <c:pt idx="4430">
                  <c:v>42957</c:v>
                </c:pt>
                <c:pt idx="4431">
                  <c:v>42958</c:v>
                </c:pt>
                <c:pt idx="4432">
                  <c:v>42961</c:v>
                </c:pt>
                <c:pt idx="4433">
                  <c:v>42962</c:v>
                </c:pt>
                <c:pt idx="4434">
                  <c:v>42963</c:v>
                </c:pt>
                <c:pt idx="4435">
                  <c:v>42964</c:v>
                </c:pt>
                <c:pt idx="4436">
                  <c:v>42965</c:v>
                </c:pt>
                <c:pt idx="4437">
                  <c:v>42968</c:v>
                </c:pt>
                <c:pt idx="4438">
                  <c:v>42969</c:v>
                </c:pt>
                <c:pt idx="4439">
                  <c:v>42970</c:v>
                </c:pt>
                <c:pt idx="4440">
                  <c:v>42971</c:v>
                </c:pt>
                <c:pt idx="4441">
                  <c:v>42972</c:v>
                </c:pt>
                <c:pt idx="4442">
                  <c:v>42975</c:v>
                </c:pt>
                <c:pt idx="4443">
                  <c:v>42976</c:v>
                </c:pt>
                <c:pt idx="4444">
                  <c:v>42977</c:v>
                </c:pt>
                <c:pt idx="4445">
                  <c:v>42978</c:v>
                </c:pt>
                <c:pt idx="4446">
                  <c:v>42979</c:v>
                </c:pt>
                <c:pt idx="4447">
                  <c:v>42983</c:v>
                </c:pt>
                <c:pt idx="4448">
                  <c:v>42984</c:v>
                </c:pt>
                <c:pt idx="4449">
                  <c:v>42985</c:v>
                </c:pt>
                <c:pt idx="4450">
                  <c:v>42986</c:v>
                </c:pt>
                <c:pt idx="4451">
                  <c:v>42989</c:v>
                </c:pt>
                <c:pt idx="4452">
                  <c:v>42990</c:v>
                </c:pt>
                <c:pt idx="4453">
                  <c:v>42991</c:v>
                </c:pt>
                <c:pt idx="4454">
                  <c:v>42992</c:v>
                </c:pt>
                <c:pt idx="4455">
                  <c:v>42993</c:v>
                </c:pt>
                <c:pt idx="4456">
                  <c:v>42996</c:v>
                </c:pt>
                <c:pt idx="4457">
                  <c:v>42997</c:v>
                </c:pt>
                <c:pt idx="4458">
                  <c:v>42998</c:v>
                </c:pt>
                <c:pt idx="4459">
                  <c:v>42999</c:v>
                </c:pt>
                <c:pt idx="4460">
                  <c:v>43000</c:v>
                </c:pt>
                <c:pt idx="4461">
                  <c:v>43003</c:v>
                </c:pt>
                <c:pt idx="4462">
                  <c:v>43004</c:v>
                </c:pt>
                <c:pt idx="4463">
                  <c:v>43005</c:v>
                </c:pt>
                <c:pt idx="4464">
                  <c:v>43006</c:v>
                </c:pt>
                <c:pt idx="4465">
                  <c:v>43007</c:v>
                </c:pt>
                <c:pt idx="4466">
                  <c:v>43010</c:v>
                </c:pt>
                <c:pt idx="4467">
                  <c:v>43011</c:v>
                </c:pt>
                <c:pt idx="4468">
                  <c:v>43012</c:v>
                </c:pt>
                <c:pt idx="4469">
                  <c:v>43013</c:v>
                </c:pt>
                <c:pt idx="4470">
                  <c:v>43014</c:v>
                </c:pt>
                <c:pt idx="4471">
                  <c:v>43017</c:v>
                </c:pt>
                <c:pt idx="4472">
                  <c:v>43018</c:v>
                </c:pt>
                <c:pt idx="4473">
                  <c:v>43019</c:v>
                </c:pt>
                <c:pt idx="4474">
                  <c:v>43020</c:v>
                </c:pt>
                <c:pt idx="4475">
                  <c:v>43021</c:v>
                </c:pt>
                <c:pt idx="4476">
                  <c:v>43024</c:v>
                </c:pt>
                <c:pt idx="4477">
                  <c:v>43025</c:v>
                </c:pt>
                <c:pt idx="4478">
                  <c:v>43026</c:v>
                </c:pt>
                <c:pt idx="4479">
                  <c:v>43027</c:v>
                </c:pt>
                <c:pt idx="4480">
                  <c:v>43028</c:v>
                </c:pt>
                <c:pt idx="4481">
                  <c:v>43031</c:v>
                </c:pt>
                <c:pt idx="4482">
                  <c:v>43032</c:v>
                </c:pt>
                <c:pt idx="4483">
                  <c:v>43033</c:v>
                </c:pt>
                <c:pt idx="4484">
                  <c:v>43034</c:v>
                </c:pt>
                <c:pt idx="4485">
                  <c:v>43035</c:v>
                </c:pt>
                <c:pt idx="4486">
                  <c:v>43038</c:v>
                </c:pt>
                <c:pt idx="4487">
                  <c:v>43039</c:v>
                </c:pt>
                <c:pt idx="4488">
                  <c:v>43040</c:v>
                </c:pt>
                <c:pt idx="4489">
                  <c:v>43041</c:v>
                </c:pt>
                <c:pt idx="4490">
                  <c:v>43042</c:v>
                </c:pt>
                <c:pt idx="4491">
                  <c:v>43045</c:v>
                </c:pt>
                <c:pt idx="4492">
                  <c:v>43046</c:v>
                </c:pt>
                <c:pt idx="4493">
                  <c:v>43047</c:v>
                </c:pt>
                <c:pt idx="4494">
                  <c:v>43048</c:v>
                </c:pt>
                <c:pt idx="4495">
                  <c:v>43049</c:v>
                </c:pt>
                <c:pt idx="4496">
                  <c:v>43052</c:v>
                </c:pt>
                <c:pt idx="4497">
                  <c:v>43053</c:v>
                </c:pt>
                <c:pt idx="4498">
                  <c:v>43054</c:v>
                </c:pt>
                <c:pt idx="4499">
                  <c:v>43055</c:v>
                </c:pt>
                <c:pt idx="4500">
                  <c:v>43056</c:v>
                </c:pt>
                <c:pt idx="4501">
                  <c:v>43059</c:v>
                </c:pt>
                <c:pt idx="4502">
                  <c:v>43060</c:v>
                </c:pt>
                <c:pt idx="4503">
                  <c:v>43061</c:v>
                </c:pt>
                <c:pt idx="4504">
                  <c:v>43063</c:v>
                </c:pt>
                <c:pt idx="4505">
                  <c:v>43066</c:v>
                </c:pt>
                <c:pt idx="4506">
                  <c:v>43067</c:v>
                </c:pt>
                <c:pt idx="4507">
                  <c:v>43068</c:v>
                </c:pt>
                <c:pt idx="4508">
                  <c:v>43069</c:v>
                </c:pt>
                <c:pt idx="4509">
                  <c:v>43070</c:v>
                </c:pt>
                <c:pt idx="4510">
                  <c:v>43073</c:v>
                </c:pt>
                <c:pt idx="4511">
                  <c:v>43074</c:v>
                </c:pt>
                <c:pt idx="4512">
                  <c:v>43075</c:v>
                </c:pt>
                <c:pt idx="4513">
                  <c:v>43076</c:v>
                </c:pt>
                <c:pt idx="4514">
                  <c:v>43077</c:v>
                </c:pt>
                <c:pt idx="4515">
                  <c:v>43080</c:v>
                </c:pt>
                <c:pt idx="4516">
                  <c:v>43081</c:v>
                </c:pt>
                <c:pt idx="4517">
                  <c:v>43082</c:v>
                </c:pt>
                <c:pt idx="4518">
                  <c:v>43083</c:v>
                </c:pt>
                <c:pt idx="4519">
                  <c:v>43084</c:v>
                </c:pt>
                <c:pt idx="4520">
                  <c:v>43087</c:v>
                </c:pt>
                <c:pt idx="4521">
                  <c:v>43088</c:v>
                </c:pt>
                <c:pt idx="4522">
                  <c:v>43089</c:v>
                </c:pt>
                <c:pt idx="4523">
                  <c:v>43090</c:v>
                </c:pt>
                <c:pt idx="4524">
                  <c:v>43091</c:v>
                </c:pt>
                <c:pt idx="4525">
                  <c:v>43095</c:v>
                </c:pt>
                <c:pt idx="4526">
                  <c:v>43096</c:v>
                </c:pt>
                <c:pt idx="4527">
                  <c:v>43097</c:v>
                </c:pt>
                <c:pt idx="4528">
                  <c:v>43098</c:v>
                </c:pt>
                <c:pt idx="4529">
                  <c:v>43102</c:v>
                </c:pt>
                <c:pt idx="4530">
                  <c:v>43103</c:v>
                </c:pt>
                <c:pt idx="4531">
                  <c:v>43104</c:v>
                </c:pt>
                <c:pt idx="4532">
                  <c:v>43105</c:v>
                </c:pt>
                <c:pt idx="4533">
                  <c:v>43108</c:v>
                </c:pt>
                <c:pt idx="4534">
                  <c:v>43109</c:v>
                </c:pt>
                <c:pt idx="4535">
                  <c:v>43110</c:v>
                </c:pt>
                <c:pt idx="4536">
                  <c:v>43111</c:v>
                </c:pt>
                <c:pt idx="4537">
                  <c:v>43112</c:v>
                </c:pt>
                <c:pt idx="4538">
                  <c:v>43116</c:v>
                </c:pt>
                <c:pt idx="4539">
                  <c:v>43117</c:v>
                </c:pt>
                <c:pt idx="4540">
                  <c:v>43118</c:v>
                </c:pt>
                <c:pt idx="4541">
                  <c:v>43119</c:v>
                </c:pt>
                <c:pt idx="4542">
                  <c:v>43122</c:v>
                </c:pt>
                <c:pt idx="4543">
                  <c:v>43123</c:v>
                </c:pt>
                <c:pt idx="4544">
                  <c:v>43124</c:v>
                </c:pt>
                <c:pt idx="4545">
                  <c:v>43125</c:v>
                </c:pt>
                <c:pt idx="4546">
                  <c:v>43126</c:v>
                </c:pt>
                <c:pt idx="4547">
                  <c:v>43129</c:v>
                </c:pt>
                <c:pt idx="4548">
                  <c:v>43130</c:v>
                </c:pt>
                <c:pt idx="4549">
                  <c:v>43131</c:v>
                </c:pt>
                <c:pt idx="4550">
                  <c:v>43132</c:v>
                </c:pt>
                <c:pt idx="4551">
                  <c:v>43133</c:v>
                </c:pt>
                <c:pt idx="4552">
                  <c:v>43136</c:v>
                </c:pt>
                <c:pt idx="4553">
                  <c:v>43137</c:v>
                </c:pt>
                <c:pt idx="4554">
                  <c:v>43138</c:v>
                </c:pt>
                <c:pt idx="4555">
                  <c:v>43139</c:v>
                </c:pt>
                <c:pt idx="4556">
                  <c:v>43140</c:v>
                </c:pt>
                <c:pt idx="4557">
                  <c:v>43143</c:v>
                </c:pt>
                <c:pt idx="4558">
                  <c:v>43144</c:v>
                </c:pt>
                <c:pt idx="4559">
                  <c:v>43145</c:v>
                </c:pt>
                <c:pt idx="4560">
                  <c:v>43146</c:v>
                </c:pt>
                <c:pt idx="4561">
                  <c:v>43147</c:v>
                </c:pt>
                <c:pt idx="4562">
                  <c:v>43151</c:v>
                </c:pt>
                <c:pt idx="4563">
                  <c:v>43152</c:v>
                </c:pt>
                <c:pt idx="4564">
                  <c:v>43153</c:v>
                </c:pt>
                <c:pt idx="4565">
                  <c:v>43154</c:v>
                </c:pt>
                <c:pt idx="4566">
                  <c:v>43157</c:v>
                </c:pt>
                <c:pt idx="4567">
                  <c:v>43158</c:v>
                </c:pt>
                <c:pt idx="4568">
                  <c:v>43159</c:v>
                </c:pt>
                <c:pt idx="4569">
                  <c:v>43160</c:v>
                </c:pt>
                <c:pt idx="4570">
                  <c:v>43161</c:v>
                </c:pt>
                <c:pt idx="4571">
                  <c:v>43164</c:v>
                </c:pt>
                <c:pt idx="4572">
                  <c:v>43165</c:v>
                </c:pt>
                <c:pt idx="4573">
                  <c:v>43166</c:v>
                </c:pt>
                <c:pt idx="4574">
                  <c:v>43167</c:v>
                </c:pt>
                <c:pt idx="4575">
                  <c:v>43168</c:v>
                </c:pt>
                <c:pt idx="4576">
                  <c:v>43171</c:v>
                </c:pt>
                <c:pt idx="4577">
                  <c:v>43172</c:v>
                </c:pt>
                <c:pt idx="4578">
                  <c:v>43173</c:v>
                </c:pt>
                <c:pt idx="4579">
                  <c:v>43174</c:v>
                </c:pt>
                <c:pt idx="4580">
                  <c:v>43175</c:v>
                </c:pt>
                <c:pt idx="4581">
                  <c:v>43178</c:v>
                </c:pt>
                <c:pt idx="4582">
                  <c:v>43179</c:v>
                </c:pt>
                <c:pt idx="4583">
                  <c:v>43180</c:v>
                </c:pt>
                <c:pt idx="4584">
                  <c:v>43181</c:v>
                </c:pt>
                <c:pt idx="4585">
                  <c:v>43182</c:v>
                </c:pt>
                <c:pt idx="4586">
                  <c:v>43185</c:v>
                </c:pt>
                <c:pt idx="4587">
                  <c:v>43186</c:v>
                </c:pt>
                <c:pt idx="4588">
                  <c:v>43187</c:v>
                </c:pt>
                <c:pt idx="4589">
                  <c:v>43188</c:v>
                </c:pt>
                <c:pt idx="4590">
                  <c:v>43192</c:v>
                </c:pt>
                <c:pt idx="4591">
                  <c:v>43193</c:v>
                </c:pt>
                <c:pt idx="4592">
                  <c:v>43194</c:v>
                </c:pt>
                <c:pt idx="4593">
                  <c:v>43195</c:v>
                </c:pt>
                <c:pt idx="4594">
                  <c:v>43196</c:v>
                </c:pt>
                <c:pt idx="4595">
                  <c:v>43199</c:v>
                </c:pt>
                <c:pt idx="4596">
                  <c:v>43200</c:v>
                </c:pt>
                <c:pt idx="4597">
                  <c:v>43201</c:v>
                </c:pt>
                <c:pt idx="4598">
                  <c:v>43202</c:v>
                </c:pt>
                <c:pt idx="4599">
                  <c:v>43203</c:v>
                </c:pt>
                <c:pt idx="4600">
                  <c:v>43206</c:v>
                </c:pt>
                <c:pt idx="4601">
                  <c:v>43207</c:v>
                </c:pt>
                <c:pt idx="4602">
                  <c:v>43208</c:v>
                </c:pt>
                <c:pt idx="4603">
                  <c:v>43209</c:v>
                </c:pt>
                <c:pt idx="4604">
                  <c:v>43210</c:v>
                </c:pt>
                <c:pt idx="4605">
                  <c:v>43213</c:v>
                </c:pt>
                <c:pt idx="4606">
                  <c:v>43214</c:v>
                </c:pt>
                <c:pt idx="4607">
                  <c:v>43215</c:v>
                </c:pt>
                <c:pt idx="4608">
                  <c:v>43216</c:v>
                </c:pt>
                <c:pt idx="4609">
                  <c:v>43217</c:v>
                </c:pt>
                <c:pt idx="4610">
                  <c:v>43220</c:v>
                </c:pt>
                <c:pt idx="4611">
                  <c:v>43221</c:v>
                </c:pt>
                <c:pt idx="4612">
                  <c:v>43222</c:v>
                </c:pt>
                <c:pt idx="4613">
                  <c:v>43223</c:v>
                </c:pt>
                <c:pt idx="4614">
                  <c:v>43224</c:v>
                </c:pt>
                <c:pt idx="4615">
                  <c:v>43227</c:v>
                </c:pt>
                <c:pt idx="4616">
                  <c:v>43228</c:v>
                </c:pt>
                <c:pt idx="4617">
                  <c:v>43229</c:v>
                </c:pt>
                <c:pt idx="4618">
                  <c:v>43230</c:v>
                </c:pt>
                <c:pt idx="4619">
                  <c:v>43231</c:v>
                </c:pt>
                <c:pt idx="4620">
                  <c:v>43234</c:v>
                </c:pt>
                <c:pt idx="4621">
                  <c:v>43235</c:v>
                </c:pt>
                <c:pt idx="4622">
                  <c:v>43236</c:v>
                </c:pt>
                <c:pt idx="4623">
                  <c:v>43237</c:v>
                </c:pt>
                <c:pt idx="4624">
                  <c:v>43238</c:v>
                </c:pt>
                <c:pt idx="4625">
                  <c:v>43241</c:v>
                </c:pt>
                <c:pt idx="4626">
                  <c:v>43242</c:v>
                </c:pt>
                <c:pt idx="4627">
                  <c:v>43243</c:v>
                </c:pt>
                <c:pt idx="4628">
                  <c:v>43244</c:v>
                </c:pt>
                <c:pt idx="4629">
                  <c:v>43245</c:v>
                </c:pt>
                <c:pt idx="4630">
                  <c:v>43249</c:v>
                </c:pt>
                <c:pt idx="4631">
                  <c:v>43250</c:v>
                </c:pt>
                <c:pt idx="4632">
                  <c:v>43251</c:v>
                </c:pt>
                <c:pt idx="4633">
                  <c:v>43252</c:v>
                </c:pt>
                <c:pt idx="4634">
                  <c:v>43255</c:v>
                </c:pt>
                <c:pt idx="4635">
                  <c:v>43256</c:v>
                </c:pt>
                <c:pt idx="4636">
                  <c:v>43257</c:v>
                </c:pt>
                <c:pt idx="4637">
                  <c:v>43258</c:v>
                </c:pt>
                <c:pt idx="4638">
                  <c:v>43259</c:v>
                </c:pt>
                <c:pt idx="4639">
                  <c:v>43262</c:v>
                </c:pt>
                <c:pt idx="4640">
                  <c:v>43263</c:v>
                </c:pt>
                <c:pt idx="4641">
                  <c:v>43264</c:v>
                </c:pt>
                <c:pt idx="4642">
                  <c:v>43265</c:v>
                </c:pt>
                <c:pt idx="4643">
                  <c:v>43266</c:v>
                </c:pt>
                <c:pt idx="4644">
                  <c:v>43269</c:v>
                </c:pt>
                <c:pt idx="4645">
                  <c:v>43270</c:v>
                </c:pt>
                <c:pt idx="4646">
                  <c:v>43271</c:v>
                </c:pt>
                <c:pt idx="4647">
                  <c:v>43272</c:v>
                </c:pt>
                <c:pt idx="4648">
                  <c:v>43273</c:v>
                </c:pt>
                <c:pt idx="4649">
                  <c:v>43276</c:v>
                </c:pt>
                <c:pt idx="4650">
                  <c:v>43277</c:v>
                </c:pt>
                <c:pt idx="4651">
                  <c:v>43278</c:v>
                </c:pt>
                <c:pt idx="4652">
                  <c:v>43279</c:v>
                </c:pt>
                <c:pt idx="4653">
                  <c:v>43280</c:v>
                </c:pt>
                <c:pt idx="4654">
                  <c:v>43283</c:v>
                </c:pt>
                <c:pt idx="4655">
                  <c:v>43284</c:v>
                </c:pt>
                <c:pt idx="4656">
                  <c:v>43286</c:v>
                </c:pt>
                <c:pt idx="4657">
                  <c:v>43287</c:v>
                </c:pt>
                <c:pt idx="4658">
                  <c:v>43290</c:v>
                </c:pt>
                <c:pt idx="4659">
                  <c:v>43291</c:v>
                </c:pt>
                <c:pt idx="4660">
                  <c:v>43292</c:v>
                </c:pt>
                <c:pt idx="4661">
                  <c:v>43293</c:v>
                </c:pt>
                <c:pt idx="4662">
                  <c:v>43294</c:v>
                </c:pt>
                <c:pt idx="4663">
                  <c:v>43297</c:v>
                </c:pt>
                <c:pt idx="4664">
                  <c:v>43298</c:v>
                </c:pt>
                <c:pt idx="4665">
                  <c:v>43299</c:v>
                </c:pt>
                <c:pt idx="4666">
                  <c:v>43300</c:v>
                </c:pt>
                <c:pt idx="4667">
                  <c:v>43301</c:v>
                </c:pt>
                <c:pt idx="4668">
                  <c:v>43304</c:v>
                </c:pt>
                <c:pt idx="4669">
                  <c:v>43305</c:v>
                </c:pt>
                <c:pt idx="4670">
                  <c:v>43306</c:v>
                </c:pt>
                <c:pt idx="4671">
                  <c:v>43307</c:v>
                </c:pt>
                <c:pt idx="4672">
                  <c:v>43308</c:v>
                </c:pt>
                <c:pt idx="4673">
                  <c:v>43311</c:v>
                </c:pt>
                <c:pt idx="4674">
                  <c:v>43312</c:v>
                </c:pt>
                <c:pt idx="4675">
                  <c:v>43313</c:v>
                </c:pt>
                <c:pt idx="4676">
                  <c:v>43314</c:v>
                </c:pt>
                <c:pt idx="4677">
                  <c:v>43315</c:v>
                </c:pt>
                <c:pt idx="4678">
                  <c:v>43318</c:v>
                </c:pt>
                <c:pt idx="4679">
                  <c:v>43319</c:v>
                </c:pt>
                <c:pt idx="4680">
                  <c:v>43320</c:v>
                </c:pt>
                <c:pt idx="4681">
                  <c:v>43321</c:v>
                </c:pt>
                <c:pt idx="4682">
                  <c:v>43322</c:v>
                </c:pt>
                <c:pt idx="4683">
                  <c:v>43325</c:v>
                </c:pt>
                <c:pt idx="4684">
                  <c:v>43326</c:v>
                </c:pt>
                <c:pt idx="4685">
                  <c:v>43327</c:v>
                </c:pt>
                <c:pt idx="4686">
                  <c:v>43328</c:v>
                </c:pt>
                <c:pt idx="4687">
                  <c:v>43329</c:v>
                </c:pt>
                <c:pt idx="4688">
                  <c:v>43332</c:v>
                </c:pt>
                <c:pt idx="4689">
                  <c:v>43333</c:v>
                </c:pt>
                <c:pt idx="4690">
                  <c:v>43334</c:v>
                </c:pt>
                <c:pt idx="4691">
                  <c:v>43335</c:v>
                </c:pt>
                <c:pt idx="4692">
                  <c:v>43336</c:v>
                </c:pt>
                <c:pt idx="4693">
                  <c:v>43339</c:v>
                </c:pt>
                <c:pt idx="4694">
                  <c:v>43340</c:v>
                </c:pt>
                <c:pt idx="4695">
                  <c:v>43341</c:v>
                </c:pt>
                <c:pt idx="4696">
                  <c:v>43342</c:v>
                </c:pt>
                <c:pt idx="4697">
                  <c:v>43343</c:v>
                </c:pt>
                <c:pt idx="4698">
                  <c:v>43347</c:v>
                </c:pt>
                <c:pt idx="4699">
                  <c:v>43348</c:v>
                </c:pt>
                <c:pt idx="4700">
                  <c:v>43349</c:v>
                </c:pt>
                <c:pt idx="4701">
                  <c:v>43350</c:v>
                </c:pt>
                <c:pt idx="4702">
                  <c:v>43353</c:v>
                </c:pt>
                <c:pt idx="4703">
                  <c:v>43354</c:v>
                </c:pt>
                <c:pt idx="4704">
                  <c:v>43355</c:v>
                </c:pt>
                <c:pt idx="4705">
                  <c:v>43356</c:v>
                </c:pt>
                <c:pt idx="4706">
                  <c:v>43357</c:v>
                </c:pt>
                <c:pt idx="4707">
                  <c:v>43360</c:v>
                </c:pt>
                <c:pt idx="4708">
                  <c:v>43361</c:v>
                </c:pt>
                <c:pt idx="4709">
                  <c:v>43362</c:v>
                </c:pt>
                <c:pt idx="4710">
                  <c:v>43363</c:v>
                </c:pt>
                <c:pt idx="4711">
                  <c:v>43364</c:v>
                </c:pt>
                <c:pt idx="4712">
                  <c:v>43367</c:v>
                </c:pt>
                <c:pt idx="4713">
                  <c:v>43368</c:v>
                </c:pt>
                <c:pt idx="4714">
                  <c:v>43369</c:v>
                </c:pt>
                <c:pt idx="4715">
                  <c:v>43370</c:v>
                </c:pt>
                <c:pt idx="4716">
                  <c:v>43371</c:v>
                </c:pt>
                <c:pt idx="4717">
                  <c:v>43374</c:v>
                </c:pt>
                <c:pt idx="4718">
                  <c:v>43375</c:v>
                </c:pt>
                <c:pt idx="4719">
                  <c:v>43376</c:v>
                </c:pt>
                <c:pt idx="4720">
                  <c:v>43377</c:v>
                </c:pt>
                <c:pt idx="4721">
                  <c:v>43378</c:v>
                </c:pt>
                <c:pt idx="4722">
                  <c:v>43381</c:v>
                </c:pt>
                <c:pt idx="4723">
                  <c:v>43382</c:v>
                </c:pt>
                <c:pt idx="4724">
                  <c:v>43383</c:v>
                </c:pt>
                <c:pt idx="4725">
                  <c:v>43384</c:v>
                </c:pt>
                <c:pt idx="4726">
                  <c:v>43385</c:v>
                </c:pt>
                <c:pt idx="4727">
                  <c:v>43388</c:v>
                </c:pt>
                <c:pt idx="4728">
                  <c:v>43389</c:v>
                </c:pt>
                <c:pt idx="4729">
                  <c:v>43390</c:v>
                </c:pt>
                <c:pt idx="4730">
                  <c:v>43391</c:v>
                </c:pt>
                <c:pt idx="4731">
                  <c:v>43392</c:v>
                </c:pt>
                <c:pt idx="4732">
                  <c:v>43395</c:v>
                </c:pt>
                <c:pt idx="4733">
                  <c:v>43396</c:v>
                </c:pt>
                <c:pt idx="4734">
                  <c:v>43397</c:v>
                </c:pt>
                <c:pt idx="4735">
                  <c:v>43398</c:v>
                </c:pt>
                <c:pt idx="4736">
                  <c:v>43399</c:v>
                </c:pt>
                <c:pt idx="4737">
                  <c:v>43402</c:v>
                </c:pt>
                <c:pt idx="4738">
                  <c:v>43403</c:v>
                </c:pt>
                <c:pt idx="4739">
                  <c:v>43404</c:v>
                </c:pt>
                <c:pt idx="4740">
                  <c:v>43405</c:v>
                </c:pt>
                <c:pt idx="4741">
                  <c:v>43406</c:v>
                </c:pt>
                <c:pt idx="4742">
                  <c:v>43409</c:v>
                </c:pt>
                <c:pt idx="4743">
                  <c:v>43410</c:v>
                </c:pt>
                <c:pt idx="4744">
                  <c:v>43411</c:v>
                </c:pt>
                <c:pt idx="4745">
                  <c:v>43412</c:v>
                </c:pt>
                <c:pt idx="4746">
                  <c:v>43413</c:v>
                </c:pt>
                <c:pt idx="4747">
                  <c:v>43416</c:v>
                </c:pt>
                <c:pt idx="4748">
                  <c:v>43417</c:v>
                </c:pt>
                <c:pt idx="4749">
                  <c:v>43418</c:v>
                </c:pt>
                <c:pt idx="4750">
                  <c:v>43419</c:v>
                </c:pt>
                <c:pt idx="4751">
                  <c:v>43420</c:v>
                </c:pt>
                <c:pt idx="4752">
                  <c:v>43423</c:v>
                </c:pt>
                <c:pt idx="4753">
                  <c:v>43424</c:v>
                </c:pt>
                <c:pt idx="4754">
                  <c:v>43425</c:v>
                </c:pt>
                <c:pt idx="4755">
                  <c:v>43427</c:v>
                </c:pt>
                <c:pt idx="4756">
                  <c:v>43430</c:v>
                </c:pt>
                <c:pt idx="4757">
                  <c:v>43431</c:v>
                </c:pt>
                <c:pt idx="4758">
                  <c:v>43432</c:v>
                </c:pt>
                <c:pt idx="4759">
                  <c:v>43433</c:v>
                </c:pt>
                <c:pt idx="4760">
                  <c:v>43434</c:v>
                </c:pt>
                <c:pt idx="4761">
                  <c:v>43437</c:v>
                </c:pt>
                <c:pt idx="4762">
                  <c:v>43438</c:v>
                </c:pt>
                <c:pt idx="4763">
                  <c:v>43440</c:v>
                </c:pt>
                <c:pt idx="4764">
                  <c:v>43441</c:v>
                </c:pt>
                <c:pt idx="4765">
                  <c:v>43444</c:v>
                </c:pt>
                <c:pt idx="4766">
                  <c:v>43445</c:v>
                </c:pt>
                <c:pt idx="4767">
                  <c:v>43446</c:v>
                </c:pt>
                <c:pt idx="4768">
                  <c:v>43447</c:v>
                </c:pt>
                <c:pt idx="4769">
                  <c:v>43448</c:v>
                </c:pt>
                <c:pt idx="4770">
                  <c:v>43451</c:v>
                </c:pt>
                <c:pt idx="4771">
                  <c:v>43452</c:v>
                </c:pt>
                <c:pt idx="4772">
                  <c:v>43453</c:v>
                </c:pt>
                <c:pt idx="4773">
                  <c:v>43454</c:v>
                </c:pt>
                <c:pt idx="4774">
                  <c:v>43455</c:v>
                </c:pt>
                <c:pt idx="4775">
                  <c:v>43458</c:v>
                </c:pt>
                <c:pt idx="4776">
                  <c:v>43460</c:v>
                </c:pt>
                <c:pt idx="4777">
                  <c:v>43461</c:v>
                </c:pt>
                <c:pt idx="4778">
                  <c:v>43462</c:v>
                </c:pt>
                <c:pt idx="4779">
                  <c:v>43465</c:v>
                </c:pt>
                <c:pt idx="4780">
                  <c:v>43467</c:v>
                </c:pt>
                <c:pt idx="4781">
                  <c:v>43468</c:v>
                </c:pt>
                <c:pt idx="4782">
                  <c:v>43469</c:v>
                </c:pt>
                <c:pt idx="4783">
                  <c:v>43472</c:v>
                </c:pt>
                <c:pt idx="4784">
                  <c:v>43473</c:v>
                </c:pt>
                <c:pt idx="4785">
                  <c:v>43474</c:v>
                </c:pt>
                <c:pt idx="4786">
                  <c:v>43475</c:v>
                </c:pt>
                <c:pt idx="4787">
                  <c:v>43476</c:v>
                </c:pt>
                <c:pt idx="4788">
                  <c:v>43479</c:v>
                </c:pt>
                <c:pt idx="4789">
                  <c:v>43480</c:v>
                </c:pt>
                <c:pt idx="4790">
                  <c:v>43481</c:v>
                </c:pt>
                <c:pt idx="4791">
                  <c:v>43482</c:v>
                </c:pt>
                <c:pt idx="4792">
                  <c:v>43483</c:v>
                </c:pt>
                <c:pt idx="4793">
                  <c:v>43487</c:v>
                </c:pt>
                <c:pt idx="4794">
                  <c:v>43488</c:v>
                </c:pt>
                <c:pt idx="4795">
                  <c:v>43489</c:v>
                </c:pt>
                <c:pt idx="4796">
                  <c:v>43490</c:v>
                </c:pt>
                <c:pt idx="4797">
                  <c:v>43493</c:v>
                </c:pt>
                <c:pt idx="4798">
                  <c:v>43494</c:v>
                </c:pt>
                <c:pt idx="4799">
                  <c:v>43495</c:v>
                </c:pt>
                <c:pt idx="4800">
                  <c:v>43496</c:v>
                </c:pt>
                <c:pt idx="4801">
                  <c:v>43497</c:v>
                </c:pt>
                <c:pt idx="4802">
                  <c:v>43500</c:v>
                </c:pt>
                <c:pt idx="4803">
                  <c:v>43501</c:v>
                </c:pt>
                <c:pt idx="4804">
                  <c:v>43502</c:v>
                </c:pt>
                <c:pt idx="4805">
                  <c:v>43503</c:v>
                </c:pt>
                <c:pt idx="4806">
                  <c:v>43504</c:v>
                </c:pt>
                <c:pt idx="4807">
                  <c:v>43507</c:v>
                </c:pt>
                <c:pt idx="4808">
                  <c:v>43508</c:v>
                </c:pt>
                <c:pt idx="4809">
                  <c:v>43509</c:v>
                </c:pt>
                <c:pt idx="4810">
                  <c:v>43510</c:v>
                </c:pt>
                <c:pt idx="4811">
                  <c:v>43511</c:v>
                </c:pt>
                <c:pt idx="4812">
                  <c:v>43515</c:v>
                </c:pt>
                <c:pt idx="4813">
                  <c:v>43516</c:v>
                </c:pt>
                <c:pt idx="4814">
                  <c:v>43517</c:v>
                </c:pt>
                <c:pt idx="4815">
                  <c:v>43518</c:v>
                </c:pt>
                <c:pt idx="4816">
                  <c:v>43521</c:v>
                </c:pt>
                <c:pt idx="4817">
                  <c:v>43522</c:v>
                </c:pt>
                <c:pt idx="4818">
                  <c:v>43523</c:v>
                </c:pt>
                <c:pt idx="4819">
                  <c:v>43524</c:v>
                </c:pt>
                <c:pt idx="4820">
                  <c:v>43525</c:v>
                </c:pt>
                <c:pt idx="4821">
                  <c:v>43528</c:v>
                </c:pt>
                <c:pt idx="4822">
                  <c:v>43529</c:v>
                </c:pt>
                <c:pt idx="4823">
                  <c:v>43530</c:v>
                </c:pt>
                <c:pt idx="4824">
                  <c:v>43531</c:v>
                </c:pt>
                <c:pt idx="4825">
                  <c:v>43532</c:v>
                </c:pt>
                <c:pt idx="4826">
                  <c:v>43535</c:v>
                </c:pt>
                <c:pt idx="4827">
                  <c:v>43536</c:v>
                </c:pt>
                <c:pt idx="4828">
                  <c:v>43537</c:v>
                </c:pt>
                <c:pt idx="4829">
                  <c:v>43538</c:v>
                </c:pt>
                <c:pt idx="4830">
                  <c:v>43539</c:v>
                </c:pt>
                <c:pt idx="4831">
                  <c:v>43542</c:v>
                </c:pt>
                <c:pt idx="4832">
                  <c:v>43543</c:v>
                </c:pt>
                <c:pt idx="4833">
                  <c:v>43544</c:v>
                </c:pt>
                <c:pt idx="4834">
                  <c:v>43545</c:v>
                </c:pt>
                <c:pt idx="4835">
                  <c:v>43546</c:v>
                </c:pt>
                <c:pt idx="4836">
                  <c:v>43549</c:v>
                </c:pt>
                <c:pt idx="4837">
                  <c:v>43550</c:v>
                </c:pt>
                <c:pt idx="4838">
                  <c:v>43551</c:v>
                </c:pt>
                <c:pt idx="4839">
                  <c:v>43552</c:v>
                </c:pt>
                <c:pt idx="4840">
                  <c:v>43553</c:v>
                </c:pt>
                <c:pt idx="4841">
                  <c:v>43556</c:v>
                </c:pt>
                <c:pt idx="4842">
                  <c:v>43557</c:v>
                </c:pt>
                <c:pt idx="4843">
                  <c:v>43558</c:v>
                </c:pt>
                <c:pt idx="4844">
                  <c:v>43559</c:v>
                </c:pt>
                <c:pt idx="4845">
                  <c:v>43560</c:v>
                </c:pt>
                <c:pt idx="4846">
                  <c:v>43563</c:v>
                </c:pt>
                <c:pt idx="4847">
                  <c:v>43564</c:v>
                </c:pt>
                <c:pt idx="4848">
                  <c:v>43565</c:v>
                </c:pt>
                <c:pt idx="4849">
                  <c:v>43566</c:v>
                </c:pt>
                <c:pt idx="4850">
                  <c:v>43567</c:v>
                </c:pt>
                <c:pt idx="4851">
                  <c:v>43570</c:v>
                </c:pt>
                <c:pt idx="4852">
                  <c:v>43571</c:v>
                </c:pt>
                <c:pt idx="4853">
                  <c:v>43572</c:v>
                </c:pt>
                <c:pt idx="4854">
                  <c:v>43573</c:v>
                </c:pt>
                <c:pt idx="4855">
                  <c:v>43577</c:v>
                </c:pt>
                <c:pt idx="4856">
                  <c:v>43578</c:v>
                </c:pt>
                <c:pt idx="4857">
                  <c:v>43579</c:v>
                </c:pt>
                <c:pt idx="4858">
                  <c:v>43580</c:v>
                </c:pt>
                <c:pt idx="4859">
                  <c:v>43581</c:v>
                </c:pt>
                <c:pt idx="4860">
                  <c:v>43584</c:v>
                </c:pt>
                <c:pt idx="4861">
                  <c:v>43585</c:v>
                </c:pt>
                <c:pt idx="4862">
                  <c:v>43586</c:v>
                </c:pt>
                <c:pt idx="4863">
                  <c:v>43587</c:v>
                </c:pt>
                <c:pt idx="4864">
                  <c:v>43588</c:v>
                </c:pt>
                <c:pt idx="4865">
                  <c:v>43591</c:v>
                </c:pt>
                <c:pt idx="4866">
                  <c:v>43592</c:v>
                </c:pt>
                <c:pt idx="4867">
                  <c:v>43593</c:v>
                </c:pt>
                <c:pt idx="4868">
                  <c:v>43594</c:v>
                </c:pt>
                <c:pt idx="4869">
                  <c:v>43595</c:v>
                </c:pt>
                <c:pt idx="4870">
                  <c:v>43598</c:v>
                </c:pt>
                <c:pt idx="4871">
                  <c:v>43599</c:v>
                </c:pt>
                <c:pt idx="4872">
                  <c:v>43600</c:v>
                </c:pt>
                <c:pt idx="4873">
                  <c:v>43601</c:v>
                </c:pt>
                <c:pt idx="4874">
                  <c:v>43602</c:v>
                </c:pt>
                <c:pt idx="4875">
                  <c:v>43605</c:v>
                </c:pt>
                <c:pt idx="4876">
                  <c:v>43606</c:v>
                </c:pt>
                <c:pt idx="4877">
                  <c:v>43607</c:v>
                </c:pt>
                <c:pt idx="4878">
                  <c:v>43608</c:v>
                </c:pt>
                <c:pt idx="4879">
                  <c:v>43609</c:v>
                </c:pt>
                <c:pt idx="4880">
                  <c:v>43613</c:v>
                </c:pt>
                <c:pt idx="4881">
                  <c:v>43614</c:v>
                </c:pt>
                <c:pt idx="4882">
                  <c:v>43615</c:v>
                </c:pt>
                <c:pt idx="4883">
                  <c:v>43616</c:v>
                </c:pt>
                <c:pt idx="4884">
                  <c:v>43619</c:v>
                </c:pt>
                <c:pt idx="4885">
                  <c:v>43620</c:v>
                </c:pt>
                <c:pt idx="4886">
                  <c:v>43621</c:v>
                </c:pt>
                <c:pt idx="4887">
                  <c:v>43622</c:v>
                </c:pt>
                <c:pt idx="4888">
                  <c:v>43623</c:v>
                </c:pt>
                <c:pt idx="4889">
                  <c:v>43626</c:v>
                </c:pt>
                <c:pt idx="4890">
                  <c:v>43627</c:v>
                </c:pt>
                <c:pt idx="4891">
                  <c:v>43628</c:v>
                </c:pt>
                <c:pt idx="4892">
                  <c:v>43629</c:v>
                </c:pt>
                <c:pt idx="4893">
                  <c:v>43630</c:v>
                </c:pt>
                <c:pt idx="4894">
                  <c:v>43633</c:v>
                </c:pt>
                <c:pt idx="4895">
                  <c:v>43634</c:v>
                </c:pt>
                <c:pt idx="4896">
                  <c:v>43635</c:v>
                </c:pt>
                <c:pt idx="4897">
                  <c:v>43636</c:v>
                </c:pt>
                <c:pt idx="4898">
                  <c:v>43637</c:v>
                </c:pt>
                <c:pt idx="4899">
                  <c:v>43640</c:v>
                </c:pt>
                <c:pt idx="4900">
                  <c:v>43641</c:v>
                </c:pt>
                <c:pt idx="4901">
                  <c:v>43642</c:v>
                </c:pt>
                <c:pt idx="4902">
                  <c:v>43643</c:v>
                </c:pt>
                <c:pt idx="4903">
                  <c:v>43644</c:v>
                </c:pt>
                <c:pt idx="4904">
                  <c:v>43647</c:v>
                </c:pt>
                <c:pt idx="4905">
                  <c:v>43648</c:v>
                </c:pt>
                <c:pt idx="4906">
                  <c:v>43649</c:v>
                </c:pt>
                <c:pt idx="4907">
                  <c:v>43651</c:v>
                </c:pt>
                <c:pt idx="4908">
                  <c:v>43654</c:v>
                </c:pt>
                <c:pt idx="4909">
                  <c:v>43655</c:v>
                </c:pt>
                <c:pt idx="4910">
                  <c:v>43656</c:v>
                </c:pt>
                <c:pt idx="4911">
                  <c:v>43657</c:v>
                </c:pt>
                <c:pt idx="4912">
                  <c:v>43658</c:v>
                </c:pt>
                <c:pt idx="4913">
                  <c:v>43661</c:v>
                </c:pt>
                <c:pt idx="4914">
                  <c:v>43662</c:v>
                </c:pt>
                <c:pt idx="4915">
                  <c:v>43663</c:v>
                </c:pt>
                <c:pt idx="4916">
                  <c:v>43664</c:v>
                </c:pt>
                <c:pt idx="4917">
                  <c:v>43665</c:v>
                </c:pt>
                <c:pt idx="4918">
                  <c:v>43668</c:v>
                </c:pt>
                <c:pt idx="4919">
                  <c:v>43669</c:v>
                </c:pt>
                <c:pt idx="4920">
                  <c:v>43670</c:v>
                </c:pt>
                <c:pt idx="4921">
                  <c:v>43671</c:v>
                </c:pt>
                <c:pt idx="4922">
                  <c:v>43672</c:v>
                </c:pt>
                <c:pt idx="4923">
                  <c:v>43675</c:v>
                </c:pt>
                <c:pt idx="4924">
                  <c:v>43676</c:v>
                </c:pt>
                <c:pt idx="4925">
                  <c:v>43677</c:v>
                </c:pt>
                <c:pt idx="4926">
                  <c:v>43678</c:v>
                </c:pt>
                <c:pt idx="4927">
                  <c:v>43679</c:v>
                </c:pt>
                <c:pt idx="4928">
                  <c:v>43682</c:v>
                </c:pt>
                <c:pt idx="4929">
                  <c:v>43683</c:v>
                </c:pt>
                <c:pt idx="4930">
                  <c:v>43684</c:v>
                </c:pt>
                <c:pt idx="4931">
                  <c:v>43685</c:v>
                </c:pt>
                <c:pt idx="4932">
                  <c:v>43686</c:v>
                </c:pt>
                <c:pt idx="4933">
                  <c:v>43689</c:v>
                </c:pt>
                <c:pt idx="4934">
                  <c:v>43690</c:v>
                </c:pt>
                <c:pt idx="4935">
                  <c:v>43691</c:v>
                </c:pt>
                <c:pt idx="4936">
                  <c:v>43692</c:v>
                </c:pt>
                <c:pt idx="4937">
                  <c:v>43693</c:v>
                </c:pt>
                <c:pt idx="4938">
                  <c:v>43696</c:v>
                </c:pt>
                <c:pt idx="4939">
                  <c:v>43697</c:v>
                </c:pt>
                <c:pt idx="4940">
                  <c:v>43698</c:v>
                </c:pt>
                <c:pt idx="4941">
                  <c:v>43699</c:v>
                </c:pt>
                <c:pt idx="4942">
                  <c:v>43700</c:v>
                </c:pt>
                <c:pt idx="4943">
                  <c:v>43703</c:v>
                </c:pt>
                <c:pt idx="4944">
                  <c:v>43704</c:v>
                </c:pt>
                <c:pt idx="4945">
                  <c:v>43705</c:v>
                </c:pt>
                <c:pt idx="4946">
                  <c:v>43706</c:v>
                </c:pt>
                <c:pt idx="4947">
                  <c:v>43707</c:v>
                </c:pt>
                <c:pt idx="4948">
                  <c:v>43711</c:v>
                </c:pt>
                <c:pt idx="4949">
                  <c:v>43712</c:v>
                </c:pt>
                <c:pt idx="4950">
                  <c:v>43713</c:v>
                </c:pt>
                <c:pt idx="4951">
                  <c:v>43714</c:v>
                </c:pt>
                <c:pt idx="4952">
                  <c:v>43717</c:v>
                </c:pt>
                <c:pt idx="4953">
                  <c:v>43718</c:v>
                </c:pt>
                <c:pt idx="4954">
                  <c:v>43719</c:v>
                </c:pt>
                <c:pt idx="4955">
                  <c:v>43720</c:v>
                </c:pt>
                <c:pt idx="4956">
                  <c:v>43721</c:v>
                </c:pt>
                <c:pt idx="4957">
                  <c:v>43724</c:v>
                </c:pt>
                <c:pt idx="4958">
                  <c:v>43725</c:v>
                </c:pt>
                <c:pt idx="4959">
                  <c:v>43726</c:v>
                </c:pt>
                <c:pt idx="4960">
                  <c:v>43727</c:v>
                </c:pt>
                <c:pt idx="4961">
                  <c:v>43728</c:v>
                </c:pt>
                <c:pt idx="4962">
                  <c:v>43731</c:v>
                </c:pt>
                <c:pt idx="4963">
                  <c:v>43732</c:v>
                </c:pt>
                <c:pt idx="4964">
                  <c:v>43733</c:v>
                </c:pt>
                <c:pt idx="4965">
                  <c:v>43734</c:v>
                </c:pt>
                <c:pt idx="4966">
                  <c:v>43735</c:v>
                </c:pt>
                <c:pt idx="4967">
                  <c:v>43738</c:v>
                </c:pt>
                <c:pt idx="4968">
                  <c:v>43739</c:v>
                </c:pt>
                <c:pt idx="4969">
                  <c:v>43740</c:v>
                </c:pt>
                <c:pt idx="4970">
                  <c:v>43741</c:v>
                </c:pt>
                <c:pt idx="4971">
                  <c:v>43742</c:v>
                </c:pt>
                <c:pt idx="4972">
                  <c:v>43745</c:v>
                </c:pt>
                <c:pt idx="4973">
                  <c:v>43746</c:v>
                </c:pt>
                <c:pt idx="4974">
                  <c:v>43747</c:v>
                </c:pt>
                <c:pt idx="4975">
                  <c:v>43748</c:v>
                </c:pt>
                <c:pt idx="4976">
                  <c:v>43749</c:v>
                </c:pt>
                <c:pt idx="4977">
                  <c:v>43752</c:v>
                </c:pt>
                <c:pt idx="4978">
                  <c:v>43753</c:v>
                </c:pt>
                <c:pt idx="4979">
                  <c:v>43754</c:v>
                </c:pt>
                <c:pt idx="4980">
                  <c:v>43755</c:v>
                </c:pt>
                <c:pt idx="4981">
                  <c:v>43756</c:v>
                </c:pt>
                <c:pt idx="4982">
                  <c:v>43759</c:v>
                </c:pt>
                <c:pt idx="4983">
                  <c:v>43760</c:v>
                </c:pt>
                <c:pt idx="4984">
                  <c:v>43761</c:v>
                </c:pt>
                <c:pt idx="4985">
                  <c:v>43762</c:v>
                </c:pt>
                <c:pt idx="4986">
                  <c:v>43763</c:v>
                </c:pt>
                <c:pt idx="4987">
                  <c:v>43766</c:v>
                </c:pt>
                <c:pt idx="4988">
                  <c:v>43767</c:v>
                </c:pt>
                <c:pt idx="4989">
                  <c:v>43768</c:v>
                </c:pt>
                <c:pt idx="4990">
                  <c:v>43769</c:v>
                </c:pt>
                <c:pt idx="4991">
                  <c:v>43770</c:v>
                </c:pt>
                <c:pt idx="4992">
                  <c:v>43773</c:v>
                </c:pt>
                <c:pt idx="4993">
                  <c:v>43774</c:v>
                </c:pt>
                <c:pt idx="4994">
                  <c:v>43775</c:v>
                </c:pt>
                <c:pt idx="4995">
                  <c:v>43776</c:v>
                </c:pt>
                <c:pt idx="4996">
                  <c:v>43777</c:v>
                </c:pt>
                <c:pt idx="4997">
                  <c:v>43780</c:v>
                </c:pt>
                <c:pt idx="4998">
                  <c:v>43781</c:v>
                </c:pt>
                <c:pt idx="4999">
                  <c:v>43782</c:v>
                </c:pt>
                <c:pt idx="5000">
                  <c:v>43783</c:v>
                </c:pt>
                <c:pt idx="5001">
                  <c:v>43784</c:v>
                </c:pt>
                <c:pt idx="5002">
                  <c:v>43787</c:v>
                </c:pt>
                <c:pt idx="5003">
                  <c:v>43788</c:v>
                </c:pt>
                <c:pt idx="5004">
                  <c:v>43789</c:v>
                </c:pt>
                <c:pt idx="5005">
                  <c:v>43790</c:v>
                </c:pt>
                <c:pt idx="5006">
                  <c:v>43791</c:v>
                </c:pt>
                <c:pt idx="5007">
                  <c:v>43794</c:v>
                </c:pt>
                <c:pt idx="5008">
                  <c:v>43795</c:v>
                </c:pt>
                <c:pt idx="5009">
                  <c:v>43796</c:v>
                </c:pt>
                <c:pt idx="5010">
                  <c:v>43798</c:v>
                </c:pt>
                <c:pt idx="5011">
                  <c:v>43801</c:v>
                </c:pt>
                <c:pt idx="5012">
                  <c:v>43802</c:v>
                </c:pt>
                <c:pt idx="5013">
                  <c:v>43803</c:v>
                </c:pt>
                <c:pt idx="5014">
                  <c:v>43804</c:v>
                </c:pt>
                <c:pt idx="5015">
                  <c:v>43805</c:v>
                </c:pt>
                <c:pt idx="5016">
                  <c:v>43808</c:v>
                </c:pt>
                <c:pt idx="5017">
                  <c:v>43809</c:v>
                </c:pt>
                <c:pt idx="5018">
                  <c:v>43810</c:v>
                </c:pt>
                <c:pt idx="5019">
                  <c:v>43811</c:v>
                </c:pt>
                <c:pt idx="5020">
                  <c:v>43812</c:v>
                </c:pt>
                <c:pt idx="5021">
                  <c:v>43815</c:v>
                </c:pt>
                <c:pt idx="5022">
                  <c:v>43816</c:v>
                </c:pt>
                <c:pt idx="5023">
                  <c:v>43817</c:v>
                </c:pt>
                <c:pt idx="5024">
                  <c:v>43818</c:v>
                </c:pt>
                <c:pt idx="5025">
                  <c:v>43819</c:v>
                </c:pt>
                <c:pt idx="5026">
                  <c:v>43822</c:v>
                </c:pt>
                <c:pt idx="5027">
                  <c:v>43823</c:v>
                </c:pt>
                <c:pt idx="5028">
                  <c:v>43825</c:v>
                </c:pt>
                <c:pt idx="5029">
                  <c:v>43826</c:v>
                </c:pt>
                <c:pt idx="5030">
                  <c:v>43829</c:v>
                </c:pt>
                <c:pt idx="5031">
                  <c:v>43830</c:v>
                </c:pt>
                <c:pt idx="5032">
                  <c:v>43832</c:v>
                </c:pt>
                <c:pt idx="5033">
                  <c:v>43833</c:v>
                </c:pt>
                <c:pt idx="5034">
                  <c:v>43836</c:v>
                </c:pt>
                <c:pt idx="5035">
                  <c:v>43837</c:v>
                </c:pt>
                <c:pt idx="5036">
                  <c:v>43838</c:v>
                </c:pt>
                <c:pt idx="5037">
                  <c:v>43839</c:v>
                </c:pt>
                <c:pt idx="5038">
                  <c:v>43840</c:v>
                </c:pt>
                <c:pt idx="5039">
                  <c:v>43843</c:v>
                </c:pt>
                <c:pt idx="5040">
                  <c:v>43844</c:v>
                </c:pt>
                <c:pt idx="5041">
                  <c:v>43845</c:v>
                </c:pt>
                <c:pt idx="5042">
                  <c:v>43846</c:v>
                </c:pt>
                <c:pt idx="5043">
                  <c:v>43847</c:v>
                </c:pt>
                <c:pt idx="5044">
                  <c:v>43851</c:v>
                </c:pt>
                <c:pt idx="5045">
                  <c:v>43852</c:v>
                </c:pt>
                <c:pt idx="5046">
                  <c:v>43853</c:v>
                </c:pt>
                <c:pt idx="5047">
                  <c:v>43854</c:v>
                </c:pt>
                <c:pt idx="5048">
                  <c:v>43857</c:v>
                </c:pt>
                <c:pt idx="5049">
                  <c:v>43858</c:v>
                </c:pt>
                <c:pt idx="5050">
                  <c:v>43859</c:v>
                </c:pt>
                <c:pt idx="5051">
                  <c:v>43860</c:v>
                </c:pt>
                <c:pt idx="5052">
                  <c:v>43861</c:v>
                </c:pt>
                <c:pt idx="5053">
                  <c:v>43864</c:v>
                </c:pt>
                <c:pt idx="5054">
                  <c:v>43865</c:v>
                </c:pt>
                <c:pt idx="5055">
                  <c:v>43866</c:v>
                </c:pt>
                <c:pt idx="5056">
                  <c:v>43867</c:v>
                </c:pt>
                <c:pt idx="5057">
                  <c:v>43868</c:v>
                </c:pt>
                <c:pt idx="5058">
                  <c:v>43871</c:v>
                </c:pt>
                <c:pt idx="5059">
                  <c:v>43872</c:v>
                </c:pt>
                <c:pt idx="5060">
                  <c:v>43873</c:v>
                </c:pt>
                <c:pt idx="5061">
                  <c:v>43874</c:v>
                </c:pt>
                <c:pt idx="5062">
                  <c:v>43875</c:v>
                </c:pt>
                <c:pt idx="5063">
                  <c:v>43879</c:v>
                </c:pt>
                <c:pt idx="5064">
                  <c:v>43880</c:v>
                </c:pt>
                <c:pt idx="5065">
                  <c:v>43881</c:v>
                </c:pt>
                <c:pt idx="5066">
                  <c:v>43882</c:v>
                </c:pt>
                <c:pt idx="5067">
                  <c:v>43885</c:v>
                </c:pt>
                <c:pt idx="5068">
                  <c:v>43886</c:v>
                </c:pt>
                <c:pt idx="5069">
                  <c:v>43887</c:v>
                </c:pt>
                <c:pt idx="5070">
                  <c:v>43888</c:v>
                </c:pt>
                <c:pt idx="5071">
                  <c:v>43889</c:v>
                </c:pt>
                <c:pt idx="5072">
                  <c:v>43892</c:v>
                </c:pt>
                <c:pt idx="5073">
                  <c:v>43893</c:v>
                </c:pt>
                <c:pt idx="5074">
                  <c:v>43894</c:v>
                </c:pt>
                <c:pt idx="5075">
                  <c:v>43895</c:v>
                </c:pt>
                <c:pt idx="5076">
                  <c:v>43896</c:v>
                </c:pt>
                <c:pt idx="5077">
                  <c:v>43899</c:v>
                </c:pt>
                <c:pt idx="5078">
                  <c:v>43900</c:v>
                </c:pt>
                <c:pt idx="5079">
                  <c:v>43901</c:v>
                </c:pt>
                <c:pt idx="5080">
                  <c:v>43902</c:v>
                </c:pt>
                <c:pt idx="5081">
                  <c:v>43903</c:v>
                </c:pt>
                <c:pt idx="5082">
                  <c:v>43906</c:v>
                </c:pt>
                <c:pt idx="5083">
                  <c:v>43907</c:v>
                </c:pt>
                <c:pt idx="5084">
                  <c:v>43908</c:v>
                </c:pt>
                <c:pt idx="5085">
                  <c:v>43909</c:v>
                </c:pt>
                <c:pt idx="5086">
                  <c:v>43910</c:v>
                </c:pt>
                <c:pt idx="5087">
                  <c:v>43913</c:v>
                </c:pt>
                <c:pt idx="5088">
                  <c:v>43914</c:v>
                </c:pt>
                <c:pt idx="5089">
                  <c:v>43915</c:v>
                </c:pt>
                <c:pt idx="5090">
                  <c:v>43916</c:v>
                </c:pt>
                <c:pt idx="5091">
                  <c:v>43917</c:v>
                </c:pt>
                <c:pt idx="5092">
                  <c:v>43920</c:v>
                </c:pt>
                <c:pt idx="5093">
                  <c:v>43921</c:v>
                </c:pt>
                <c:pt idx="5094">
                  <c:v>43922</c:v>
                </c:pt>
                <c:pt idx="5095">
                  <c:v>43923</c:v>
                </c:pt>
                <c:pt idx="5096">
                  <c:v>43924</c:v>
                </c:pt>
                <c:pt idx="5097">
                  <c:v>43927</c:v>
                </c:pt>
                <c:pt idx="5098">
                  <c:v>43928</c:v>
                </c:pt>
                <c:pt idx="5099">
                  <c:v>43929</c:v>
                </c:pt>
                <c:pt idx="5100">
                  <c:v>43930</c:v>
                </c:pt>
                <c:pt idx="5101">
                  <c:v>43934</c:v>
                </c:pt>
                <c:pt idx="5102">
                  <c:v>43935</c:v>
                </c:pt>
                <c:pt idx="5103">
                  <c:v>43936</c:v>
                </c:pt>
                <c:pt idx="5104">
                  <c:v>43937</c:v>
                </c:pt>
                <c:pt idx="5105">
                  <c:v>43938</c:v>
                </c:pt>
                <c:pt idx="5106">
                  <c:v>43941</c:v>
                </c:pt>
                <c:pt idx="5107">
                  <c:v>43942</c:v>
                </c:pt>
                <c:pt idx="5108">
                  <c:v>43943</c:v>
                </c:pt>
                <c:pt idx="5109">
                  <c:v>43944</c:v>
                </c:pt>
                <c:pt idx="5110">
                  <c:v>43945</c:v>
                </c:pt>
                <c:pt idx="5111">
                  <c:v>43948</c:v>
                </c:pt>
                <c:pt idx="5112">
                  <c:v>43949</c:v>
                </c:pt>
                <c:pt idx="5113">
                  <c:v>43950</c:v>
                </c:pt>
                <c:pt idx="5114">
                  <c:v>43951</c:v>
                </c:pt>
                <c:pt idx="5115">
                  <c:v>43952</c:v>
                </c:pt>
                <c:pt idx="5116">
                  <c:v>43955</c:v>
                </c:pt>
                <c:pt idx="5117">
                  <c:v>43956</c:v>
                </c:pt>
                <c:pt idx="5118">
                  <c:v>43957</c:v>
                </c:pt>
                <c:pt idx="5119">
                  <c:v>43958</c:v>
                </c:pt>
                <c:pt idx="5120">
                  <c:v>43959</c:v>
                </c:pt>
                <c:pt idx="5121">
                  <c:v>43962</c:v>
                </c:pt>
                <c:pt idx="5122">
                  <c:v>43963</c:v>
                </c:pt>
                <c:pt idx="5123">
                  <c:v>43964</c:v>
                </c:pt>
                <c:pt idx="5124">
                  <c:v>43965</c:v>
                </c:pt>
                <c:pt idx="5125">
                  <c:v>43966</c:v>
                </c:pt>
                <c:pt idx="5126">
                  <c:v>43969</c:v>
                </c:pt>
                <c:pt idx="5127">
                  <c:v>43970</c:v>
                </c:pt>
                <c:pt idx="5128">
                  <c:v>43971</c:v>
                </c:pt>
                <c:pt idx="5129">
                  <c:v>43972</c:v>
                </c:pt>
                <c:pt idx="5130">
                  <c:v>43973</c:v>
                </c:pt>
                <c:pt idx="5131">
                  <c:v>43977</c:v>
                </c:pt>
                <c:pt idx="5132">
                  <c:v>43978</c:v>
                </c:pt>
                <c:pt idx="5133">
                  <c:v>43979</c:v>
                </c:pt>
                <c:pt idx="5134">
                  <c:v>43980</c:v>
                </c:pt>
                <c:pt idx="5135">
                  <c:v>43983</c:v>
                </c:pt>
                <c:pt idx="5136">
                  <c:v>43984</c:v>
                </c:pt>
                <c:pt idx="5137">
                  <c:v>43985</c:v>
                </c:pt>
                <c:pt idx="5138">
                  <c:v>43986</c:v>
                </c:pt>
                <c:pt idx="5139">
                  <c:v>43987</c:v>
                </c:pt>
                <c:pt idx="5140">
                  <c:v>43990</c:v>
                </c:pt>
                <c:pt idx="5141">
                  <c:v>43991</c:v>
                </c:pt>
                <c:pt idx="5142">
                  <c:v>43992</c:v>
                </c:pt>
                <c:pt idx="5143">
                  <c:v>43993</c:v>
                </c:pt>
                <c:pt idx="5144">
                  <c:v>43994</c:v>
                </c:pt>
                <c:pt idx="5145">
                  <c:v>43997</c:v>
                </c:pt>
                <c:pt idx="5146">
                  <c:v>43998</c:v>
                </c:pt>
                <c:pt idx="5147">
                  <c:v>43999</c:v>
                </c:pt>
                <c:pt idx="5148">
                  <c:v>44000</c:v>
                </c:pt>
                <c:pt idx="5149">
                  <c:v>44001</c:v>
                </c:pt>
                <c:pt idx="5150">
                  <c:v>44004</c:v>
                </c:pt>
                <c:pt idx="5151">
                  <c:v>44005</c:v>
                </c:pt>
                <c:pt idx="5152">
                  <c:v>44006</c:v>
                </c:pt>
                <c:pt idx="5153">
                  <c:v>44007</c:v>
                </c:pt>
                <c:pt idx="5154">
                  <c:v>44008</c:v>
                </c:pt>
                <c:pt idx="5155">
                  <c:v>44011</c:v>
                </c:pt>
                <c:pt idx="5156">
                  <c:v>44012</c:v>
                </c:pt>
                <c:pt idx="5157">
                  <c:v>44013</c:v>
                </c:pt>
                <c:pt idx="5158">
                  <c:v>44014</c:v>
                </c:pt>
                <c:pt idx="5159">
                  <c:v>44018</c:v>
                </c:pt>
                <c:pt idx="5160">
                  <c:v>44019</c:v>
                </c:pt>
                <c:pt idx="5161">
                  <c:v>44020</c:v>
                </c:pt>
                <c:pt idx="5162">
                  <c:v>44021</c:v>
                </c:pt>
                <c:pt idx="5163">
                  <c:v>44022</c:v>
                </c:pt>
                <c:pt idx="5164">
                  <c:v>44025</c:v>
                </c:pt>
                <c:pt idx="5165">
                  <c:v>44026</c:v>
                </c:pt>
                <c:pt idx="5166">
                  <c:v>44027</c:v>
                </c:pt>
                <c:pt idx="5167">
                  <c:v>44028</c:v>
                </c:pt>
                <c:pt idx="5168">
                  <c:v>44029</c:v>
                </c:pt>
                <c:pt idx="5169">
                  <c:v>44032</c:v>
                </c:pt>
                <c:pt idx="5170">
                  <c:v>44033</c:v>
                </c:pt>
                <c:pt idx="5171">
                  <c:v>44034</c:v>
                </c:pt>
                <c:pt idx="5172">
                  <c:v>44035</c:v>
                </c:pt>
                <c:pt idx="5173">
                  <c:v>44036</c:v>
                </c:pt>
                <c:pt idx="5174">
                  <c:v>44039</c:v>
                </c:pt>
                <c:pt idx="5175">
                  <c:v>44040</c:v>
                </c:pt>
                <c:pt idx="5176">
                  <c:v>44041</c:v>
                </c:pt>
                <c:pt idx="5177">
                  <c:v>44042</c:v>
                </c:pt>
                <c:pt idx="5178">
                  <c:v>44043</c:v>
                </c:pt>
                <c:pt idx="5179">
                  <c:v>44046</c:v>
                </c:pt>
                <c:pt idx="5180">
                  <c:v>44047</c:v>
                </c:pt>
                <c:pt idx="5181">
                  <c:v>44048</c:v>
                </c:pt>
                <c:pt idx="5182">
                  <c:v>44049</c:v>
                </c:pt>
                <c:pt idx="5183">
                  <c:v>44050</c:v>
                </c:pt>
                <c:pt idx="5184">
                  <c:v>44053</c:v>
                </c:pt>
                <c:pt idx="5185">
                  <c:v>44054</c:v>
                </c:pt>
                <c:pt idx="5186">
                  <c:v>44055</c:v>
                </c:pt>
                <c:pt idx="5187">
                  <c:v>44056</c:v>
                </c:pt>
                <c:pt idx="5188">
                  <c:v>44057</c:v>
                </c:pt>
                <c:pt idx="5189">
                  <c:v>44060</c:v>
                </c:pt>
                <c:pt idx="5190">
                  <c:v>44061</c:v>
                </c:pt>
                <c:pt idx="5191">
                  <c:v>44062</c:v>
                </c:pt>
                <c:pt idx="5192">
                  <c:v>44063</c:v>
                </c:pt>
                <c:pt idx="5193">
                  <c:v>44064</c:v>
                </c:pt>
                <c:pt idx="5194">
                  <c:v>44067</c:v>
                </c:pt>
                <c:pt idx="5195">
                  <c:v>44068</c:v>
                </c:pt>
                <c:pt idx="5196">
                  <c:v>44069</c:v>
                </c:pt>
                <c:pt idx="5197">
                  <c:v>44070</c:v>
                </c:pt>
                <c:pt idx="5198">
                  <c:v>44071</c:v>
                </c:pt>
                <c:pt idx="5199">
                  <c:v>44074</c:v>
                </c:pt>
                <c:pt idx="5200">
                  <c:v>44075</c:v>
                </c:pt>
                <c:pt idx="5201">
                  <c:v>44076</c:v>
                </c:pt>
                <c:pt idx="5202">
                  <c:v>44077</c:v>
                </c:pt>
                <c:pt idx="5203">
                  <c:v>44078</c:v>
                </c:pt>
                <c:pt idx="5204">
                  <c:v>44082</c:v>
                </c:pt>
                <c:pt idx="5205">
                  <c:v>44083</c:v>
                </c:pt>
                <c:pt idx="5206">
                  <c:v>44084</c:v>
                </c:pt>
                <c:pt idx="5207">
                  <c:v>44085</c:v>
                </c:pt>
                <c:pt idx="5208">
                  <c:v>44088</c:v>
                </c:pt>
                <c:pt idx="5209">
                  <c:v>44089</c:v>
                </c:pt>
                <c:pt idx="5210">
                  <c:v>44090</c:v>
                </c:pt>
                <c:pt idx="5211">
                  <c:v>44091</c:v>
                </c:pt>
                <c:pt idx="5212">
                  <c:v>44092</c:v>
                </c:pt>
                <c:pt idx="5213">
                  <c:v>44095</c:v>
                </c:pt>
                <c:pt idx="5214">
                  <c:v>44096</c:v>
                </c:pt>
                <c:pt idx="5215">
                  <c:v>44097</c:v>
                </c:pt>
                <c:pt idx="5216">
                  <c:v>44098</c:v>
                </c:pt>
                <c:pt idx="5217">
                  <c:v>44099</c:v>
                </c:pt>
                <c:pt idx="5218">
                  <c:v>44102</c:v>
                </c:pt>
                <c:pt idx="5219">
                  <c:v>44103</c:v>
                </c:pt>
                <c:pt idx="5220">
                  <c:v>44104</c:v>
                </c:pt>
                <c:pt idx="5221">
                  <c:v>44105</c:v>
                </c:pt>
                <c:pt idx="5222">
                  <c:v>44106</c:v>
                </c:pt>
                <c:pt idx="5223">
                  <c:v>44109</c:v>
                </c:pt>
                <c:pt idx="5224">
                  <c:v>44110</c:v>
                </c:pt>
                <c:pt idx="5225">
                  <c:v>44111</c:v>
                </c:pt>
                <c:pt idx="5226">
                  <c:v>44112</c:v>
                </c:pt>
                <c:pt idx="5227">
                  <c:v>44113</c:v>
                </c:pt>
                <c:pt idx="5228">
                  <c:v>44116</c:v>
                </c:pt>
                <c:pt idx="5229">
                  <c:v>44117</c:v>
                </c:pt>
                <c:pt idx="5230">
                  <c:v>44118</c:v>
                </c:pt>
                <c:pt idx="5231">
                  <c:v>44119</c:v>
                </c:pt>
                <c:pt idx="5232">
                  <c:v>44120</c:v>
                </c:pt>
                <c:pt idx="5233">
                  <c:v>44123</c:v>
                </c:pt>
                <c:pt idx="5234">
                  <c:v>44124</c:v>
                </c:pt>
                <c:pt idx="5235">
                  <c:v>44125</c:v>
                </c:pt>
                <c:pt idx="5236">
                  <c:v>44126</c:v>
                </c:pt>
                <c:pt idx="5237">
                  <c:v>44127</c:v>
                </c:pt>
                <c:pt idx="5238">
                  <c:v>44130</c:v>
                </c:pt>
                <c:pt idx="5239">
                  <c:v>44131</c:v>
                </c:pt>
                <c:pt idx="5240">
                  <c:v>44132</c:v>
                </c:pt>
                <c:pt idx="5241">
                  <c:v>44133</c:v>
                </c:pt>
                <c:pt idx="5242">
                  <c:v>44134</c:v>
                </c:pt>
                <c:pt idx="5243">
                  <c:v>44137</c:v>
                </c:pt>
                <c:pt idx="5244">
                  <c:v>44138</c:v>
                </c:pt>
                <c:pt idx="5245">
                  <c:v>44139</c:v>
                </c:pt>
                <c:pt idx="5246">
                  <c:v>44140</c:v>
                </c:pt>
                <c:pt idx="5247">
                  <c:v>44141</c:v>
                </c:pt>
                <c:pt idx="5248">
                  <c:v>44144</c:v>
                </c:pt>
                <c:pt idx="5249">
                  <c:v>44145</c:v>
                </c:pt>
                <c:pt idx="5250">
                  <c:v>44146</c:v>
                </c:pt>
                <c:pt idx="5251">
                  <c:v>44147</c:v>
                </c:pt>
                <c:pt idx="5252">
                  <c:v>44148</c:v>
                </c:pt>
                <c:pt idx="5253">
                  <c:v>44151</c:v>
                </c:pt>
                <c:pt idx="5254">
                  <c:v>44152</c:v>
                </c:pt>
                <c:pt idx="5255">
                  <c:v>44153</c:v>
                </c:pt>
                <c:pt idx="5256">
                  <c:v>44154</c:v>
                </c:pt>
                <c:pt idx="5257">
                  <c:v>44155</c:v>
                </c:pt>
                <c:pt idx="5258">
                  <c:v>44158</c:v>
                </c:pt>
                <c:pt idx="5259">
                  <c:v>44159</c:v>
                </c:pt>
                <c:pt idx="5260">
                  <c:v>44160</c:v>
                </c:pt>
                <c:pt idx="5261">
                  <c:v>44162</c:v>
                </c:pt>
                <c:pt idx="5262">
                  <c:v>44165</c:v>
                </c:pt>
                <c:pt idx="5263">
                  <c:v>44166</c:v>
                </c:pt>
                <c:pt idx="5264">
                  <c:v>44167</c:v>
                </c:pt>
                <c:pt idx="5265">
                  <c:v>44168</c:v>
                </c:pt>
                <c:pt idx="5266">
                  <c:v>44169</c:v>
                </c:pt>
                <c:pt idx="5267">
                  <c:v>44172</c:v>
                </c:pt>
                <c:pt idx="5268">
                  <c:v>44173</c:v>
                </c:pt>
                <c:pt idx="5269">
                  <c:v>44174</c:v>
                </c:pt>
                <c:pt idx="5270">
                  <c:v>44175</c:v>
                </c:pt>
                <c:pt idx="5271">
                  <c:v>44176</c:v>
                </c:pt>
                <c:pt idx="5272">
                  <c:v>44179</c:v>
                </c:pt>
                <c:pt idx="5273">
                  <c:v>44180</c:v>
                </c:pt>
                <c:pt idx="5274">
                  <c:v>44181</c:v>
                </c:pt>
                <c:pt idx="5275">
                  <c:v>44182</c:v>
                </c:pt>
                <c:pt idx="5276">
                  <c:v>44183</c:v>
                </c:pt>
                <c:pt idx="5277">
                  <c:v>44186</c:v>
                </c:pt>
                <c:pt idx="5278">
                  <c:v>44187</c:v>
                </c:pt>
                <c:pt idx="5279">
                  <c:v>44188</c:v>
                </c:pt>
                <c:pt idx="5280">
                  <c:v>44189</c:v>
                </c:pt>
                <c:pt idx="5281">
                  <c:v>44193</c:v>
                </c:pt>
                <c:pt idx="5282">
                  <c:v>44194</c:v>
                </c:pt>
                <c:pt idx="5283">
                  <c:v>44195</c:v>
                </c:pt>
                <c:pt idx="5284">
                  <c:v>44196</c:v>
                </c:pt>
                <c:pt idx="5285">
                  <c:v>44200</c:v>
                </c:pt>
                <c:pt idx="5286">
                  <c:v>44201</c:v>
                </c:pt>
                <c:pt idx="5287">
                  <c:v>44202</c:v>
                </c:pt>
                <c:pt idx="5288">
                  <c:v>44203</c:v>
                </c:pt>
                <c:pt idx="5289">
                  <c:v>44204</c:v>
                </c:pt>
                <c:pt idx="5290">
                  <c:v>44207</c:v>
                </c:pt>
                <c:pt idx="5291">
                  <c:v>44208</c:v>
                </c:pt>
                <c:pt idx="5292">
                  <c:v>44209</c:v>
                </c:pt>
                <c:pt idx="5293">
                  <c:v>44210</c:v>
                </c:pt>
                <c:pt idx="5294">
                  <c:v>44211</c:v>
                </c:pt>
                <c:pt idx="5295">
                  <c:v>44215</c:v>
                </c:pt>
                <c:pt idx="5296">
                  <c:v>44216</c:v>
                </c:pt>
                <c:pt idx="5297">
                  <c:v>44217</c:v>
                </c:pt>
                <c:pt idx="5298">
                  <c:v>44218</c:v>
                </c:pt>
                <c:pt idx="5299">
                  <c:v>44221</c:v>
                </c:pt>
                <c:pt idx="5300">
                  <c:v>44222</c:v>
                </c:pt>
                <c:pt idx="5301">
                  <c:v>44223</c:v>
                </c:pt>
                <c:pt idx="5302">
                  <c:v>44224</c:v>
                </c:pt>
                <c:pt idx="5303">
                  <c:v>44225</c:v>
                </c:pt>
                <c:pt idx="5304">
                  <c:v>44228</c:v>
                </c:pt>
                <c:pt idx="5305">
                  <c:v>44229</c:v>
                </c:pt>
                <c:pt idx="5306">
                  <c:v>44230</c:v>
                </c:pt>
                <c:pt idx="5307">
                  <c:v>44231</c:v>
                </c:pt>
                <c:pt idx="5308">
                  <c:v>44232</c:v>
                </c:pt>
                <c:pt idx="5309">
                  <c:v>44235</c:v>
                </c:pt>
                <c:pt idx="5310">
                  <c:v>44236</c:v>
                </c:pt>
                <c:pt idx="5311">
                  <c:v>44237</c:v>
                </c:pt>
                <c:pt idx="5312">
                  <c:v>44238</c:v>
                </c:pt>
                <c:pt idx="5313">
                  <c:v>44239</c:v>
                </c:pt>
                <c:pt idx="5314">
                  <c:v>44243</c:v>
                </c:pt>
                <c:pt idx="5315">
                  <c:v>44244</c:v>
                </c:pt>
                <c:pt idx="5316">
                  <c:v>44245</c:v>
                </c:pt>
                <c:pt idx="5317">
                  <c:v>44246</c:v>
                </c:pt>
                <c:pt idx="5318">
                  <c:v>44249</c:v>
                </c:pt>
                <c:pt idx="5319">
                  <c:v>44250</c:v>
                </c:pt>
                <c:pt idx="5320">
                  <c:v>44251</c:v>
                </c:pt>
                <c:pt idx="5321">
                  <c:v>44252</c:v>
                </c:pt>
                <c:pt idx="5322">
                  <c:v>44253</c:v>
                </c:pt>
                <c:pt idx="5323">
                  <c:v>44256</c:v>
                </c:pt>
                <c:pt idx="5324">
                  <c:v>44257</c:v>
                </c:pt>
                <c:pt idx="5325">
                  <c:v>44258</c:v>
                </c:pt>
                <c:pt idx="5326">
                  <c:v>44259</c:v>
                </c:pt>
                <c:pt idx="5327">
                  <c:v>44260</c:v>
                </c:pt>
                <c:pt idx="5328">
                  <c:v>44263</c:v>
                </c:pt>
                <c:pt idx="5329">
                  <c:v>44264</c:v>
                </c:pt>
                <c:pt idx="5330">
                  <c:v>44265</c:v>
                </c:pt>
                <c:pt idx="5331">
                  <c:v>44266</c:v>
                </c:pt>
                <c:pt idx="5332">
                  <c:v>44267</c:v>
                </c:pt>
                <c:pt idx="5333">
                  <c:v>44270</c:v>
                </c:pt>
                <c:pt idx="5334">
                  <c:v>44271</c:v>
                </c:pt>
                <c:pt idx="5335">
                  <c:v>44272</c:v>
                </c:pt>
                <c:pt idx="5336">
                  <c:v>44273</c:v>
                </c:pt>
                <c:pt idx="5337">
                  <c:v>44274</c:v>
                </c:pt>
                <c:pt idx="5338">
                  <c:v>44277</c:v>
                </c:pt>
                <c:pt idx="5339">
                  <c:v>44278</c:v>
                </c:pt>
                <c:pt idx="5340">
                  <c:v>44279</c:v>
                </c:pt>
                <c:pt idx="5341">
                  <c:v>44280</c:v>
                </c:pt>
                <c:pt idx="5342">
                  <c:v>44281</c:v>
                </c:pt>
                <c:pt idx="5343">
                  <c:v>44284</c:v>
                </c:pt>
                <c:pt idx="5344">
                  <c:v>44285</c:v>
                </c:pt>
                <c:pt idx="5345">
                  <c:v>44286</c:v>
                </c:pt>
                <c:pt idx="5346">
                  <c:v>44287</c:v>
                </c:pt>
                <c:pt idx="5347">
                  <c:v>44291</c:v>
                </c:pt>
                <c:pt idx="5348">
                  <c:v>44292</c:v>
                </c:pt>
                <c:pt idx="5349">
                  <c:v>44293</c:v>
                </c:pt>
                <c:pt idx="5350">
                  <c:v>44294</c:v>
                </c:pt>
                <c:pt idx="5351">
                  <c:v>44295</c:v>
                </c:pt>
                <c:pt idx="5352">
                  <c:v>44298</c:v>
                </c:pt>
                <c:pt idx="5353">
                  <c:v>44299</c:v>
                </c:pt>
                <c:pt idx="5354">
                  <c:v>44300</c:v>
                </c:pt>
                <c:pt idx="5355">
                  <c:v>44301</c:v>
                </c:pt>
                <c:pt idx="5356">
                  <c:v>44302</c:v>
                </c:pt>
                <c:pt idx="5357">
                  <c:v>44305</c:v>
                </c:pt>
                <c:pt idx="5358">
                  <c:v>44306</c:v>
                </c:pt>
                <c:pt idx="5359">
                  <c:v>44307</c:v>
                </c:pt>
                <c:pt idx="5360">
                  <c:v>44308</c:v>
                </c:pt>
                <c:pt idx="5361">
                  <c:v>44309</c:v>
                </c:pt>
                <c:pt idx="5362">
                  <c:v>44312</c:v>
                </c:pt>
                <c:pt idx="5363">
                  <c:v>44313</c:v>
                </c:pt>
                <c:pt idx="5364">
                  <c:v>44314</c:v>
                </c:pt>
                <c:pt idx="5365">
                  <c:v>44315</c:v>
                </c:pt>
                <c:pt idx="5366">
                  <c:v>44316</c:v>
                </c:pt>
                <c:pt idx="5367">
                  <c:v>44319</c:v>
                </c:pt>
                <c:pt idx="5368">
                  <c:v>44320</c:v>
                </c:pt>
                <c:pt idx="5369">
                  <c:v>44321</c:v>
                </c:pt>
                <c:pt idx="5370">
                  <c:v>44322</c:v>
                </c:pt>
                <c:pt idx="5371">
                  <c:v>44323</c:v>
                </c:pt>
                <c:pt idx="5372">
                  <c:v>44326</c:v>
                </c:pt>
                <c:pt idx="5373">
                  <c:v>44327</c:v>
                </c:pt>
                <c:pt idx="5374">
                  <c:v>44328</c:v>
                </c:pt>
                <c:pt idx="5375">
                  <c:v>44329</c:v>
                </c:pt>
                <c:pt idx="5376">
                  <c:v>44330</c:v>
                </c:pt>
                <c:pt idx="5377">
                  <c:v>44333</c:v>
                </c:pt>
                <c:pt idx="5378">
                  <c:v>44334</c:v>
                </c:pt>
                <c:pt idx="5379">
                  <c:v>44335</c:v>
                </c:pt>
                <c:pt idx="5380">
                  <c:v>44336</c:v>
                </c:pt>
                <c:pt idx="5381">
                  <c:v>44337</c:v>
                </c:pt>
                <c:pt idx="5382">
                  <c:v>44340</c:v>
                </c:pt>
                <c:pt idx="5383">
                  <c:v>44341</c:v>
                </c:pt>
                <c:pt idx="5384">
                  <c:v>44342</c:v>
                </c:pt>
                <c:pt idx="5385">
                  <c:v>44343</c:v>
                </c:pt>
                <c:pt idx="5386">
                  <c:v>44344</c:v>
                </c:pt>
                <c:pt idx="5387">
                  <c:v>44348</c:v>
                </c:pt>
                <c:pt idx="5388">
                  <c:v>44349</c:v>
                </c:pt>
                <c:pt idx="5389">
                  <c:v>44350</c:v>
                </c:pt>
                <c:pt idx="5390">
                  <c:v>44351</c:v>
                </c:pt>
                <c:pt idx="5391">
                  <c:v>44354</c:v>
                </c:pt>
                <c:pt idx="5392">
                  <c:v>44355</c:v>
                </c:pt>
                <c:pt idx="5393">
                  <c:v>44356</c:v>
                </c:pt>
                <c:pt idx="5394">
                  <c:v>44357</c:v>
                </c:pt>
                <c:pt idx="5395">
                  <c:v>44358</c:v>
                </c:pt>
                <c:pt idx="5396">
                  <c:v>44361</c:v>
                </c:pt>
                <c:pt idx="5397">
                  <c:v>44362</c:v>
                </c:pt>
                <c:pt idx="5398">
                  <c:v>44363</c:v>
                </c:pt>
                <c:pt idx="5399">
                  <c:v>44364</c:v>
                </c:pt>
                <c:pt idx="5400">
                  <c:v>44365</c:v>
                </c:pt>
                <c:pt idx="5401">
                  <c:v>44368</c:v>
                </c:pt>
                <c:pt idx="5402">
                  <c:v>44369</c:v>
                </c:pt>
                <c:pt idx="5403">
                  <c:v>44370</c:v>
                </c:pt>
                <c:pt idx="5404">
                  <c:v>44371</c:v>
                </c:pt>
                <c:pt idx="5405">
                  <c:v>44372</c:v>
                </c:pt>
                <c:pt idx="5406">
                  <c:v>44375</c:v>
                </c:pt>
                <c:pt idx="5407">
                  <c:v>44376</c:v>
                </c:pt>
                <c:pt idx="5408">
                  <c:v>44377</c:v>
                </c:pt>
                <c:pt idx="5409">
                  <c:v>44378</c:v>
                </c:pt>
                <c:pt idx="5410">
                  <c:v>44379</c:v>
                </c:pt>
                <c:pt idx="5411">
                  <c:v>44383</c:v>
                </c:pt>
                <c:pt idx="5412">
                  <c:v>44384</c:v>
                </c:pt>
                <c:pt idx="5413">
                  <c:v>44385</c:v>
                </c:pt>
                <c:pt idx="5414">
                  <c:v>44386</c:v>
                </c:pt>
                <c:pt idx="5415">
                  <c:v>44389</c:v>
                </c:pt>
                <c:pt idx="5416">
                  <c:v>44390</c:v>
                </c:pt>
                <c:pt idx="5417">
                  <c:v>44391</c:v>
                </c:pt>
                <c:pt idx="5418">
                  <c:v>44392</c:v>
                </c:pt>
                <c:pt idx="5419">
                  <c:v>44393</c:v>
                </c:pt>
                <c:pt idx="5420">
                  <c:v>44396</c:v>
                </c:pt>
                <c:pt idx="5421">
                  <c:v>44397</c:v>
                </c:pt>
                <c:pt idx="5422">
                  <c:v>44398</c:v>
                </c:pt>
                <c:pt idx="5423">
                  <c:v>44399</c:v>
                </c:pt>
                <c:pt idx="5424">
                  <c:v>44400</c:v>
                </c:pt>
                <c:pt idx="5425">
                  <c:v>44403</c:v>
                </c:pt>
                <c:pt idx="5426">
                  <c:v>44404</c:v>
                </c:pt>
                <c:pt idx="5427">
                  <c:v>44405</c:v>
                </c:pt>
                <c:pt idx="5428">
                  <c:v>44406</c:v>
                </c:pt>
                <c:pt idx="5429">
                  <c:v>44407</c:v>
                </c:pt>
                <c:pt idx="5430">
                  <c:v>44410</c:v>
                </c:pt>
                <c:pt idx="5431">
                  <c:v>44411</c:v>
                </c:pt>
                <c:pt idx="5432">
                  <c:v>44412</c:v>
                </c:pt>
                <c:pt idx="5433">
                  <c:v>44413</c:v>
                </c:pt>
                <c:pt idx="5434">
                  <c:v>44414</c:v>
                </c:pt>
                <c:pt idx="5435">
                  <c:v>44417</c:v>
                </c:pt>
                <c:pt idx="5436">
                  <c:v>44418</c:v>
                </c:pt>
                <c:pt idx="5437">
                  <c:v>44419</c:v>
                </c:pt>
                <c:pt idx="5438">
                  <c:v>44420</c:v>
                </c:pt>
                <c:pt idx="5439">
                  <c:v>44421</c:v>
                </c:pt>
                <c:pt idx="5440">
                  <c:v>44424</c:v>
                </c:pt>
                <c:pt idx="5441">
                  <c:v>44425</c:v>
                </c:pt>
                <c:pt idx="5442">
                  <c:v>44426</c:v>
                </c:pt>
                <c:pt idx="5443">
                  <c:v>44427</c:v>
                </c:pt>
                <c:pt idx="5444">
                  <c:v>44428</c:v>
                </c:pt>
                <c:pt idx="5445">
                  <c:v>44431</c:v>
                </c:pt>
                <c:pt idx="5446">
                  <c:v>44432</c:v>
                </c:pt>
                <c:pt idx="5447">
                  <c:v>44433</c:v>
                </c:pt>
                <c:pt idx="5448">
                  <c:v>44434</c:v>
                </c:pt>
                <c:pt idx="5449">
                  <c:v>44435</c:v>
                </c:pt>
                <c:pt idx="5450">
                  <c:v>44438</c:v>
                </c:pt>
                <c:pt idx="5451">
                  <c:v>44439</c:v>
                </c:pt>
                <c:pt idx="5452">
                  <c:v>44440</c:v>
                </c:pt>
                <c:pt idx="5453">
                  <c:v>44441</c:v>
                </c:pt>
                <c:pt idx="5454">
                  <c:v>44442</c:v>
                </c:pt>
                <c:pt idx="5455">
                  <c:v>44446</c:v>
                </c:pt>
                <c:pt idx="5456">
                  <c:v>44447</c:v>
                </c:pt>
                <c:pt idx="5457">
                  <c:v>44448</c:v>
                </c:pt>
                <c:pt idx="5458">
                  <c:v>44449</c:v>
                </c:pt>
                <c:pt idx="5459">
                  <c:v>44452</c:v>
                </c:pt>
                <c:pt idx="5460">
                  <c:v>44453</c:v>
                </c:pt>
                <c:pt idx="5461">
                  <c:v>44454</c:v>
                </c:pt>
                <c:pt idx="5462">
                  <c:v>44455</c:v>
                </c:pt>
                <c:pt idx="5463">
                  <c:v>44456</c:v>
                </c:pt>
                <c:pt idx="5464">
                  <c:v>44459</c:v>
                </c:pt>
                <c:pt idx="5465">
                  <c:v>44460</c:v>
                </c:pt>
                <c:pt idx="5466">
                  <c:v>44461</c:v>
                </c:pt>
                <c:pt idx="5467">
                  <c:v>44462</c:v>
                </c:pt>
                <c:pt idx="5468">
                  <c:v>44463</c:v>
                </c:pt>
                <c:pt idx="5469">
                  <c:v>44466</c:v>
                </c:pt>
                <c:pt idx="5470">
                  <c:v>44467</c:v>
                </c:pt>
                <c:pt idx="5471">
                  <c:v>44468</c:v>
                </c:pt>
                <c:pt idx="5472">
                  <c:v>44469</c:v>
                </c:pt>
                <c:pt idx="5473">
                  <c:v>44470</c:v>
                </c:pt>
                <c:pt idx="5474">
                  <c:v>44473</c:v>
                </c:pt>
                <c:pt idx="5475">
                  <c:v>44474</c:v>
                </c:pt>
                <c:pt idx="5476">
                  <c:v>44475</c:v>
                </c:pt>
                <c:pt idx="5477">
                  <c:v>44476</c:v>
                </c:pt>
                <c:pt idx="5478">
                  <c:v>44477</c:v>
                </c:pt>
                <c:pt idx="5479">
                  <c:v>44480</c:v>
                </c:pt>
                <c:pt idx="5480">
                  <c:v>44481</c:v>
                </c:pt>
                <c:pt idx="5481">
                  <c:v>44482</c:v>
                </c:pt>
                <c:pt idx="5482">
                  <c:v>44483</c:v>
                </c:pt>
                <c:pt idx="5483">
                  <c:v>44484</c:v>
                </c:pt>
                <c:pt idx="5484">
                  <c:v>44487</c:v>
                </c:pt>
                <c:pt idx="5485">
                  <c:v>44488</c:v>
                </c:pt>
                <c:pt idx="5486">
                  <c:v>44489</c:v>
                </c:pt>
                <c:pt idx="5487">
                  <c:v>44490</c:v>
                </c:pt>
                <c:pt idx="5488">
                  <c:v>44491</c:v>
                </c:pt>
                <c:pt idx="5489">
                  <c:v>44494</c:v>
                </c:pt>
                <c:pt idx="5490">
                  <c:v>44495</c:v>
                </c:pt>
                <c:pt idx="5491">
                  <c:v>44496</c:v>
                </c:pt>
                <c:pt idx="5492">
                  <c:v>44497</c:v>
                </c:pt>
                <c:pt idx="5493">
                  <c:v>44498</c:v>
                </c:pt>
                <c:pt idx="5494">
                  <c:v>44501</c:v>
                </c:pt>
                <c:pt idx="5495">
                  <c:v>44502</c:v>
                </c:pt>
                <c:pt idx="5496">
                  <c:v>44503</c:v>
                </c:pt>
                <c:pt idx="5497">
                  <c:v>44504</c:v>
                </c:pt>
                <c:pt idx="5498">
                  <c:v>44505</c:v>
                </c:pt>
                <c:pt idx="5499">
                  <c:v>44508</c:v>
                </c:pt>
                <c:pt idx="5500">
                  <c:v>44509</c:v>
                </c:pt>
                <c:pt idx="5501">
                  <c:v>44510</c:v>
                </c:pt>
                <c:pt idx="5502">
                  <c:v>44511</c:v>
                </c:pt>
                <c:pt idx="5503">
                  <c:v>44512</c:v>
                </c:pt>
                <c:pt idx="5504">
                  <c:v>44515</c:v>
                </c:pt>
                <c:pt idx="5505">
                  <c:v>44516</c:v>
                </c:pt>
                <c:pt idx="5506">
                  <c:v>44517</c:v>
                </c:pt>
                <c:pt idx="5507">
                  <c:v>44518</c:v>
                </c:pt>
                <c:pt idx="5508">
                  <c:v>44519</c:v>
                </c:pt>
                <c:pt idx="5509">
                  <c:v>44522</c:v>
                </c:pt>
                <c:pt idx="5510">
                  <c:v>44523</c:v>
                </c:pt>
                <c:pt idx="5511">
                  <c:v>44524</c:v>
                </c:pt>
                <c:pt idx="5512">
                  <c:v>44526</c:v>
                </c:pt>
                <c:pt idx="5513">
                  <c:v>44529</c:v>
                </c:pt>
                <c:pt idx="5514">
                  <c:v>44530</c:v>
                </c:pt>
                <c:pt idx="5515">
                  <c:v>44531</c:v>
                </c:pt>
                <c:pt idx="5516">
                  <c:v>44532</c:v>
                </c:pt>
                <c:pt idx="5517">
                  <c:v>44533</c:v>
                </c:pt>
                <c:pt idx="5518">
                  <c:v>44536</c:v>
                </c:pt>
                <c:pt idx="5519">
                  <c:v>44537</c:v>
                </c:pt>
                <c:pt idx="5520">
                  <c:v>44538</c:v>
                </c:pt>
                <c:pt idx="5521">
                  <c:v>44539</c:v>
                </c:pt>
                <c:pt idx="5522">
                  <c:v>44540</c:v>
                </c:pt>
                <c:pt idx="5523">
                  <c:v>44543</c:v>
                </c:pt>
                <c:pt idx="5524">
                  <c:v>44544</c:v>
                </c:pt>
                <c:pt idx="5525">
                  <c:v>44545</c:v>
                </c:pt>
                <c:pt idx="5526">
                  <c:v>44546</c:v>
                </c:pt>
                <c:pt idx="5527">
                  <c:v>44547</c:v>
                </c:pt>
                <c:pt idx="5528">
                  <c:v>44550</c:v>
                </c:pt>
                <c:pt idx="5529">
                  <c:v>44551</c:v>
                </c:pt>
                <c:pt idx="5530">
                  <c:v>44552</c:v>
                </c:pt>
                <c:pt idx="5531">
                  <c:v>44553</c:v>
                </c:pt>
                <c:pt idx="5532">
                  <c:v>44557</c:v>
                </c:pt>
                <c:pt idx="5533">
                  <c:v>44558</c:v>
                </c:pt>
                <c:pt idx="5534">
                  <c:v>44559</c:v>
                </c:pt>
                <c:pt idx="5535">
                  <c:v>44560</c:v>
                </c:pt>
                <c:pt idx="5536">
                  <c:v>44561</c:v>
                </c:pt>
                <c:pt idx="5537">
                  <c:v>44564</c:v>
                </c:pt>
                <c:pt idx="5538">
                  <c:v>44565</c:v>
                </c:pt>
                <c:pt idx="5539">
                  <c:v>44566</c:v>
                </c:pt>
                <c:pt idx="5540">
                  <c:v>44567</c:v>
                </c:pt>
                <c:pt idx="5541">
                  <c:v>44568</c:v>
                </c:pt>
                <c:pt idx="5542">
                  <c:v>44571</c:v>
                </c:pt>
                <c:pt idx="5543">
                  <c:v>44572</c:v>
                </c:pt>
                <c:pt idx="5544">
                  <c:v>44573</c:v>
                </c:pt>
                <c:pt idx="5545">
                  <c:v>44574</c:v>
                </c:pt>
                <c:pt idx="5546">
                  <c:v>44575</c:v>
                </c:pt>
                <c:pt idx="5547">
                  <c:v>44579</c:v>
                </c:pt>
                <c:pt idx="5548">
                  <c:v>44580</c:v>
                </c:pt>
                <c:pt idx="5549">
                  <c:v>44581</c:v>
                </c:pt>
                <c:pt idx="5550">
                  <c:v>44582</c:v>
                </c:pt>
                <c:pt idx="5551">
                  <c:v>44585</c:v>
                </c:pt>
                <c:pt idx="5552">
                  <c:v>44586</c:v>
                </c:pt>
                <c:pt idx="5553">
                  <c:v>44587</c:v>
                </c:pt>
                <c:pt idx="5554">
                  <c:v>44588</c:v>
                </c:pt>
                <c:pt idx="5555">
                  <c:v>44589</c:v>
                </c:pt>
                <c:pt idx="5556">
                  <c:v>44592</c:v>
                </c:pt>
                <c:pt idx="5557">
                  <c:v>44593</c:v>
                </c:pt>
                <c:pt idx="5558">
                  <c:v>44594</c:v>
                </c:pt>
                <c:pt idx="5559">
                  <c:v>44595</c:v>
                </c:pt>
                <c:pt idx="5560">
                  <c:v>44596</c:v>
                </c:pt>
                <c:pt idx="5561">
                  <c:v>44599</c:v>
                </c:pt>
                <c:pt idx="5562">
                  <c:v>44600</c:v>
                </c:pt>
                <c:pt idx="5563">
                  <c:v>44601</c:v>
                </c:pt>
                <c:pt idx="5564">
                  <c:v>44602</c:v>
                </c:pt>
                <c:pt idx="5565">
                  <c:v>44603</c:v>
                </c:pt>
                <c:pt idx="5566">
                  <c:v>44606</c:v>
                </c:pt>
                <c:pt idx="5567">
                  <c:v>44607</c:v>
                </c:pt>
                <c:pt idx="5568">
                  <c:v>44608</c:v>
                </c:pt>
                <c:pt idx="5569">
                  <c:v>44609</c:v>
                </c:pt>
                <c:pt idx="5570">
                  <c:v>44610</c:v>
                </c:pt>
                <c:pt idx="5571">
                  <c:v>44614</c:v>
                </c:pt>
                <c:pt idx="5572">
                  <c:v>44615</c:v>
                </c:pt>
                <c:pt idx="5573">
                  <c:v>44616</c:v>
                </c:pt>
                <c:pt idx="5574">
                  <c:v>44617</c:v>
                </c:pt>
                <c:pt idx="5575">
                  <c:v>44620</c:v>
                </c:pt>
                <c:pt idx="5576">
                  <c:v>44621</c:v>
                </c:pt>
                <c:pt idx="5577">
                  <c:v>44622</c:v>
                </c:pt>
                <c:pt idx="5578">
                  <c:v>44623</c:v>
                </c:pt>
                <c:pt idx="5579">
                  <c:v>44624</c:v>
                </c:pt>
                <c:pt idx="5580">
                  <c:v>44627</c:v>
                </c:pt>
                <c:pt idx="5581">
                  <c:v>44628</c:v>
                </c:pt>
                <c:pt idx="5582">
                  <c:v>44629</c:v>
                </c:pt>
                <c:pt idx="5583">
                  <c:v>44630</c:v>
                </c:pt>
                <c:pt idx="5584">
                  <c:v>44631</c:v>
                </c:pt>
                <c:pt idx="5585">
                  <c:v>44634</c:v>
                </c:pt>
                <c:pt idx="5586">
                  <c:v>44635</c:v>
                </c:pt>
                <c:pt idx="5587">
                  <c:v>44636</c:v>
                </c:pt>
                <c:pt idx="5588">
                  <c:v>44637</c:v>
                </c:pt>
                <c:pt idx="5589">
                  <c:v>44638</c:v>
                </c:pt>
                <c:pt idx="5590">
                  <c:v>44641</c:v>
                </c:pt>
                <c:pt idx="5591">
                  <c:v>44642</c:v>
                </c:pt>
                <c:pt idx="5592">
                  <c:v>44643</c:v>
                </c:pt>
                <c:pt idx="5593">
                  <c:v>44644</c:v>
                </c:pt>
                <c:pt idx="5594">
                  <c:v>44645</c:v>
                </c:pt>
                <c:pt idx="5595">
                  <c:v>44648</c:v>
                </c:pt>
                <c:pt idx="5596">
                  <c:v>44649</c:v>
                </c:pt>
                <c:pt idx="5597">
                  <c:v>44650</c:v>
                </c:pt>
                <c:pt idx="5598">
                  <c:v>44651</c:v>
                </c:pt>
                <c:pt idx="5599">
                  <c:v>44652</c:v>
                </c:pt>
                <c:pt idx="5600">
                  <c:v>44655</c:v>
                </c:pt>
                <c:pt idx="5601">
                  <c:v>44656</c:v>
                </c:pt>
                <c:pt idx="5602">
                  <c:v>44657</c:v>
                </c:pt>
                <c:pt idx="5603">
                  <c:v>44658</c:v>
                </c:pt>
                <c:pt idx="5604">
                  <c:v>44659</c:v>
                </c:pt>
                <c:pt idx="5605">
                  <c:v>44662</c:v>
                </c:pt>
                <c:pt idx="5606">
                  <c:v>44663</c:v>
                </c:pt>
                <c:pt idx="5607">
                  <c:v>44664</c:v>
                </c:pt>
                <c:pt idx="5608">
                  <c:v>44665</c:v>
                </c:pt>
                <c:pt idx="5609">
                  <c:v>44669</c:v>
                </c:pt>
                <c:pt idx="5610">
                  <c:v>44670</c:v>
                </c:pt>
                <c:pt idx="5611">
                  <c:v>44671</c:v>
                </c:pt>
                <c:pt idx="5612">
                  <c:v>44672</c:v>
                </c:pt>
                <c:pt idx="5613">
                  <c:v>44673</c:v>
                </c:pt>
                <c:pt idx="5614">
                  <c:v>44676</c:v>
                </c:pt>
                <c:pt idx="5615">
                  <c:v>44677</c:v>
                </c:pt>
                <c:pt idx="5616">
                  <c:v>44678</c:v>
                </c:pt>
                <c:pt idx="5617">
                  <c:v>44679</c:v>
                </c:pt>
                <c:pt idx="5618">
                  <c:v>44680</c:v>
                </c:pt>
                <c:pt idx="5619">
                  <c:v>44683</c:v>
                </c:pt>
                <c:pt idx="5620">
                  <c:v>44684</c:v>
                </c:pt>
                <c:pt idx="5621">
                  <c:v>44685</c:v>
                </c:pt>
                <c:pt idx="5622">
                  <c:v>44686</c:v>
                </c:pt>
                <c:pt idx="5623">
                  <c:v>44687</c:v>
                </c:pt>
                <c:pt idx="5624">
                  <c:v>44690</c:v>
                </c:pt>
                <c:pt idx="5625">
                  <c:v>44691</c:v>
                </c:pt>
                <c:pt idx="5626">
                  <c:v>44692</c:v>
                </c:pt>
                <c:pt idx="5627">
                  <c:v>44693</c:v>
                </c:pt>
                <c:pt idx="5628">
                  <c:v>44694</c:v>
                </c:pt>
                <c:pt idx="5629">
                  <c:v>44697</c:v>
                </c:pt>
                <c:pt idx="5630">
                  <c:v>44698</c:v>
                </c:pt>
                <c:pt idx="5631">
                  <c:v>44699</c:v>
                </c:pt>
                <c:pt idx="5632">
                  <c:v>44700</c:v>
                </c:pt>
                <c:pt idx="5633">
                  <c:v>44701</c:v>
                </c:pt>
                <c:pt idx="5634">
                  <c:v>44704</c:v>
                </c:pt>
                <c:pt idx="5635">
                  <c:v>44705</c:v>
                </c:pt>
                <c:pt idx="5636">
                  <c:v>44706</c:v>
                </c:pt>
                <c:pt idx="5637">
                  <c:v>44707</c:v>
                </c:pt>
                <c:pt idx="5638">
                  <c:v>44708</c:v>
                </c:pt>
                <c:pt idx="5639">
                  <c:v>44711</c:v>
                </c:pt>
                <c:pt idx="5640">
                  <c:v>44712</c:v>
                </c:pt>
                <c:pt idx="5641">
                  <c:v>44713</c:v>
                </c:pt>
                <c:pt idx="5642">
                  <c:v>44714</c:v>
                </c:pt>
                <c:pt idx="5643">
                  <c:v>44715</c:v>
                </c:pt>
                <c:pt idx="5644">
                  <c:v>44718</c:v>
                </c:pt>
                <c:pt idx="5645">
                  <c:v>44719</c:v>
                </c:pt>
                <c:pt idx="5646">
                  <c:v>44720</c:v>
                </c:pt>
                <c:pt idx="5647">
                  <c:v>44721</c:v>
                </c:pt>
                <c:pt idx="5648">
                  <c:v>44722</c:v>
                </c:pt>
                <c:pt idx="5649">
                  <c:v>44725</c:v>
                </c:pt>
                <c:pt idx="5650">
                  <c:v>44726</c:v>
                </c:pt>
                <c:pt idx="5651">
                  <c:v>44727</c:v>
                </c:pt>
                <c:pt idx="5652">
                  <c:v>44728</c:v>
                </c:pt>
                <c:pt idx="5653">
                  <c:v>44729</c:v>
                </c:pt>
                <c:pt idx="5654">
                  <c:v>44732</c:v>
                </c:pt>
                <c:pt idx="5655">
                  <c:v>44733</c:v>
                </c:pt>
                <c:pt idx="5656">
                  <c:v>44734</c:v>
                </c:pt>
                <c:pt idx="5657">
                  <c:v>44735</c:v>
                </c:pt>
                <c:pt idx="5658">
                  <c:v>44736</c:v>
                </c:pt>
                <c:pt idx="5659">
                  <c:v>44739</c:v>
                </c:pt>
                <c:pt idx="5660">
                  <c:v>44740</c:v>
                </c:pt>
                <c:pt idx="5661">
                  <c:v>44741</c:v>
                </c:pt>
                <c:pt idx="5662">
                  <c:v>44742</c:v>
                </c:pt>
                <c:pt idx="5663">
                  <c:v>44743</c:v>
                </c:pt>
                <c:pt idx="5664">
                  <c:v>44746</c:v>
                </c:pt>
                <c:pt idx="5665">
                  <c:v>44747</c:v>
                </c:pt>
                <c:pt idx="5666">
                  <c:v>44748</c:v>
                </c:pt>
                <c:pt idx="5667">
                  <c:v>44749</c:v>
                </c:pt>
                <c:pt idx="5668">
                  <c:v>44750</c:v>
                </c:pt>
                <c:pt idx="5669">
                  <c:v>44753</c:v>
                </c:pt>
                <c:pt idx="5670">
                  <c:v>44754</c:v>
                </c:pt>
                <c:pt idx="5671">
                  <c:v>44755</c:v>
                </c:pt>
                <c:pt idx="5672">
                  <c:v>44756</c:v>
                </c:pt>
                <c:pt idx="5673">
                  <c:v>44757</c:v>
                </c:pt>
                <c:pt idx="5674">
                  <c:v>44760</c:v>
                </c:pt>
                <c:pt idx="5675">
                  <c:v>44761</c:v>
                </c:pt>
                <c:pt idx="5676">
                  <c:v>44762</c:v>
                </c:pt>
                <c:pt idx="5677">
                  <c:v>44763</c:v>
                </c:pt>
                <c:pt idx="5678">
                  <c:v>44764</c:v>
                </c:pt>
                <c:pt idx="5679">
                  <c:v>44767</c:v>
                </c:pt>
                <c:pt idx="5680">
                  <c:v>44768</c:v>
                </c:pt>
                <c:pt idx="5681">
                  <c:v>44769</c:v>
                </c:pt>
                <c:pt idx="5682">
                  <c:v>44770</c:v>
                </c:pt>
                <c:pt idx="5683">
                  <c:v>44771</c:v>
                </c:pt>
                <c:pt idx="5684">
                  <c:v>44774</c:v>
                </c:pt>
                <c:pt idx="5685">
                  <c:v>44775</c:v>
                </c:pt>
                <c:pt idx="5686">
                  <c:v>44776</c:v>
                </c:pt>
                <c:pt idx="5687">
                  <c:v>44777</c:v>
                </c:pt>
                <c:pt idx="5688">
                  <c:v>44778</c:v>
                </c:pt>
                <c:pt idx="5689">
                  <c:v>44781</c:v>
                </c:pt>
                <c:pt idx="5690">
                  <c:v>44782</c:v>
                </c:pt>
                <c:pt idx="5691">
                  <c:v>44783</c:v>
                </c:pt>
                <c:pt idx="5692">
                  <c:v>44784</c:v>
                </c:pt>
                <c:pt idx="5693">
                  <c:v>44785</c:v>
                </c:pt>
                <c:pt idx="5694">
                  <c:v>44788</c:v>
                </c:pt>
                <c:pt idx="5695">
                  <c:v>44789</c:v>
                </c:pt>
                <c:pt idx="5696">
                  <c:v>44790</c:v>
                </c:pt>
                <c:pt idx="5697">
                  <c:v>44791</c:v>
                </c:pt>
                <c:pt idx="5698">
                  <c:v>44792</c:v>
                </c:pt>
                <c:pt idx="5699">
                  <c:v>44795</c:v>
                </c:pt>
                <c:pt idx="5700">
                  <c:v>44796</c:v>
                </c:pt>
                <c:pt idx="5701">
                  <c:v>44797</c:v>
                </c:pt>
                <c:pt idx="5702">
                  <c:v>44798</c:v>
                </c:pt>
                <c:pt idx="5703">
                  <c:v>44799</c:v>
                </c:pt>
                <c:pt idx="5704">
                  <c:v>44802</c:v>
                </c:pt>
                <c:pt idx="5705">
                  <c:v>44803</c:v>
                </c:pt>
                <c:pt idx="5706">
                  <c:v>44804</c:v>
                </c:pt>
                <c:pt idx="5707">
                  <c:v>44805</c:v>
                </c:pt>
                <c:pt idx="5708">
                  <c:v>44806</c:v>
                </c:pt>
                <c:pt idx="5709">
                  <c:v>44809</c:v>
                </c:pt>
                <c:pt idx="5710">
                  <c:v>44810</c:v>
                </c:pt>
                <c:pt idx="5711">
                  <c:v>44811</c:v>
                </c:pt>
                <c:pt idx="5712">
                  <c:v>44812</c:v>
                </c:pt>
                <c:pt idx="5713">
                  <c:v>44813</c:v>
                </c:pt>
                <c:pt idx="5714">
                  <c:v>44816</c:v>
                </c:pt>
                <c:pt idx="5715">
                  <c:v>44817</c:v>
                </c:pt>
                <c:pt idx="5716">
                  <c:v>44818</c:v>
                </c:pt>
                <c:pt idx="5717">
                  <c:v>44819</c:v>
                </c:pt>
                <c:pt idx="5718">
                  <c:v>44820</c:v>
                </c:pt>
                <c:pt idx="5719">
                  <c:v>44823</c:v>
                </c:pt>
                <c:pt idx="5720">
                  <c:v>44824</c:v>
                </c:pt>
                <c:pt idx="5721">
                  <c:v>44825</c:v>
                </c:pt>
                <c:pt idx="5722">
                  <c:v>44826</c:v>
                </c:pt>
                <c:pt idx="5723">
                  <c:v>44827</c:v>
                </c:pt>
                <c:pt idx="5724">
                  <c:v>44830</c:v>
                </c:pt>
                <c:pt idx="5725">
                  <c:v>44831</c:v>
                </c:pt>
                <c:pt idx="5726">
                  <c:v>44832</c:v>
                </c:pt>
                <c:pt idx="5727">
                  <c:v>44833</c:v>
                </c:pt>
                <c:pt idx="5728">
                  <c:v>44834</c:v>
                </c:pt>
                <c:pt idx="5729">
                  <c:v>44837</c:v>
                </c:pt>
                <c:pt idx="5730">
                  <c:v>44838</c:v>
                </c:pt>
                <c:pt idx="5731">
                  <c:v>44839</c:v>
                </c:pt>
                <c:pt idx="5732">
                  <c:v>44840</c:v>
                </c:pt>
                <c:pt idx="5733">
                  <c:v>44841</c:v>
                </c:pt>
                <c:pt idx="5734">
                  <c:v>44844</c:v>
                </c:pt>
                <c:pt idx="5735">
                  <c:v>44845</c:v>
                </c:pt>
                <c:pt idx="5736">
                  <c:v>44846</c:v>
                </c:pt>
                <c:pt idx="5737">
                  <c:v>44847</c:v>
                </c:pt>
                <c:pt idx="5738">
                  <c:v>44848</c:v>
                </c:pt>
                <c:pt idx="5739">
                  <c:v>44851</c:v>
                </c:pt>
                <c:pt idx="5740">
                  <c:v>44852</c:v>
                </c:pt>
                <c:pt idx="5741">
                  <c:v>44853</c:v>
                </c:pt>
                <c:pt idx="5742">
                  <c:v>44854</c:v>
                </c:pt>
                <c:pt idx="5743">
                  <c:v>44855</c:v>
                </c:pt>
                <c:pt idx="5744">
                  <c:v>44858</c:v>
                </c:pt>
                <c:pt idx="5745">
                  <c:v>44859</c:v>
                </c:pt>
                <c:pt idx="5746">
                  <c:v>44860</c:v>
                </c:pt>
                <c:pt idx="5747">
                  <c:v>44861</c:v>
                </c:pt>
                <c:pt idx="5748">
                  <c:v>44862</c:v>
                </c:pt>
                <c:pt idx="5749">
                  <c:v>44865</c:v>
                </c:pt>
                <c:pt idx="5750">
                  <c:v>44866</c:v>
                </c:pt>
                <c:pt idx="5751">
                  <c:v>44867</c:v>
                </c:pt>
                <c:pt idx="5752">
                  <c:v>44868</c:v>
                </c:pt>
                <c:pt idx="5753">
                  <c:v>44869</c:v>
                </c:pt>
                <c:pt idx="5754">
                  <c:v>44872</c:v>
                </c:pt>
                <c:pt idx="5755">
                  <c:v>44873</c:v>
                </c:pt>
                <c:pt idx="5756">
                  <c:v>44874</c:v>
                </c:pt>
                <c:pt idx="5757">
                  <c:v>44875</c:v>
                </c:pt>
                <c:pt idx="5758">
                  <c:v>44876</c:v>
                </c:pt>
                <c:pt idx="5759">
                  <c:v>44879</c:v>
                </c:pt>
                <c:pt idx="5760">
                  <c:v>44880</c:v>
                </c:pt>
                <c:pt idx="5761">
                  <c:v>44881</c:v>
                </c:pt>
                <c:pt idx="5762">
                  <c:v>44882</c:v>
                </c:pt>
                <c:pt idx="5763">
                  <c:v>44883</c:v>
                </c:pt>
                <c:pt idx="5764">
                  <c:v>44886</c:v>
                </c:pt>
                <c:pt idx="5765">
                  <c:v>44887</c:v>
                </c:pt>
                <c:pt idx="5766">
                  <c:v>44888</c:v>
                </c:pt>
                <c:pt idx="5767">
                  <c:v>44889</c:v>
                </c:pt>
                <c:pt idx="5768">
                  <c:v>44890</c:v>
                </c:pt>
                <c:pt idx="5769">
                  <c:v>44893</c:v>
                </c:pt>
                <c:pt idx="5770">
                  <c:v>44894</c:v>
                </c:pt>
                <c:pt idx="5771">
                  <c:v>44895</c:v>
                </c:pt>
                <c:pt idx="5772">
                  <c:v>44896</c:v>
                </c:pt>
                <c:pt idx="5773">
                  <c:v>44897</c:v>
                </c:pt>
                <c:pt idx="5774">
                  <c:v>44900</c:v>
                </c:pt>
                <c:pt idx="5775">
                  <c:v>44901</c:v>
                </c:pt>
                <c:pt idx="5776">
                  <c:v>44902</c:v>
                </c:pt>
                <c:pt idx="5777">
                  <c:v>44903</c:v>
                </c:pt>
                <c:pt idx="5778">
                  <c:v>44904</c:v>
                </c:pt>
                <c:pt idx="5779">
                  <c:v>44907</c:v>
                </c:pt>
                <c:pt idx="5780">
                  <c:v>44908</c:v>
                </c:pt>
                <c:pt idx="5781">
                  <c:v>44909</c:v>
                </c:pt>
                <c:pt idx="5782">
                  <c:v>44910</c:v>
                </c:pt>
                <c:pt idx="5783">
                  <c:v>44911</c:v>
                </c:pt>
                <c:pt idx="5784">
                  <c:v>44914</c:v>
                </c:pt>
                <c:pt idx="5785">
                  <c:v>44915</c:v>
                </c:pt>
                <c:pt idx="5786">
                  <c:v>44916</c:v>
                </c:pt>
                <c:pt idx="5787">
                  <c:v>44917</c:v>
                </c:pt>
                <c:pt idx="5788">
                  <c:v>44918</c:v>
                </c:pt>
                <c:pt idx="5789">
                  <c:v>44922</c:v>
                </c:pt>
                <c:pt idx="5790">
                  <c:v>44923</c:v>
                </c:pt>
                <c:pt idx="5791">
                  <c:v>44924</c:v>
                </c:pt>
                <c:pt idx="5792">
                  <c:v>44925</c:v>
                </c:pt>
                <c:pt idx="5793">
                  <c:v>44929</c:v>
                </c:pt>
                <c:pt idx="5794">
                  <c:v>44930</c:v>
                </c:pt>
                <c:pt idx="5795">
                  <c:v>44931</c:v>
                </c:pt>
                <c:pt idx="5796">
                  <c:v>44932</c:v>
                </c:pt>
                <c:pt idx="5797">
                  <c:v>44935</c:v>
                </c:pt>
                <c:pt idx="5798">
                  <c:v>44936</c:v>
                </c:pt>
                <c:pt idx="5799">
                  <c:v>44937</c:v>
                </c:pt>
                <c:pt idx="5800">
                  <c:v>44938</c:v>
                </c:pt>
                <c:pt idx="5801">
                  <c:v>44939</c:v>
                </c:pt>
                <c:pt idx="5802">
                  <c:v>44942</c:v>
                </c:pt>
                <c:pt idx="5803">
                  <c:v>44943</c:v>
                </c:pt>
                <c:pt idx="5804">
                  <c:v>44944</c:v>
                </c:pt>
                <c:pt idx="5805">
                  <c:v>44945</c:v>
                </c:pt>
                <c:pt idx="5806">
                  <c:v>44946</c:v>
                </c:pt>
                <c:pt idx="5807">
                  <c:v>44949</c:v>
                </c:pt>
                <c:pt idx="5808">
                  <c:v>44950</c:v>
                </c:pt>
                <c:pt idx="5809">
                  <c:v>44951</c:v>
                </c:pt>
                <c:pt idx="5810">
                  <c:v>44952</c:v>
                </c:pt>
                <c:pt idx="5811">
                  <c:v>44953</c:v>
                </c:pt>
                <c:pt idx="5812">
                  <c:v>44956</c:v>
                </c:pt>
                <c:pt idx="5813">
                  <c:v>44957</c:v>
                </c:pt>
                <c:pt idx="5814">
                  <c:v>44958</c:v>
                </c:pt>
                <c:pt idx="5815">
                  <c:v>44959</c:v>
                </c:pt>
                <c:pt idx="5816">
                  <c:v>44960</c:v>
                </c:pt>
                <c:pt idx="5817">
                  <c:v>44963</c:v>
                </c:pt>
                <c:pt idx="5818">
                  <c:v>44964</c:v>
                </c:pt>
                <c:pt idx="5819">
                  <c:v>44965</c:v>
                </c:pt>
                <c:pt idx="5820">
                  <c:v>44966</c:v>
                </c:pt>
                <c:pt idx="5821">
                  <c:v>44967</c:v>
                </c:pt>
                <c:pt idx="5822">
                  <c:v>44970</c:v>
                </c:pt>
                <c:pt idx="5823">
                  <c:v>44971</c:v>
                </c:pt>
                <c:pt idx="5824">
                  <c:v>44972</c:v>
                </c:pt>
                <c:pt idx="5825">
                  <c:v>44973</c:v>
                </c:pt>
                <c:pt idx="5826">
                  <c:v>44974</c:v>
                </c:pt>
                <c:pt idx="5827">
                  <c:v>44977</c:v>
                </c:pt>
                <c:pt idx="5828">
                  <c:v>44978</c:v>
                </c:pt>
                <c:pt idx="5829">
                  <c:v>44979</c:v>
                </c:pt>
                <c:pt idx="5830">
                  <c:v>44980</c:v>
                </c:pt>
                <c:pt idx="5831">
                  <c:v>44981</c:v>
                </c:pt>
                <c:pt idx="5832">
                  <c:v>44984</c:v>
                </c:pt>
                <c:pt idx="5833">
                  <c:v>44985</c:v>
                </c:pt>
                <c:pt idx="5834">
                  <c:v>44986</c:v>
                </c:pt>
                <c:pt idx="5835">
                  <c:v>44987</c:v>
                </c:pt>
                <c:pt idx="5836">
                  <c:v>44988</c:v>
                </c:pt>
                <c:pt idx="5837">
                  <c:v>44991</c:v>
                </c:pt>
                <c:pt idx="5838">
                  <c:v>44992</c:v>
                </c:pt>
                <c:pt idx="5839">
                  <c:v>44993</c:v>
                </c:pt>
                <c:pt idx="5840">
                  <c:v>44994</c:v>
                </c:pt>
                <c:pt idx="5841">
                  <c:v>44995</c:v>
                </c:pt>
                <c:pt idx="5842">
                  <c:v>44998</c:v>
                </c:pt>
                <c:pt idx="5843">
                  <c:v>44999</c:v>
                </c:pt>
                <c:pt idx="5844">
                  <c:v>45000</c:v>
                </c:pt>
                <c:pt idx="5845">
                  <c:v>45001</c:v>
                </c:pt>
                <c:pt idx="5846">
                  <c:v>45002</c:v>
                </c:pt>
                <c:pt idx="5847">
                  <c:v>45005</c:v>
                </c:pt>
                <c:pt idx="5848">
                  <c:v>45006</c:v>
                </c:pt>
                <c:pt idx="5849">
                  <c:v>45007</c:v>
                </c:pt>
                <c:pt idx="5850">
                  <c:v>45008</c:v>
                </c:pt>
                <c:pt idx="5851">
                  <c:v>45009</c:v>
                </c:pt>
                <c:pt idx="5852">
                  <c:v>45012</c:v>
                </c:pt>
                <c:pt idx="5853">
                  <c:v>45013</c:v>
                </c:pt>
                <c:pt idx="5854">
                  <c:v>45014</c:v>
                </c:pt>
                <c:pt idx="5855">
                  <c:v>45015</c:v>
                </c:pt>
                <c:pt idx="5856">
                  <c:v>45016</c:v>
                </c:pt>
                <c:pt idx="5857">
                  <c:v>45019</c:v>
                </c:pt>
                <c:pt idx="5858">
                  <c:v>45020</c:v>
                </c:pt>
                <c:pt idx="5859">
                  <c:v>45021</c:v>
                </c:pt>
                <c:pt idx="5860">
                  <c:v>45022</c:v>
                </c:pt>
                <c:pt idx="5861">
                  <c:v>45026</c:v>
                </c:pt>
                <c:pt idx="5862">
                  <c:v>45027</c:v>
                </c:pt>
                <c:pt idx="5863">
                  <c:v>45028</c:v>
                </c:pt>
                <c:pt idx="5864">
                  <c:v>45029</c:v>
                </c:pt>
                <c:pt idx="5865">
                  <c:v>45030</c:v>
                </c:pt>
                <c:pt idx="5866">
                  <c:v>45033</c:v>
                </c:pt>
                <c:pt idx="5867">
                  <c:v>45034</c:v>
                </c:pt>
                <c:pt idx="5868">
                  <c:v>45035</c:v>
                </c:pt>
                <c:pt idx="5869">
                  <c:v>45036</c:v>
                </c:pt>
                <c:pt idx="5870">
                  <c:v>45037</c:v>
                </c:pt>
                <c:pt idx="5871">
                  <c:v>45040</c:v>
                </c:pt>
                <c:pt idx="5872">
                  <c:v>45041</c:v>
                </c:pt>
                <c:pt idx="5873">
                  <c:v>45042</c:v>
                </c:pt>
                <c:pt idx="5874">
                  <c:v>45043</c:v>
                </c:pt>
                <c:pt idx="5875">
                  <c:v>45044</c:v>
                </c:pt>
                <c:pt idx="5876">
                  <c:v>45047</c:v>
                </c:pt>
                <c:pt idx="5877">
                  <c:v>45048</c:v>
                </c:pt>
                <c:pt idx="5878">
                  <c:v>45049</c:v>
                </c:pt>
                <c:pt idx="5879">
                  <c:v>45050</c:v>
                </c:pt>
                <c:pt idx="5880">
                  <c:v>45051</c:v>
                </c:pt>
                <c:pt idx="5881">
                  <c:v>45054</c:v>
                </c:pt>
                <c:pt idx="5882">
                  <c:v>45055</c:v>
                </c:pt>
                <c:pt idx="5883">
                  <c:v>45056</c:v>
                </c:pt>
                <c:pt idx="5884">
                  <c:v>45057</c:v>
                </c:pt>
                <c:pt idx="5885">
                  <c:v>45058</c:v>
                </c:pt>
                <c:pt idx="5886">
                  <c:v>45061</c:v>
                </c:pt>
                <c:pt idx="5887">
                  <c:v>45062</c:v>
                </c:pt>
                <c:pt idx="5888">
                  <c:v>45063</c:v>
                </c:pt>
                <c:pt idx="5889">
                  <c:v>45064</c:v>
                </c:pt>
                <c:pt idx="5890">
                  <c:v>45065</c:v>
                </c:pt>
                <c:pt idx="5891">
                  <c:v>45068</c:v>
                </c:pt>
                <c:pt idx="5892">
                  <c:v>45069</c:v>
                </c:pt>
                <c:pt idx="5893">
                  <c:v>45070</c:v>
                </c:pt>
                <c:pt idx="5894">
                  <c:v>45071</c:v>
                </c:pt>
                <c:pt idx="5895">
                  <c:v>45072</c:v>
                </c:pt>
                <c:pt idx="5896">
                  <c:v>45075</c:v>
                </c:pt>
                <c:pt idx="5897">
                  <c:v>45076</c:v>
                </c:pt>
                <c:pt idx="5898">
                  <c:v>45077</c:v>
                </c:pt>
                <c:pt idx="5899">
                  <c:v>45078</c:v>
                </c:pt>
                <c:pt idx="5900">
                  <c:v>45079</c:v>
                </c:pt>
                <c:pt idx="5901">
                  <c:v>45082</c:v>
                </c:pt>
                <c:pt idx="5902">
                  <c:v>45083</c:v>
                </c:pt>
                <c:pt idx="5903">
                  <c:v>45084</c:v>
                </c:pt>
                <c:pt idx="5904">
                  <c:v>45085</c:v>
                </c:pt>
                <c:pt idx="5905">
                  <c:v>45086</c:v>
                </c:pt>
                <c:pt idx="5906">
                  <c:v>45089</c:v>
                </c:pt>
                <c:pt idx="5907">
                  <c:v>45090</c:v>
                </c:pt>
                <c:pt idx="5908">
                  <c:v>45091</c:v>
                </c:pt>
                <c:pt idx="5909">
                  <c:v>45092</c:v>
                </c:pt>
                <c:pt idx="5910">
                  <c:v>45093</c:v>
                </c:pt>
                <c:pt idx="5911">
                  <c:v>45096</c:v>
                </c:pt>
                <c:pt idx="5912">
                  <c:v>45097</c:v>
                </c:pt>
                <c:pt idx="5913">
                  <c:v>45098</c:v>
                </c:pt>
                <c:pt idx="5914">
                  <c:v>45099</c:v>
                </c:pt>
                <c:pt idx="5915">
                  <c:v>45100</c:v>
                </c:pt>
                <c:pt idx="5916">
                  <c:v>45103</c:v>
                </c:pt>
                <c:pt idx="5917">
                  <c:v>45104</c:v>
                </c:pt>
                <c:pt idx="5918">
                  <c:v>45105</c:v>
                </c:pt>
                <c:pt idx="5919">
                  <c:v>45106</c:v>
                </c:pt>
                <c:pt idx="5920">
                  <c:v>45107</c:v>
                </c:pt>
                <c:pt idx="5921">
                  <c:v>45110</c:v>
                </c:pt>
                <c:pt idx="5922">
                  <c:v>45111</c:v>
                </c:pt>
                <c:pt idx="5923">
                  <c:v>45112</c:v>
                </c:pt>
                <c:pt idx="5924">
                  <c:v>45113</c:v>
                </c:pt>
                <c:pt idx="5925">
                  <c:v>45114</c:v>
                </c:pt>
                <c:pt idx="5926">
                  <c:v>45117</c:v>
                </c:pt>
                <c:pt idx="5927">
                  <c:v>45118</c:v>
                </c:pt>
                <c:pt idx="5928">
                  <c:v>45119</c:v>
                </c:pt>
                <c:pt idx="5929">
                  <c:v>45120</c:v>
                </c:pt>
                <c:pt idx="5930">
                  <c:v>45121</c:v>
                </c:pt>
                <c:pt idx="5931">
                  <c:v>45124</c:v>
                </c:pt>
                <c:pt idx="5932">
                  <c:v>45125</c:v>
                </c:pt>
                <c:pt idx="5933">
                  <c:v>45126</c:v>
                </c:pt>
                <c:pt idx="5934">
                  <c:v>45127</c:v>
                </c:pt>
                <c:pt idx="5935">
                  <c:v>45128</c:v>
                </c:pt>
                <c:pt idx="5936">
                  <c:v>45131</c:v>
                </c:pt>
                <c:pt idx="5937">
                  <c:v>45132</c:v>
                </c:pt>
                <c:pt idx="5938">
                  <c:v>45133</c:v>
                </c:pt>
                <c:pt idx="5939">
                  <c:v>45134</c:v>
                </c:pt>
                <c:pt idx="5940">
                  <c:v>45135</c:v>
                </c:pt>
                <c:pt idx="5941">
                  <c:v>45138</c:v>
                </c:pt>
                <c:pt idx="5942">
                  <c:v>45139</c:v>
                </c:pt>
                <c:pt idx="5943">
                  <c:v>45140</c:v>
                </c:pt>
                <c:pt idx="5944">
                  <c:v>45141</c:v>
                </c:pt>
                <c:pt idx="5945">
                  <c:v>45142</c:v>
                </c:pt>
                <c:pt idx="5946">
                  <c:v>45145</c:v>
                </c:pt>
                <c:pt idx="5947">
                  <c:v>45146</c:v>
                </c:pt>
                <c:pt idx="5948">
                  <c:v>45147</c:v>
                </c:pt>
                <c:pt idx="5949">
                  <c:v>45148</c:v>
                </c:pt>
                <c:pt idx="5950">
                  <c:v>45149</c:v>
                </c:pt>
                <c:pt idx="5951">
                  <c:v>45152</c:v>
                </c:pt>
                <c:pt idx="5952">
                  <c:v>45153</c:v>
                </c:pt>
                <c:pt idx="5953">
                  <c:v>45154</c:v>
                </c:pt>
                <c:pt idx="5954">
                  <c:v>45155</c:v>
                </c:pt>
                <c:pt idx="5955">
                  <c:v>45156</c:v>
                </c:pt>
                <c:pt idx="5956">
                  <c:v>45159</c:v>
                </c:pt>
                <c:pt idx="5957">
                  <c:v>45160</c:v>
                </c:pt>
                <c:pt idx="5958">
                  <c:v>45161</c:v>
                </c:pt>
                <c:pt idx="5959">
                  <c:v>45162</c:v>
                </c:pt>
                <c:pt idx="5960">
                  <c:v>45163</c:v>
                </c:pt>
                <c:pt idx="5961">
                  <c:v>45166</c:v>
                </c:pt>
                <c:pt idx="5962">
                  <c:v>45167</c:v>
                </c:pt>
                <c:pt idx="5963">
                  <c:v>45168</c:v>
                </c:pt>
                <c:pt idx="5964">
                  <c:v>45169</c:v>
                </c:pt>
                <c:pt idx="5965">
                  <c:v>45170</c:v>
                </c:pt>
                <c:pt idx="5966">
                  <c:v>45173</c:v>
                </c:pt>
                <c:pt idx="5967">
                  <c:v>45174</c:v>
                </c:pt>
                <c:pt idx="5968">
                  <c:v>45175</c:v>
                </c:pt>
                <c:pt idx="5969">
                  <c:v>45176</c:v>
                </c:pt>
                <c:pt idx="5970">
                  <c:v>45177</c:v>
                </c:pt>
                <c:pt idx="5971">
                  <c:v>45180</c:v>
                </c:pt>
                <c:pt idx="5972">
                  <c:v>45181</c:v>
                </c:pt>
                <c:pt idx="5973">
                  <c:v>45182</c:v>
                </c:pt>
                <c:pt idx="5974">
                  <c:v>45183</c:v>
                </c:pt>
                <c:pt idx="5975">
                  <c:v>45184</c:v>
                </c:pt>
                <c:pt idx="5976">
                  <c:v>45187</c:v>
                </c:pt>
                <c:pt idx="5977">
                  <c:v>45188</c:v>
                </c:pt>
                <c:pt idx="5978">
                  <c:v>45189</c:v>
                </c:pt>
                <c:pt idx="5979">
                  <c:v>45190</c:v>
                </c:pt>
                <c:pt idx="5980">
                  <c:v>45191</c:v>
                </c:pt>
                <c:pt idx="5981">
                  <c:v>45194</c:v>
                </c:pt>
                <c:pt idx="5982">
                  <c:v>45195</c:v>
                </c:pt>
                <c:pt idx="5983">
                  <c:v>45196</c:v>
                </c:pt>
                <c:pt idx="5984">
                  <c:v>45197</c:v>
                </c:pt>
                <c:pt idx="5985">
                  <c:v>45198</c:v>
                </c:pt>
                <c:pt idx="5986">
                  <c:v>45201</c:v>
                </c:pt>
                <c:pt idx="5987">
                  <c:v>45202</c:v>
                </c:pt>
                <c:pt idx="5988">
                  <c:v>45203</c:v>
                </c:pt>
                <c:pt idx="5989">
                  <c:v>45204</c:v>
                </c:pt>
                <c:pt idx="5990">
                  <c:v>45205</c:v>
                </c:pt>
                <c:pt idx="5991">
                  <c:v>45208</c:v>
                </c:pt>
                <c:pt idx="5992">
                  <c:v>45209</c:v>
                </c:pt>
                <c:pt idx="5993">
                  <c:v>45210</c:v>
                </c:pt>
                <c:pt idx="5994">
                  <c:v>45211</c:v>
                </c:pt>
                <c:pt idx="5995">
                  <c:v>45212</c:v>
                </c:pt>
                <c:pt idx="5996">
                  <c:v>45215</c:v>
                </c:pt>
                <c:pt idx="5997">
                  <c:v>45216</c:v>
                </c:pt>
                <c:pt idx="5998">
                  <c:v>45217</c:v>
                </c:pt>
                <c:pt idx="5999">
                  <c:v>45218</c:v>
                </c:pt>
                <c:pt idx="6000">
                  <c:v>45219</c:v>
                </c:pt>
                <c:pt idx="6001">
                  <c:v>45222</c:v>
                </c:pt>
                <c:pt idx="6002">
                  <c:v>45223</c:v>
                </c:pt>
                <c:pt idx="6003">
                  <c:v>45224</c:v>
                </c:pt>
                <c:pt idx="6004">
                  <c:v>45225</c:v>
                </c:pt>
                <c:pt idx="6005">
                  <c:v>45226</c:v>
                </c:pt>
                <c:pt idx="6006">
                  <c:v>45229</c:v>
                </c:pt>
                <c:pt idx="6007">
                  <c:v>45230</c:v>
                </c:pt>
                <c:pt idx="6008">
                  <c:v>45231</c:v>
                </c:pt>
                <c:pt idx="6009">
                  <c:v>45232</c:v>
                </c:pt>
                <c:pt idx="6010">
                  <c:v>45233</c:v>
                </c:pt>
                <c:pt idx="6011">
                  <c:v>45236</c:v>
                </c:pt>
                <c:pt idx="6012">
                  <c:v>45237</c:v>
                </c:pt>
                <c:pt idx="6013">
                  <c:v>45238</c:v>
                </c:pt>
                <c:pt idx="6014">
                  <c:v>45239</c:v>
                </c:pt>
                <c:pt idx="6015">
                  <c:v>45240</c:v>
                </c:pt>
                <c:pt idx="6016">
                  <c:v>45243</c:v>
                </c:pt>
                <c:pt idx="6017">
                  <c:v>45244</c:v>
                </c:pt>
                <c:pt idx="6018">
                  <c:v>45245</c:v>
                </c:pt>
                <c:pt idx="6019">
                  <c:v>45246</c:v>
                </c:pt>
                <c:pt idx="6020">
                  <c:v>45247</c:v>
                </c:pt>
                <c:pt idx="6021">
                  <c:v>45250</c:v>
                </c:pt>
                <c:pt idx="6022">
                  <c:v>45251</c:v>
                </c:pt>
                <c:pt idx="6023">
                  <c:v>45252</c:v>
                </c:pt>
                <c:pt idx="6024">
                  <c:v>45253</c:v>
                </c:pt>
                <c:pt idx="6025">
                  <c:v>45254</c:v>
                </c:pt>
                <c:pt idx="6026">
                  <c:v>45257</c:v>
                </c:pt>
                <c:pt idx="6027">
                  <c:v>45258</c:v>
                </c:pt>
                <c:pt idx="6028">
                  <c:v>45259</c:v>
                </c:pt>
                <c:pt idx="6029">
                  <c:v>45260</c:v>
                </c:pt>
                <c:pt idx="6030">
                  <c:v>45261</c:v>
                </c:pt>
                <c:pt idx="6031">
                  <c:v>45264</c:v>
                </c:pt>
                <c:pt idx="6032">
                  <c:v>45265</c:v>
                </c:pt>
                <c:pt idx="6033">
                  <c:v>45266</c:v>
                </c:pt>
                <c:pt idx="6034">
                  <c:v>45267</c:v>
                </c:pt>
                <c:pt idx="6035">
                  <c:v>45268</c:v>
                </c:pt>
                <c:pt idx="6036">
                  <c:v>45271</c:v>
                </c:pt>
                <c:pt idx="6037">
                  <c:v>45272</c:v>
                </c:pt>
                <c:pt idx="6038">
                  <c:v>45273</c:v>
                </c:pt>
                <c:pt idx="6039">
                  <c:v>45274</c:v>
                </c:pt>
                <c:pt idx="6040">
                  <c:v>45275</c:v>
                </c:pt>
                <c:pt idx="6041">
                  <c:v>45278</c:v>
                </c:pt>
                <c:pt idx="6042">
                  <c:v>45279</c:v>
                </c:pt>
                <c:pt idx="6043">
                  <c:v>45280</c:v>
                </c:pt>
                <c:pt idx="6044">
                  <c:v>45281</c:v>
                </c:pt>
                <c:pt idx="6045">
                  <c:v>45282</c:v>
                </c:pt>
                <c:pt idx="6046">
                  <c:v>45286</c:v>
                </c:pt>
                <c:pt idx="6047">
                  <c:v>45287</c:v>
                </c:pt>
                <c:pt idx="6048">
                  <c:v>45288</c:v>
                </c:pt>
                <c:pt idx="6049">
                  <c:v>45289</c:v>
                </c:pt>
                <c:pt idx="6050">
                  <c:v>45293</c:v>
                </c:pt>
                <c:pt idx="6051">
                  <c:v>45294</c:v>
                </c:pt>
                <c:pt idx="6052">
                  <c:v>45295</c:v>
                </c:pt>
                <c:pt idx="6053">
                  <c:v>45296</c:v>
                </c:pt>
                <c:pt idx="6054">
                  <c:v>45299</c:v>
                </c:pt>
                <c:pt idx="6055">
                  <c:v>45300</c:v>
                </c:pt>
                <c:pt idx="6056">
                  <c:v>45301</c:v>
                </c:pt>
                <c:pt idx="6057">
                  <c:v>45302</c:v>
                </c:pt>
                <c:pt idx="6058">
                  <c:v>45303</c:v>
                </c:pt>
                <c:pt idx="6059">
                  <c:v>45306</c:v>
                </c:pt>
                <c:pt idx="6060">
                  <c:v>45307</c:v>
                </c:pt>
                <c:pt idx="6061">
                  <c:v>45308</c:v>
                </c:pt>
                <c:pt idx="6062">
                  <c:v>45309</c:v>
                </c:pt>
                <c:pt idx="6063">
                  <c:v>45310</c:v>
                </c:pt>
                <c:pt idx="6064">
                  <c:v>45313</c:v>
                </c:pt>
                <c:pt idx="6065">
                  <c:v>45314</c:v>
                </c:pt>
                <c:pt idx="6066">
                  <c:v>45315</c:v>
                </c:pt>
                <c:pt idx="6067">
                  <c:v>45316</c:v>
                </c:pt>
                <c:pt idx="6068">
                  <c:v>45317</c:v>
                </c:pt>
                <c:pt idx="6069">
                  <c:v>45320</c:v>
                </c:pt>
                <c:pt idx="6070">
                  <c:v>45321</c:v>
                </c:pt>
                <c:pt idx="6071">
                  <c:v>45322</c:v>
                </c:pt>
                <c:pt idx="6072">
                  <c:v>45323</c:v>
                </c:pt>
                <c:pt idx="6073">
                  <c:v>45324</c:v>
                </c:pt>
                <c:pt idx="6074">
                  <c:v>45327</c:v>
                </c:pt>
                <c:pt idx="6075">
                  <c:v>45328</c:v>
                </c:pt>
                <c:pt idx="6076">
                  <c:v>45329</c:v>
                </c:pt>
                <c:pt idx="6077">
                  <c:v>45330</c:v>
                </c:pt>
                <c:pt idx="6078">
                  <c:v>45331</c:v>
                </c:pt>
                <c:pt idx="6079">
                  <c:v>45334</c:v>
                </c:pt>
                <c:pt idx="6080">
                  <c:v>45335</c:v>
                </c:pt>
                <c:pt idx="6081">
                  <c:v>45336</c:v>
                </c:pt>
                <c:pt idx="6082">
                  <c:v>45337</c:v>
                </c:pt>
                <c:pt idx="6083">
                  <c:v>45338</c:v>
                </c:pt>
                <c:pt idx="6084">
                  <c:v>45341</c:v>
                </c:pt>
                <c:pt idx="6085">
                  <c:v>45342</c:v>
                </c:pt>
                <c:pt idx="6086">
                  <c:v>45343</c:v>
                </c:pt>
                <c:pt idx="6087">
                  <c:v>45344</c:v>
                </c:pt>
                <c:pt idx="6088">
                  <c:v>45345</c:v>
                </c:pt>
                <c:pt idx="6089">
                  <c:v>45348</c:v>
                </c:pt>
                <c:pt idx="6090">
                  <c:v>45349</c:v>
                </c:pt>
                <c:pt idx="6091">
                  <c:v>45350</c:v>
                </c:pt>
                <c:pt idx="6092">
                  <c:v>45351</c:v>
                </c:pt>
                <c:pt idx="6093">
                  <c:v>45352</c:v>
                </c:pt>
                <c:pt idx="6094">
                  <c:v>45355</c:v>
                </c:pt>
                <c:pt idx="6095">
                  <c:v>45356</c:v>
                </c:pt>
                <c:pt idx="6096">
                  <c:v>45357</c:v>
                </c:pt>
                <c:pt idx="6097">
                  <c:v>45358</c:v>
                </c:pt>
                <c:pt idx="6098">
                  <c:v>45359</c:v>
                </c:pt>
                <c:pt idx="6099">
                  <c:v>45362</c:v>
                </c:pt>
                <c:pt idx="6100">
                  <c:v>45363</c:v>
                </c:pt>
                <c:pt idx="6101">
                  <c:v>45364</c:v>
                </c:pt>
                <c:pt idx="6102">
                  <c:v>45365</c:v>
                </c:pt>
                <c:pt idx="6103">
                  <c:v>45366</c:v>
                </c:pt>
                <c:pt idx="6104">
                  <c:v>45369</c:v>
                </c:pt>
                <c:pt idx="6105">
                  <c:v>45370</c:v>
                </c:pt>
                <c:pt idx="6106">
                  <c:v>45371</c:v>
                </c:pt>
                <c:pt idx="6107">
                  <c:v>45372</c:v>
                </c:pt>
                <c:pt idx="6108">
                  <c:v>45373</c:v>
                </c:pt>
                <c:pt idx="6109">
                  <c:v>45376</c:v>
                </c:pt>
                <c:pt idx="6110">
                  <c:v>45377</c:v>
                </c:pt>
                <c:pt idx="6111">
                  <c:v>45378</c:v>
                </c:pt>
                <c:pt idx="6112">
                  <c:v>45379</c:v>
                </c:pt>
                <c:pt idx="6113">
                  <c:v>45383</c:v>
                </c:pt>
                <c:pt idx="6114">
                  <c:v>45384</c:v>
                </c:pt>
                <c:pt idx="6115">
                  <c:v>45385</c:v>
                </c:pt>
                <c:pt idx="6116">
                  <c:v>45386</c:v>
                </c:pt>
                <c:pt idx="6117">
                  <c:v>45387</c:v>
                </c:pt>
                <c:pt idx="6118">
                  <c:v>45390</c:v>
                </c:pt>
                <c:pt idx="6119">
                  <c:v>45391</c:v>
                </c:pt>
                <c:pt idx="6120">
                  <c:v>45392</c:v>
                </c:pt>
                <c:pt idx="6121">
                  <c:v>45393</c:v>
                </c:pt>
                <c:pt idx="6122">
                  <c:v>45394</c:v>
                </c:pt>
                <c:pt idx="6123">
                  <c:v>45397</c:v>
                </c:pt>
                <c:pt idx="6124">
                  <c:v>45398</c:v>
                </c:pt>
                <c:pt idx="6125">
                  <c:v>45399</c:v>
                </c:pt>
                <c:pt idx="6126">
                  <c:v>45400</c:v>
                </c:pt>
                <c:pt idx="6127">
                  <c:v>45401</c:v>
                </c:pt>
                <c:pt idx="6128">
                  <c:v>45404</c:v>
                </c:pt>
                <c:pt idx="6129">
                  <c:v>45405</c:v>
                </c:pt>
                <c:pt idx="6130">
                  <c:v>45406</c:v>
                </c:pt>
                <c:pt idx="6131">
                  <c:v>45407</c:v>
                </c:pt>
                <c:pt idx="6132">
                  <c:v>45408</c:v>
                </c:pt>
                <c:pt idx="6133">
                  <c:v>45411</c:v>
                </c:pt>
                <c:pt idx="6134">
                  <c:v>45412</c:v>
                </c:pt>
                <c:pt idx="6135">
                  <c:v>45413</c:v>
                </c:pt>
                <c:pt idx="6136">
                  <c:v>45414</c:v>
                </c:pt>
                <c:pt idx="6137">
                  <c:v>45415</c:v>
                </c:pt>
                <c:pt idx="6138">
                  <c:v>45418</c:v>
                </c:pt>
                <c:pt idx="6139">
                  <c:v>45419</c:v>
                </c:pt>
                <c:pt idx="6140">
                  <c:v>45420</c:v>
                </c:pt>
                <c:pt idx="6141">
                  <c:v>45421</c:v>
                </c:pt>
                <c:pt idx="6142">
                  <c:v>45422</c:v>
                </c:pt>
                <c:pt idx="6143">
                  <c:v>45425</c:v>
                </c:pt>
                <c:pt idx="6144">
                  <c:v>45426</c:v>
                </c:pt>
                <c:pt idx="6145">
                  <c:v>45427</c:v>
                </c:pt>
                <c:pt idx="6146">
                  <c:v>45428</c:v>
                </c:pt>
                <c:pt idx="6147">
                  <c:v>45429</c:v>
                </c:pt>
                <c:pt idx="6148">
                  <c:v>45432</c:v>
                </c:pt>
                <c:pt idx="6149">
                  <c:v>45433</c:v>
                </c:pt>
                <c:pt idx="6150">
                  <c:v>45434</c:v>
                </c:pt>
                <c:pt idx="6151">
                  <c:v>45435</c:v>
                </c:pt>
                <c:pt idx="6152">
                  <c:v>45436</c:v>
                </c:pt>
                <c:pt idx="6153">
                  <c:v>45439</c:v>
                </c:pt>
                <c:pt idx="6154">
                  <c:v>45440</c:v>
                </c:pt>
                <c:pt idx="6155">
                  <c:v>45441</c:v>
                </c:pt>
                <c:pt idx="6156">
                  <c:v>45442</c:v>
                </c:pt>
                <c:pt idx="6157">
                  <c:v>45443</c:v>
                </c:pt>
                <c:pt idx="6158">
                  <c:v>45446</c:v>
                </c:pt>
                <c:pt idx="6159">
                  <c:v>45447</c:v>
                </c:pt>
                <c:pt idx="6160">
                  <c:v>45448</c:v>
                </c:pt>
                <c:pt idx="6161">
                  <c:v>45449</c:v>
                </c:pt>
                <c:pt idx="6162">
                  <c:v>45450</c:v>
                </c:pt>
                <c:pt idx="6163">
                  <c:v>45453</c:v>
                </c:pt>
                <c:pt idx="6164">
                  <c:v>45454</c:v>
                </c:pt>
                <c:pt idx="6165">
                  <c:v>45455</c:v>
                </c:pt>
                <c:pt idx="6166">
                  <c:v>45456</c:v>
                </c:pt>
                <c:pt idx="6167">
                  <c:v>45457</c:v>
                </c:pt>
                <c:pt idx="6168">
                  <c:v>45460</c:v>
                </c:pt>
                <c:pt idx="6169">
                  <c:v>45461</c:v>
                </c:pt>
                <c:pt idx="6170">
                  <c:v>45462</c:v>
                </c:pt>
                <c:pt idx="6171">
                  <c:v>45463</c:v>
                </c:pt>
                <c:pt idx="6172">
                  <c:v>45464</c:v>
                </c:pt>
                <c:pt idx="6173">
                  <c:v>45467</c:v>
                </c:pt>
                <c:pt idx="6174">
                  <c:v>45468</c:v>
                </c:pt>
                <c:pt idx="6175">
                  <c:v>45469</c:v>
                </c:pt>
                <c:pt idx="6176">
                  <c:v>45470</c:v>
                </c:pt>
                <c:pt idx="6177">
                  <c:v>45471</c:v>
                </c:pt>
                <c:pt idx="6178">
                  <c:v>45474</c:v>
                </c:pt>
                <c:pt idx="6179">
                  <c:v>45475</c:v>
                </c:pt>
                <c:pt idx="6180">
                  <c:v>45476</c:v>
                </c:pt>
                <c:pt idx="6181">
                  <c:v>45477</c:v>
                </c:pt>
                <c:pt idx="6182">
                  <c:v>45478</c:v>
                </c:pt>
                <c:pt idx="6183">
                  <c:v>45481</c:v>
                </c:pt>
                <c:pt idx="6184">
                  <c:v>45482</c:v>
                </c:pt>
                <c:pt idx="6185">
                  <c:v>45483</c:v>
                </c:pt>
                <c:pt idx="6186">
                  <c:v>45484</c:v>
                </c:pt>
                <c:pt idx="6187">
                  <c:v>45485</c:v>
                </c:pt>
                <c:pt idx="6188">
                  <c:v>45488</c:v>
                </c:pt>
                <c:pt idx="6189">
                  <c:v>45489</c:v>
                </c:pt>
                <c:pt idx="6190">
                  <c:v>45490</c:v>
                </c:pt>
                <c:pt idx="6191">
                  <c:v>45491</c:v>
                </c:pt>
                <c:pt idx="6192">
                  <c:v>45492</c:v>
                </c:pt>
                <c:pt idx="6193">
                  <c:v>45495</c:v>
                </c:pt>
                <c:pt idx="6194">
                  <c:v>45496</c:v>
                </c:pt>
                <c:pt idx="6195">
                  <c:v>45497</c:v>
                </c:pt>
                <c:pt idx="6196">
                  <c:v>45498</c:v>
                </c:pt>
                <c:pt idx="6197">
                  <c:v>45499</c:v>
                </c:pt>
                <c:pt idx="6198">
                  <c:v>45502</c:v>
                </c:pt>
                <c:pt idx="6199">
                  <c:v>45503</c:v>
                </c:pt>
                <c:pt idx="6200">
                  <c:v>45504</c:v>
                </c:pt>
                <c:pt idx="6201">
                  <c:v>45505</c:v>
                </c:pt>
                <c:pt idx="6202">
                  <c:v>45506</c:v>
                </c:pt>
                <c:pt idx="6203">
                  <c:v>45509</c:v>
                </c:pt>
                <c:pt idx="6204">
                  <c:v>45510</c:v>
                </c:pt>
                <c:pt idx="6205">
                  <c:v>45511</c:v>
                </c:pt>
                <c:pt idx="6206">
                  <c:v>45512</c:v>
                </c:pt>
                <c:pt idx="6207">
                  <c:v>45513</c:v>
                </c:pt>
                <c:pt idx="6208">
                  <c:v>45516</c:v>
                </c:pt>
                <c:pt idx="6209">
                  <c:v>45517</c:v>
                </c:pt>
                <c:pt idx="6210">
                  <c:v>45518</c:v>
                </c:pt>
                <c:pt idx="6211">
                  <c:v>45519</c:v>
                </c:pt>
                <c:pt idx="6212">
                  <c:v>45520</c:v>
                </c:pt>
                <c:pt idx="6213">
                  <c:v>45523</c:v>
                </c:pt>
                <c:pt idx="6214">
                  <c:v>45524</c:v>
                </c:pt>
                <c:pt idx="6215">
                  <c:v>45525</c:v>
                </c:pt>
                <c:pt idx="6216">
                  <c:v>45526</c:v>
                </c:pt>
                <c:pt idx="6217">
                  <c:v>45527</c:v>
                </c:pt>
                <c:pt idx="6218">
                  <c:v>45530</c:v>
                </c:pt>
                <c:pt idx="6219">
                  <c:v>45531</c:v>
                </c:pt>
                <c:pt idx="6220">
                  <c:v>45532</c:v>
                </c:pt>
                <c:pt idx="6221">
                  <c:v>45533</c:v>
                </c:pt>
                <c:pt idx="6222">
                  <c:v>45534</c:v>
                </c:pt>
                <c:pt idx="6223">
                  <c:v>45537</c:v>
                </c:pt>
                <c:pt idx="6224">
                  <c:v>45538</c:v>
                </c:pt>
                <c:pt idx="6225">
                  <c:v>45539</c:v>
                </c:pt>
                <c:pt idx="6226">
                  <c:v>45540</c:v>
                </c:pt>
                <c:pt idx="6227">
                  <c:v>45541</c:v>
                </c:pt>
                <c:pt idx="6228">
                  <c:v>45544</c:v>
                </c:pt>
                <c:pt idx="6229">
                  <c:v>45545</c:v>
                </c:pt>
                <c:pt idx="6230">
                  <c:v>45546</c:v>
                </c:pt>
                <c:pt idx="6231">
                  <c:v>45547</c:v>
                </c:pt>
                <c:pt idx="6232">
                  <c:v>45548</c:v>
                </c:pt>
                <c:pt idx="6233">
                  <c:v>45551</c:v>
                </c:pt>
                <c:pt idx="6234">
                  <c:v>45552</c:v>
                </c:pt>
                <c:pt idx="6235">
                  <c:v>45553</c:v>
                </c:pt>
                <c:pt idx="6236">
                  <c:v>45554</c:v>
                </c:pt>
                <c:pt idx="6237">
                  <c:v>45555</c:v>
                </c:pt>
                <c:pt idx="6238">
                  <c:v>45558</c:v>
                </c:pt>
                <c:pt idx="6239">
                  <c:v>45559</c:v>
                </c:pt>
                <c:pt idx="6240">
                  <c:v>45560</c:v>
                </c:pt>
                <c:pt idx="6241">
                  <c:v>45561</c:v>
                </c:pt>
                <c:pt idx="6242">
                  <c:v>45562</c:v>
                </c:pt>
                <c:pt idx="6243">
                  <c:v>45565</c:v>
                </c:pt>
                <c:pt idx="6244">
                  <c:v>45566</c:v>
                </c:pt>
                <c:pt idx="6245">
                  <c:v>45567</c:v>
                </c:pt>
                <c:pt idx="6246">
                  <c:v>45568</c:v>
                </c:pt>
                <c:pt idx="6247">
                  <c:v>45569</c:v>
                </c:pt>
                <c:pt idx="6248">
                  <c:v>45572</c:v>
                </c:pt>
                <c:pt idx="6249">
                  <c:v>45573</c:v>
                </c:pt>
                <c:pt idx="6250">
                  <c:v>45574</c:v>
                </c:pt>
                <c:pt idx="6251">
                  <c:v>45575</c:v>
                </c:pt>
                <c:pt idx="6252">
                  <c:v>45576</c:v>
                </c:pt>
                <c:pt idx="6253">
                  <c:v>45579</c:v>
                </c:pt>
                <c:pt idx="6254">
                  <c:v>45580</c:v>
                </c:pt>
                <c:pt idx="6255">
                  <c:v>45581</c:v>
                </c:pt>
                <c:pt idx="6256">
                  <c:v>45582</c:v>
                </c:pt>
                <c:pt idx="6257">
                  <c:v>45583</c:v>
                </c:pt>
                <c:pt idx="6258">
                  <c:v>45586</c:v>
                </c:pt>
                <c:pt idx="6259">
                  <c:v>45587</c:v>
                </c:pt>
                <c:pt idx="6260">
                  <c:v>45588</c:v>
                </c:pt>
                <c:pt idx="6261">
                  <c:v>45589</c:v>
                </c:pt>
                <c:pt idx="6262">
                  <c:v>45590</c:v>
                </c:pt>
                <c:pt idx="6263">
                  <c:v>45593</c:v>
                </c:pt>
                <c:pt idx="6264">
                  <c:v>45594</c:v>
                </c:pt>
                <c:pt idx="6265">
                  <c:v>45595</c:v>
                </c:pt>
                <c:pt idx="6266">
                  <c:v>45596</c:v>
                </c:pt>
                <c:pt idx="6267">
                  <c:v>45597</c:v>
                </c:pt>
                <c:pt idx="6268">
                  <c:v>45600</c:v>
                </c:pt>
                <c:pt idx="6269">
                  <c:v>45601</c:v>
                </c:pt>
                <c:pt idx="6270">
                  <c:v>45602</c:v>
                </c:pt>
                <c:pt idx="6271">
                  <c:v>45603</c:v>
                </c:pt>
                <c:pt idx="6272">
                  <c:v>45604</c:v>
                </c:pt>
                <c:pt idx="6273">
                  <c:v>45607</c:v>
                </c:pt>
                <c:pt idx="6274">
                  <c:v>45608</c:v>
                </c:pt>
                <c:pt idx="6275">
                  <c:v>45609</c:v>
                </c:pt>
                <c:pt idx="6276">
                  <c:v>45610</c:v>
                </c:pt>
                <c:pt idx="6277">
                  <c:v>45611</c:v>
                </c:pt>
                <c:pt idx="6278">
                  <c:v>45614</c:v>
                </c:pt>
                <c:pt idx="6279">
                  <c:v>45615</c:v>
                </c:pt>
                <c:pt idx="6280">
                  <c:v>45616</c:v>
                </c:pt>
                <c:pt idx="6281">
                  <c:v>45617</c:v>
                </c:pt>
                <c:pt idx="6282">
                  <c:v>45618</c:v>
                </c:pt>
                <c:pt idx="6283">
                  <c:v>45621</c:v>
                </c:pt>
                <c:pt idx="6284">
                  <c:v>45622</c:v>
                </c:pt>
                <c:pt idx="6285">
                  <c:v>45623</c:v>
                </c:pt>
                <c:pt idx="6286">
                  <c:v>45624</c:v>
                </c:pt>
                <c:pt idx="6287">
                  <c:v>45625</c:v>
                </c:pt>
                <c:pt idx="6288">
                  <c:v>45628</c:v>
                </c:pt>
                <c:pt idx="6289">
                  <c:v>45629</c:v>
                </c:pt>
                <c:pt idx="6290">
                  <c:v>45630</c:v>
                </c:pt>
                <c:pt idx="6291">
                  <c:v>45631</c:v>
                </c:pt>
                <c:pt idx="6292">
                  <c:v>45632</c:v>
                </c:pt>
                <c:pt idx="6293">
                  <c:v>45635</c:v>
                </c:pt>
                <c:pt idx="6294">
                  <c:v>45636</c:v>
                </c:pt>
                <c:pt idx="6295">
                  <c:v>45637</c:v>
                </c:pt>
                <c:pt idx="6296">
                  <c:v>45638</c:v>
                </c:pt>
                <c:pt idx="6297">
                  <c:v>45639</c:v>
                </c:pt>
                <c:pt idx="6298">
                  <c:v>45642</c:v>
                </c:pt>
                <c:pt idx="6299">
                  <c:v>45643</c:v>
                </c:pt>
                <c:pt idx="6300">
                  <c:v>45644</c:v>
                </c:pt>
                <c:pt idx="6301">
                  <c:v>45645</c:v>
                </c:pt>
                <c:pt idx="6302">
                  <c:v>45646</c:v>
                </c:pt>
                <c:pt idx="6303">
                  <c:v>45649</c:v>
                </c:pt>
                <c:pt idx="6304">
                  <c:v>45650</c:v>
                </c:pt>
                <c:pt idx="6305">
                  <c:v>45652</c:v>
                </c:pt>
                <c:pt idx="6306">
                  <c:v>45653</c:v>
                </c:pt>
                <c:pt idx="6307">
                  <c:v>45656</c:v>
                </c:pt>
                <c:pt idx="6308">
                  <c:v>45657</c:v>
                </c:pt>
                <c:pt idx="6309">
                  <c:v>45659</c:v>
                </c:pt>
                <c:pt idx="6310">
                  <c:v>45660</c:v>
                </c:pt>
                <c:pt idx="6311">
                  <c:v>45663</c:v>
                </c:pt>
                <c:pt idx="6312">
                  <c:v>45664</c:v>
                </c:pt>
                <c:pt idx="6313">
                  <c:v>45665</c:v>
                </c:pt>
                <c:pt idx="6314">
                  <c:v>45666</c:v>
                </c:pt>
                <c:pt idx="6315">
                  <c:v>45667</c:v>
                </c:pt>
                <c:pt idx="6316">
                  <c:v>45670</c:v>
                </c:pt>
                <c:pt idx="6317">
                  <c:v>45671</c:v>
                </c:pt>
                <c:pt idx="6318">
                  <c:v>45672</c:v>
                </c:pt>
                <c:pt idx="6319">
                  <c:v>45673</c:v>
                </c:pt>
                <c:pt idx="6320">
                  <c:v>45674</c:v>
                </c:pt>
                <c:pt idx="6321">
                  <c:v>45677</c:v>
                </c:pt>
                <c:pt idx="6322">
                  <c:v>45678</c:v>
                </c:pt>
                <c:pt idx="6323">
                  <c:v>45679</c:v>
                </c:pt>
                <c:pt idx="6324">
                  <c:v>45680</c:v>
                </c:pt>
                <c:pt idx="6325">
                  <c:v>45681</c:v>
                </c:pt>
                <c:pt idx="6326">
                  <c:v>45684</c:v>
                </c:pt>
                <c:pt idx="6327">
                  <c:v>45685</c:v>
                </c:pt>
                <c:pt idx="6328">
                  <c:v>45686</c:v>
                </c:pt>
                <c:pt idx="6329">
                  <c:v>45687</c:v>
                </c:pt>
                <c:pt idx="6330">
                  <c:v>45688</c:v>
                </c:pt>
                <c:pt idx="6331">
                  <c:v>45691</c:v>
                </c:pt>
                <c:pt idx="6332">
                  <c:v>45692</c:v>
                </c:pt>
                <c:pt idx="6333">
                  <c:v>45693</c:v>
                </c:pt>
                <c:pt idx="6334">
                  <c:v>45694</c:v>
                </c:pt>
                <c:pt idx="6335">
                  <c:v>45695</c:v>
                </c:pt>
                <c:pt idx="6336">
                  <c:v>45698</c:v>
                </c:pt>
                <c:pt idx="6337">
                  <c:v>45699</c:v>
                </c:pt>
                <c:pt idx="6338">
                  <c:v>45700</c:v>
                </c:pt>
                <c:pt idx="6339">
                  <c:v>45701</c:v>
                </c:pt>
                <c:pt idx="6340">
                  <c:v>45702</c:v>
                </c:pt>
                <c:pt idx="6341">
                  <c:v>45705</c:v>
                </c:pt>
                <c:pt idx="6342">
                  <c:v>45706</c:v>
                </c:pt>
                <c:pt idx="6343">
                  <c:v>45707</c:v>
                </c:pt>
                <c:pt idx="6344">
                  <c:v>45708</c:v>
                </c:pt>
                <c:pt idx="6345">
                  <c:v>45709</c:v>
                </c:pt>
                <c:pt idx="6346">
                  <c:v>45712</c:v>
                </c:pt>
                <c:pt idx="6347">
                  <c:v>45713</c:v>
                </c:pt>
                <c:pt idx="6348">
                  <c:v>45714</c:v>
                </c:pt>
                <c:pt idx="6349">
                  <c:v>45715</c:v>
                </c:pt>
                <c:pt idx="6350">
                  <c:v>45716</c:v>
                </c:pt>
                <c:pt idx="6351">
                  <c:v>45719</c:v>
                </c:pt>
                <c:pt idx="6352">
                  <c:v>45720</c:v>
                </c:pt>
                <c:pt idx="6353">
                  <c:v>45721</c:v>
                </c:pt>
                <c:pt idx="6354">
                  <c:v>45722</c:v>
                </c:pt>
                <c:pt idx="6355">
                  <c:v>45723</c:v>
                </c:pt>
                <c:pt idx="6356">
                  <c:v>45726</c:v>
                </c:pt>
                <c:pt idx="6357">
                  <c:v>45727</c:v>
                </c:pt>
                <c:pt idx="6358">
                  <c:v>45728</c:v>
                </c:pt>
                <c:pt idx="6359">
                  <c:v>45729</c:v>
                </c:pt>
                <c:pt idx="6360">
                  <c:v>45730</c:v>
                </c:pt>
                <c:pt idx="6361">
                  <c:v>45733</c:v>
                </c:pt>
                <c:pt idx="6362">
                  <c:v>45734</c:v>
                </c:pt>
                <c:pt idx="6363">
                  <c:v>45735</c:v>
                </c:pt>
                <c:pt idx="6364">
                  <c:v>45736</c:v>
                </c:pt>
                <c:pt idx="6365">
                  <c:v>45737</c:v>
                </c:pt>
                <c:pt idx="6366">
                  <c:v>45740</c:v>
                </c:pt>
                <c:pt idx="6367">
                  <c:v>45741</c:v>
                </c:pt>
                <c:pt idx="6368">
                  <c:v>45742</c:v>
                </c:pt>
                <c:pt idx="6369">
                  <c:v>45743</c:v>
                </c:pt>
                <c:pt idx="6370">
                  <c:v>45744</c:v>
                </c:pt>
                <c:pt idx="6371">
                  <c:v>45747</c:v>
                </c:pt>
              </c:numCache>
            </c:numRef>
          </c:cat>
          <c:val>
            <c:numRef>
              <c:f>'Chrt VIX'!$H$2526:$H$8897</c:f>
              <c:numCache>
                <c:formatCode>General</c:formatCode>
                <c:ptCount val="6372"/>
                <c:pt idx="2011" formatCode="0.00">
                  <c:v>23.17</c:v>
                </c:pt>
                <c:pt idx="2012" formatCode="0.00">
                  <c:v>22.49</c:v>
                </c:pt>
                <c:pt idx="2013" formatCode="0.00">
                  <c:v>23.94</c:v>
                </c:pt>
                <c:pt idx="2014" formatCode="0.00">
                  <c:v>23.79</c:v>
                </c:pt>
                <c:pt idx="2015" formatCode="0.00">
                  <c:v>25.43</c:v>
                </c:pt>
                <c:pt idx="2016" formatCode="0.00">
                  <c:v>24.12</c:v>
                </c:pt>
                <c:pt idx="2017" formatCode="0.00">
                  <c:v>23.45</c:v>
                </c:pt>
                <c:pt idx="2018" formatCode="0.00">
                  <c:v>23.68</c:v>
                </c:pt>
                <c:pt idx="2019" formatCode="0.00">
                  <c:v>22.9</c:v>
                </c:pt>
                <c:pt idx="2020" formatCode="0.00">
                  <c:v>23.34</c:v>
                </c:pt>
                <c:pt idx="2021" formatCode="0.00">
                  <c:v>24.38</c:v>
                </c:pt>
                <c:pt idx="2022" formatCode="0.00">
                  <c:v>28.46</c:v>
                </c:pt>
                <c:pt idx="2023" formatCode="0.00">
                  <c:v>27.18</c:v>
                </c:pt>
                <c:pt idx="2024" formatCode="0.00">
                  <c:v>31.01</c:v>
                </c:pt>
                <c:pt idx="2025" formatCode="0.00">
                  <c:v>29.02</c:v>
                </c:pt>
                <c:pt idx="2026" formatCode="0.00">
                  <c:v>27.78</c:v>
                </c:pt>
                <c:pt idx="2027" formatCode="0.00">
                  <c:v>29.08</c:v>
                </c:pt>
                <c:pt idx="2028" formatCode="0.00">
                  <c:v>27.78</c:v>
                </c:pt>
                <c:pt idx="2029" formatCode="0.00">
                  <c:v>27.32</c:v>
                </c:pt>
                <c:pt idx="2030" formatCode="0.00">
                  <c:v>27.62</c:v>
                </c:pt>
                <c:pt idx="2031" formatCode="0.00">
                  <c:v>26.2</c:v>
                </c:pt>
                <c:pt idx="2032" formatCode="0.00">
                  <c:v>24.02</c:v>
                </c:pt>
                <c:pt idx="2033" formatCode="0.00">
                  <c:v>25.99</c:v>
                </c:pt>
                <c:pt idx="2034" formatCode="0.00">
                  <c:v>28.24</c:v>
                </c:pt>
                <c:pt idx="2035" formatCode="0.00">
                  <c:v>28.97</c:v>
                </c:pt>
                <c:pt idx="2036" formatCode="0.00">
                  <c:v>27.66</c:v>
                </c:pt>
                <c:pt idx="2037" formatCode="0.00">
                  <c:v>28.01</c:v>
                </c:pt>
                <c:pt idx="2038" formatCode="0.00">
                  <c:v>27.6</c:v>
                </c:pt>
                <c:pt idx="2039" formatCode="0.00">
                  <c:v>26.33</c:v>
                </c:pt>
                <c:pt idx="2040" formatCode="0.00">
                  <c:v>24.88</c:v>
                </c:pt>
                <c:pt idx="2041" formatCode="0.00">
                  <c:v>25.54</c:v>
                </c:pt>
                <c:pt idx="2042" formatCode="0.00">
                  <c:v>25.02</c:v>
                </c:pt>
                <c:pt idx="2043" formatCode="0.00">
                  <c:v>25.59</c:v>
                </c:pt>
                <c:pt idx="2044" formatCode="0.00">
                  <c:v>24.4</c:v>
                </c:pt>
                <c:pt idx="2045" formatCode="0.00">
                  <c:v>25.12</c:v>
                </c:pt>
                <c:pt idx="2046" formatCode="0.00">
                  <c:v>24.06</c:v>
                </c:pt>
                <c:pt idx="2047" formatCode="0.00">
                  <c:v>23.03</c:v>
                </c:pt>
                <c:pt idx="2048" formatCode="0.00">
                  <c:v>21.9</c:v>
                </c:pt>
                <c:pt idx="2049" formatCode="0.00">
                  <c:v>22.69</c:v>
                </c:pt>
                <c:pt idx="2050" formatCode="0.00">
                  <c:v>23.53</c:v>
                </c:pt>
                <c:pt idx="2051" formatCode="0.00">
                  <c:v>26.54</c:v>
                </c:pt>
                <c:pt idx="2052" formatCode="0.00">
                  <c:v>26.28</c:v>
                </c:pt>
                <c:pt idx="2053" formatCode="0.00">
                  <c:v>25.52</c:v>
                </c:pt>
                <c:pt idx="2054" formatCode="0.00">
                  <c:v>24.6</c:v>
                </c:pt>
                <c:pt idx="2055" formatCode="0.00">
                  <c:v>27.55</c:v>
                </c:pt>
                <c:pt idx="2056" formatCode="0.00">
                  <c:v>27.49</c:v>
                </c:pt>
                <c:pt idx="2057" formatCode="0.00">
                  <c:v>29.38</c:v>
                </c:pt>
                <c:pt idx="2058" formatCode="0.00">
                  <c:v>26.36</c:v>
                </c:pt>
                <c:pt idx="2059" formatCode="0.00">
                  <c:v>27.22</c:v>
                </c:pt>
                <c:pt idx="2060" formatCode="0.00">
                  <c:v>27.29</c:v>
                </c:pt>
                <c:pt idx="2061" formatCode="0.00">
                  <c:v>31.16</c:v>
                </c:pt>
                <c:pt idx="2062" formatCode="0.00">
                  <c:v>32.24</c:v>
                </c:pt>
                <c:pt idx="2063" formatCode="0.00">
                  <c:v>25.79</c:v>
                </c:pt>
                <c:pt idx="2064" formatCode="0.00">
                  <c:v>29.84</c:v>
                </c:pt>
                <c:pt idx="2065" formatCode="0.00">
                  <c:v>26.62</c:v>
                </c:pt>
                <c:pt idx="2066" formatCode="0.00">
                  <c:v>25.73</c:v>
                </c:pt>
                <c:pt idx="2067" formatCode="0.00">
                  <c:v>25.72</c:v>
                </c:pt>
                <c:pt idx="2068" formatCode="0.00">
                  <c:v>26.08</c:v>
                </c:pt>
                <c:pt idx="2069" formatCode="0.00">
                  <c:v>25.88</c:v>
                </c:pt>
                <c:pt idx="2070" formatCode="0.00">
                  <c:v>25.71</c:v>
                </c:pt>
                <c:pt idx="2071" formatCode="0.00">
                  <c:v>25.61</c:v>
                </c:pt>
                <c:pt idx="2072" formatCode="0.00">
                  <c:v>22.68</c:v>
                </c:pt>
                <c:pt idx="2073" formatCode="0.00">
                  <c:v>23.43</c:v>
                </c:pt>
                <c:pt idx="2074" formatCode="0.00">
                  <c:v>23.21</c:v>
                </c:pt>
                <c:pt idx="2075" formatCode="0.00">
                  <c:v>22.45</c:v>
                </c:pt>
                <c:pt idx="2076" formatCode="0.00">
                  <c:v>22.42</c:v>
                </c:pt>
                <c:pt idx="2077" formatCode="0.00">
                  <c:v>22.36</c:v>
                </c:pt>
                <c:pt idx="2078" formatCode="0.00">
                  <c:v>22.81</c:v>
                </c:pt>
                <c:pt idx="2079" formatCode="0.00">
                  <c:v>21.98</c:v>
                </c:pt>
                <c:pt idx="2080" formatCode="0.00">
                  <c:v>23.46</c:v>
                </c:pt>
                <c:pt idx="2081" formatCode="0.00">
                  <c:v>23.82</c:v>
                </c:pt>
                <c:pt idx="2082" formatCode="0.00">
                  <c:v>22.78</c:v>
                </c:pt>
                <c:pt idx="2083" formatCode="0.00">
                  <c:v>20.53</c:v>
                </c:pt>
                <c:pt idx="2084" formatCode="0.00">
                  <c:v>20.37</c:v>
                </c:pt>
                <c:pt idx="2085" formatCode="0.00">
                  <c:v>20.13</c:v>
                </c:pt>
                <c:pt idx="2086" formatCode="0.00">
                  <c:v>20.5</c:v>
                </c:pt>
                <c:pt idx="2087" formatCode="0.00">
                  <c:v>20.87</c:v>
                </c:pt>
                <c:pt idx="2088" formatCode="0.00">
                  <c:v>20.260000000000002</c:v>
                </c:pt>
                <c:pt idx="2089" formatCode="0.00">
                  <c:v>20.059999999999999</c:v>
                </c:pt>
                <c:pt idx="2090" formatCode="0.00">
                  <c:v>19.59</c:v>
                </c:pt>
                <c:pt idx="2091" formatCode="0.00">
                  <c:v>19.64</c:v>
                </c:pt>
                <c:pt idx="2092" formatCode="0.00">
                  <c:v>20.239999999999998</c:v>
                </c:pt>
                <c:pt idx="2093" formatCode="0.00">
                  <c:v>20.79</c:v>
                </c:pt>
                <c:pt idx="2094" formatCode="0.00">
                  <c:v>18.88</c:v>
                </c:pt>
                <c:pt idx="2095" formatCode="0.00">
                  <c:v>18.18</c:v>
                </c:pt>
                <c:pt idx="2096" formatCode="0.00">
                  <c:v>18.899999999999999</c:v>
                </c:pt>
                <c:pt idx="2097" formatCode="0.00">
                  <c:v>18.21</c:v>
                </c:pt>
                <c:pt idx="2098" formatCode="0.00">
                  <c:v>19.73</c:v>
                </c:pt>
                <c:pt idx="2099" formatCode="0.00">
                  <c:v>19.399999999999999</c:v>
                </c:pt>
                <c:pt idx="2100" formatCode="0.00">
                  <c:v>19.41</c:v>
                </c:pt>
                <c:pt idx="2101" formatCode="0.00">
                  <c:v>17.79</c:v>
                </c:pt>
                <c:pt idx="2102" formatCode="0.00">
                  <c:v>17.98</c:v>
                </c:pt>
                <c:pt idx="2103" formatCode="0.00">
                  <c:v>17.66</c:v>
                </c:pt>
                <c:pt idx="2104" formatCode="0.00">
                  <c:v>16.3</c:v>
                </c:pt>
                <c:pt idx="2105" formatCode="0.00">
                  <c:v>16.47</c:v>
                </c:pt>
                <c:pt idx="2106" formatCode="0.00">
                  <c:v>17.010000000000002</c:v>
                </c:pt>
                <c:pt idx="2107" formatCode="0.00">
                  <c:v>17.579999999999998</c:v>
                </c:pt>
                <c:pt idx="2108" formatCode="0.00">
                  <c:v>18.59</c:v>
                </c:pt>
                <c:pt idx="2109" formatCode="0.00">
                  <c:v>18.05</c:v>
                </c:pt>
                <c:pt idx="2110" formatCode="0.00">
                  <c:v>19.55</c:v>
                </c:pt>
                <c:pt idx="2111" formatCode="0.00">
                  <c:v>19.64</c:v>
                </c:pt>
                <c:pt idx="2112" formatCode="0.00">
                  <c:v>19.07</c:v>
                </c:pt>
                <c:pt idx="2113" formatCode="0.00">
                  <c:v>18.14</c:v>
                </c:pt>
                <c:pt idx="2114" formatCode="0.00">
                  <c:v>17.829999999999998</c:v>
                </c:pt>
                <c:pt idx="2115" formatCode="0.00">
                  <c:v>19.829999999999998</c:v>
                </c:pt>
                <c:pt idx="2116" formatCode="0.00">
                  <c:v>20.239999999999998</c:v>
                </c:pt>
                <c:pt idx="2117" formatCode="0.00">
                  <c:v>20.8</c:v>
                </c:pt>
                <c:pt idx="2118" formatCode="0.00">
                  <c:v>18.63</c:v>
                </c:pt>
                <c:pt idx="2119" formatCode="0.00">
                  <c:v>23.56</c:v>
                </c:pt>
                <c:pt idx="2120" formatCode="0.00">
                  <c:v>23.12</c:v>
                </c:pt>
                <c:pt idx="2121" formatCode="0.00">
                  <c:v>23.18</c:v>
                </c:pt>
                <c:pt idx="2122" formatCode="0.00">
                  <c:v>24.12</c:v>
                </c:pt>
                <c:pt idx="2123" formatCode="0.00">
                  <c:v>23.33</c:v>
                </c:pt>
                <c:pt idx="2124" formatCode="0.00">
                  <c:v>21.22</c:v>
                </c:pt>
                <c:pt idx="2125" formatCode="0.00">
                  <c:v>20.95</c:v>
                </c:pt>
                <c:pt idx="2126" formatCode="0.00">
                  <c:v>21.13</c:v>
                </c:pt>
                <c:pt idx="2127" formatCode="0.00">
                  <c:v>22.24</c:v>
                </c:pt>
                <c:pt idx="2128" formatCode="0.00">
                  <c:v>21.58</c:v>
                </c:pt>
                <c:pt idx="2129" formatCode="0.00">
                  <c:v>22.87</c:v>
                </c:pt>
                <c:pt idx="2130" formatCode="0.00">
                  <c:v>22.64</c:v>
                </c:pt>
                <c:pt idx="2131" formatCode="0.00">
                  <c:v>22.42</c:v>
                </c:pt>
                <c:pt idx="2132" formatCode="0.00">
                  <c:v>21.14</c:v>
                </c:pt>
                <c:pt idx="2133" formatCode="0.00">
                  <c:v>23.93</c:v>
                </c:pt>
                <c:pt idx="2134" formatCode="0.00">
                  <c:v>23.44</c:v>
                </c:pt>
                <c:pt idx="2135" formatCode="0.00">
                  <c:v>23.95</c:v>
                </c:pt>
                <c:pt idx="2136" formatCode="0.00">
                  <c:v>23.65</c:v>
                </c:pt>
                <c:pt idx="2137" formatCode="0.00">
                  <c:v>25.92</c:v>
                </c:pt>
                <c:pt idx="2138" formatCode="0.00">
                  <c:v>24.79</c:v>
                </c:pt>
                <c:pt idx="2139" formatCode="0.00">
                  <c:v>25.78</c:v>
                </c:pt>
                <c:pt idx="2140" formatCode="0.00">
                  <c:v>23.15</c:v>
                </c:pt>
                <c:pt idx="2141" formatCode="0.00">
                  <c:v>25.23</c:v>
                </c:pt>
                <c:pt idx="2142" formatCode="0.00">
                  <c:v>25.59</c:v>
                </c:pt>
                <c:pt idx="2143" formatCode="0.00">
                  <c:v>27.49</c:v>
                </c:pt>
                <c:pt idx="2144" formatCode="0.00">
                  <c:v>28.48</c:v>
                </c:pt>
                <c:pt idx="2145" formatCode="0.00">
                  <c:v>28.54</c:v>
                </c:pt>
                <c:pt idx="2146" formatCode="0.00">
                  <c:v>25.1</c:v>
                </c:pt>
                <c:pt idx="2147" formatCode="0.00">
                  <c:v>25.01</c:v>
                </c:pt>
                <c:pt idx="2148" formatCode="0.00">
                  <c:v>24.05</c:v>
                </c:pt>
                <c:pt idx="2149" formatCode="0.00">
                  <c:v>23.05</c:v>
                </c:pt>
                <c:pt idx="2150" formatCode="0.00">
                  <c:v>21.18</c:v>
                </c:pt>
                <c:pt idx="2151" formatCode="0.00">
                  <c:v>21.31</c:v>
                </c:pt>
                <c:pt idx="2152" formatCode="0.00">
                  <c:v>23.44</c:v>
                </c:pt>
                <c:pt idx="2153" formatCode="0.00">
                  <c:v>22.91</c:v>
                </c:pt>
                <c:pt idx="2154" formatCode="0.00">
                  <c:v>24.23</c:v>
                </c:pt>
                <c:pt idx="2155" formatCode="0.00">
                  <c:v>22.03</c:v>
                </c:pt>
                <c:pt idx="2156" formatCode="0.00">
                  <c:v>21.21</c:v>
                </c:pt>
                <c:pt idx="2157" formatCode="0.00">
                  <c:v>22.94</c:v>
                </c:pt>
                <c:pt idx="2158" formatCode="0.00">
                  <c:v>22.57</c:v>
                </c:pt>
                <c:pt idx="2159" formatCode="0.00">
                  <c:v>23.49</c:v>
                </c:pt>
                <c:pt idx="2160" formatCode="0.00">
                  <c:v>21.14</c:v>
                </c:pt>
                <c:pt idx="2161" formatCode="0.00">
                  <c:v>20.23</c:v>
                </c:pt>
                <c:pt idx="2162" formatCode="0.00">
                  <c:v>21.15</c:v>
                </c:pt>
                <c:pt idx="2163" formatCode="0.00">
                  <c:v>20.66</c:v>
                </c:pt>
                <c:pt idx="2164" formatCode="0.00">
                  <c:v>20.12</c:v>
                </c:pt>
                <c:pt idx="2165" formatCode="0.00">
                  <c:v>21.17</c:v>
                </c:pt>
                <c:pt idx="2166" formatCode="0.00">
                  <c:v>21.55</c:v>
                </c:pt>
                <c:pt idx="2167" formatCode="0.00">
                  <c:v>20.34</c:v>
                </c:pt>
                <c:pt idx="2168" formatCode="0.00">
                  <c:v>19.579999999999998</c:v>
                </c:pt>
                <c:pt idx="2169" formatCode="0.00">
                  <c:v>20.98</c:v>
                </c:pt>
                <c:pt idx="2170" formatCode="0.00">
                  <c:v>21.28</c:v>
                </c:pt>
                <c:pt idx="2171" formatCode="0.00">
                  <c:v>20.420000000000002</c:v>
                </c:pt>
                <c:pt idx="2172" formatCode="0.00">
                  <c:v>19.82</c:v>
                </c:pt>
                <c:pt idx="2173" formatCode="0.00">
                  <c:v>18.809999999999999</c:v>
                </c:pt>
                <c:pt idx="2174" formatCode="0.00">
                  <c:v>20.97</c:v>
                </c:pt>
                <c:pt idx="2175" formatCode="0.00">
                  <c:v>20.49</c:v>
                </c:pt>
                <c:pt idx="2176" formatCode="0.00">
                  <c:v>19.760000000000002</c:v>
                </c:pt>
                <c:pt idx="2177" formatCode="0.00">
                  <c:v>19.43</c:v>
                </c:pt>
                <c:pt idx="2178" formatCode="0.00">
                  <c:v>20.65</c:v>
                </c:pt>
                <c:pt idx="2179" formatCode="0.00">
                  <c:v>21.99</c:v>
                </c:pt>
                <c:pt idx="2180" formatCode="0.00">
                  <c:v>21.43</c:v>
                </c:pt>
                <c:pt idx="2181" formatCode="0.00">
                  <c:v>24.03</c:v>
                </c:pt>
                <c:pt idx="2182" formatCode="0.00">
                  <c:v>23.06</c:v>
                </c:pt>
                <c:pt idx="2183" formatCode="0.00">
                  <c:v>22.64</c:v>
                </c:pt>
                <c:pt idx="2184" formatCode="0.00">
                  <c:v>25.47</c:v>
                </c:pt>
                <c:pt idx="2185" formatCode="0.00">
                  <c:v>24.52</c:v>
                </c:pt>
                <c:pt idx="2186" formatCode="0.00">
                  <c:v>24.39</c:v>
                </c:pt>
                <c:pt idx="2187" formatCode="0.00">
                  <c:v>25.66</c:v>
                </c:pt>
                <c:pt idx="2188" formatCode="0.00">
                  <c:v>31.7</c:v>
                </c:pt>
                <c:pt idx="2189" formatCode="0.00">
                  <c:v>30.3</c:v>
                </c:pt>
                <c:pt idx="2190" formatCode="0.00">
                  <c:v>36.22</c:v>
                </c:pt>
                <c:pt idx="2191" formatCode="0.00">
                  <c:v>33.1</c:v>
                </c:pt>
                <c:pt idx="2192" formatCode="0.00">
                  <c:v>32.07</c:v>
                </c:pt>
                <c:pt idx="2193" formatCode="0.00">
                  <c:v>33.85</c:v>
                </c:pt>
                <c:pt idx="2194" formatCode="0.00">
                  <c:v>35.72</c:v>
                </c:pt>
                <c:pt idx="2195" formatCode="0.00">
                  <c:v>35.19</c:v>
                </c:pt>
                <c:pt idx="2196" formatCode="0.00">
                  <c:v>32.82</c:v>
                </c:pt>
                <c:pt idx="2197" formatCode="0.00">
                  <c:v>34.74</c:v>
                </c:pt>
                <c:pt idx="2198" formatCode="0.00">
                  <c:v>46.72</c:v>
                </c:pt>
                <c:pt idx="2199" formatCode="0.00">
                  <c:v>39.39</c:v>
                </c:pt>
                <c:pt idx="2200" formatCode="0.00">
                  <c:v>39.81</c:v>
                </c:pt>
                <c:pt idx="2201" formatCode="0.00">
                  <c:v>45.26</c:v>
                </c:pt>
                <c:pt idx="2202" formatCode="0.00">
                  <c:v>45.14</c:v>
                </c:pt>
                <c:pt idx="2203" formatCode="0.00">
                  <c:v>52.05</c:v>
                </c:pt>
                <c:pt idx="2204" formatCode="0.00">
                  <c:v>53.68</c:v>
                </c:pt>
                <c:pt idx="2205" formatCode="0.00">
                  <c:v>57.53</c:v>
                </c:pt>
                <c:pt idx="2206" formatCode="0.00">
                  <c:v>63.92</c:v>
                </c:pt>
                <c:pt idx="2207" formatCode="0.00">
                  <c:v>69.95</c:v>
                </c:pt>
                <c:pt idx="2208" formatCode="0.00">
                  <c:v>54.99</c:v>
                </c:pt>
                <c:pt idx="2209" formatCode="0.00">
                  <c:v>55.13</c:v>
                </c:pt>
                <c:pt idx="2210" formatCode="0.00">
                  <c:v>69.25</c:v>
                </c:pt>
                <c:pt idx="2211" formatCode="0.00">
                  <c:v>67.61</c:v>
                </c:pt>
                <c:pt idx="2212" formatCode="0.00">
                  <c:v>70.33</c:v>
                </c:pt>
                <c:pt idx="2213" formatCode="0.00">
                  <c:v>52.97</c:v>
                </c:pt>
                <c:pt idx="2214" formatCode="0.00">
                  <c:v>53.11</c:v>
                </c:pt>
                <c:pt idx="2215" formatCode="0.00">
                  <c:v>69.650000000000006</c:v>
                </c:pt>
                <c:pt idx="2216" formatCode="0.00">
                  <c:v>67.8</c:v>
                </c:pt>
                <c:pt idx="2217" formatCode="0.00">
                  <c:v>79.13</c:v>
                </c:pt>
                <c:pt idx="2218" formatCode="0.00">
                  <c:v>80.06</c:v>
                </c:pt>
                <c:pt idx="2219" formatCode="0.00">
                  <c:v>66.959999999999994</c:v>
                </c:pt>
                <c:pt idx="2220" formatCode="0.00">
                  <c:v>69.959999999999994</c:v>
                </c:pt>
                <c:pt idx="2221" formatCode="0.00">
                  <c:v>62.9</c:v>
                </c:pt>
                <c:pt idx="2222" formatCode="0.00">
                  <c:v>59.89</c:v>
                </c:pt>
                <c:pt idx="2223" formatCode="0.00">
                  <c:v>53.68</c:v>
                </c:pt>
                <c:pt idx="2224" formatCode="0.00">
                  <c:v>47.73</c:v>
                </c:pt>
                <c:pt idx="2225" formatCode="0.00">
                  <c:v>54.56</c:v>
                </c:pt>
                <c:pt idx="2226" formatCode="0.00">
                  <c:v>63.68</c:v>
                </c:pt>
                <c:pt idx="2227" formatCode="0.00">
                  <c:v>56.1</c:v>
                </c:pt>
                <c:pt idx="2228" formatCode="0.00">
                  <c:v>59.98</c:v>
                </c:pt>
                <c:pt idx="2229" formatCode="0.00">
                  <c:v>61.44</c:v>
                </c:pt>
                <c:pt idx="2230" formatCode="0.00">
                  <c:v>66.459999999999994</c:v>
                </c:pt>
                <c:pt idx="2231" formatCode="0.00">
                  <c:v>59.83</c:v>
                </c:pt>
                <c:pt idx="2232" formatCode="0.00">
                  <c:v>66.31</c:v>
                </c:pt>
                <c:pt idx="2233" formatCode="0.00">
                  <c:v>69.150000000000006</c:v>
                </c:pt>
                <c:pt idx="2234" formatCode="0.00">
                  <c:v>67.64</c:v>
                </c:pt>
                <c:pt idx="2235" formatCode="0.00">
                  <c:v>74.260000000000005</c:v>
                </c:pt>
                <c:pt idx="2236" formatCode="0.00">
                  <c:v>80.86</c:v>
                </c:pt>
                <c:pt idx="2237" formatCode="0.00">
                  <c:v>72.67</c:v>
                </c:pt>
                <c:pt idx="2238" formatCode="0.00">
                  <c:v>64.7</c:v>
                </c:pt>
                <c:pt idx="2239" formatCode="0.00">
                  <c:v>60.9</c:v>
                </c:pt>
                <c:pt idx="2240" formatCode="0.00">
                  <c:v>54.92</c:v>
                </c:pt>
                <c:pt idx="2241" formatCode="0.00">
                  <c:v>55.84</c:v>
                </c:pt>
                <c:pt idx="2242" formatCode="0.00">
                  <c:v>68.510000000000005</c:v>
                </c:pt>
                <c:pt idx="2243" formatCode="0.00">
                  <c:v>62.98</c:v>
                </c:pt>
                <c:pt idx="2244" formatCode="0.00">
                  <c:v>60.72</c:v>
                </c:pt>
                <c:pt idx="2245" formatCode="0.00">
                  <c:v>63.64</c:v>
                </c:pt>
                <c:pt idx="2246" formatCode="0.00">
                  <c:v>59.93</c:v>
                </c:pt>
                <c:pt idx="2247" formatCode="0.00">
                  <c:v>58.49</c:v>
                </c:pt>
                <c:pt idx="2248" formatCode="0.00">
                  <c:v>58.91</c:v>
                </c:pt>
                <c:pt idx="2249" formatCode="0.00">
                  <c:v>55.73</c:v>
                </c:pt>
                <c:pt idx="2250" formatCode="0.00">
                  <c:v>55.78</c:v>
                </c:pt>
                <c:pt idx="2251" formatCode="0.00">
                  <c:v>54.28</c:v>
                </c:pt>
                <c:pt idx="2252" formatCode="0.00">
                  <c:v>56.76</c:v>
                </c:pt>
                <c:pt idx="2253" formatCode="0.00">
                  <c:v>52.37</c:v>
                </c:pt>
                <c:pt idx="2254" formatCode="0.00">
                  <c:v>49.84</c:v>
                </c:pt>
                <c:pt idx="2255" formatCode="0.00">
                  <c:v>47.34</c:v>
                </c:pt>
                <c:pt idx="2256" formatCode="0.00">
                  <c:v>44.93</c:v>
                </c:pt>
                <c:pt idx="2257" formatCode="0.00">
                  <c:v>44.56</c:v>
                </c:pt>
                <c:pt idx="2258" formatCode="0.00">
                  <c:v>45.02</c:v>
                </c:pt>
                <c:pt idx="2259" formatCode="0.00">
                  <c:v>44.21</c:v>
                </c:pt>
                <c:pt idx="2260" formatCode="0.00">
                  <c:v>43.38</c:v>
                </c:pt>
                <c:pt idx="2261" formatCode="0.00">
                  <c:v>43.9</c:v>
                </c:pt>
                <c:pt idx="2262" formatCode="0.00">
                  <c:v>41.63</c:v>
                </c:pt>
                <c:pt idx="2263" formatCode="0.00">
                  <c:v>40</c:v>
                </c:pt>
                <c:pt idx="2264" formatCode="0.00">
                  <c:v>39.19</c:v>
                </c:pt>
                <c:pt idx="2265" formatCode="0.00">
                  <c:v>39.08</c:v>
                </c:pt>
                <c:pt idx="2266" formatCode="0.00">
                  <c:v>38.56</c:v>
                </c:pt>
                <c:pt idx="2267" formatCode="0.00">
                  <c:v>43.39</c:v>
                </c:pt>
                <c:pt idx="2268" formatCode="0.00">
                  <c:v>42.56</c:v>
                </c:pt>
                <c:pt idx="2269" formatCode="0.00">
                  <c:v>42.82</c:v>
                </c:pt>
                <c:pt idx="2270" formatCode="0.00">
                  <c:v>45.84</c:v>
                </c:pt>
                <c:pt idx="2271" formatCode="0.00">
                  <c:v>43.27</c:v>
                </c:pt>
                <c:pt idx="2272" formatCode="0.00">
                  <c:v>49.14</c:v>
                </c:pt>
                <c:pt idx="2273" formatCode="0.00">
                  <c:v>51</c:v>
                </c:pt>
                <c:pt idx="2274" formatCode="0.00">
                  <c:v>46.11</c:v>
                </c:pt>
                <c:pt idx="2275" formatCode="0.00">
                  <c:v>56.65</c:v>
                </c:pt>
                <c:pt idx="2276" formatCode="0.00">
                  <c:v>46.42</c:v>
                </c:pt>
                <c:pt idx="2277" formatCode="0.00">
                  <c:v>47.29</c:v>
                </c:pt>
                <c:pt idx="2278" formatCode="0.00">
                  <c:v>47.27</c:v>
                </c:pt>
                <c:pt idx="2279" formatCode="0.00">
                  <c:v>45.69</c:v>
                </c:pt>
                <c:pt idx="2280" formatCode="0.00">
                  <c:v>42.25</c:v>
                </c:pt>
                <c:pt idx="2281" formatCode="0.00">
                  <c:v>39.659999999999997</c:v>
                </c:pt>
                <c:pt idx="2282" formatCode="0.00">
                  <c:v>42.63</c:v>
                </c:pt>
                <c:pt idx="2283" formatCode="0.00">
                  <c:v>44.84</c:v>
                </c:pt>
                <c:pt idx="2284" formatCode="0.00">
                  <c:v>45.52</c:v>
                </c:pt>
                <c:pt idx="2285" formatCode="0.00">
                  <c:v>43.06</c:v>
                </c:pt>
                <c:pt idx="2286" formatCode="0.00">
                  <c:v>43.85</c:v>
                </c:pt>
                <c:pt idx="2287" formatCode="0.00">
                  <c:v>43.73</c:v>
                </c:pt>
                <c:pt idx="2288" formatCode="0.00">
                  <c:v>43.37</c:v>
                </c:pt>
                <c:pt idx="2289" formatCode="0.00">
                  <c:v>43.64</c:v>
                </c:pt>
                <c:pt idx="2290" formatCode="0.00">
                  <c:v>46.67</c:v>
                </c:pt>
                <c:pt idx="2291" formatCode="0.00">
                  <c:v>44.53</c:v>
                </c:pt>
                <c:pt idx="2292" formatCode="0.00">
                  <c:v>41.25</c:v>
                </c:pt>
                <c:pt idx="2293" formatCode="0.00">
                  <c:v>42.93</c:v>
                </c:pt>
                <c:pt idx="2294" formatCode="0.00">
                  <c:v>48.66</c:v>
                </c:pt>
                <c:pt idx="2295" formatCode="0.00">
                  <c:v>48.46</c:v>
                </c:pt>
                <c:pt idx="2296" formatCode="0.00">
                  <c:v>47.08</c:v>
                </c:pt>
                <c:pt idx="2297" formatCode="0.00">
                  <c:v>49.3</c:v>
                </c:pt>
                <c:pt idx="2298" formatCode="0.00">
                  <c:v>52.62</c:v>
                </c:pt>
                <c:pt idx="2299" formatCode="0.00">
                  <c:v>45.49</c:v>
                </c:pt>
                <c:pt idx="2300" formatCode="0.00">
                  <c:v>44.67</c:v>
                </c:pt>
                <c:pt idx="2301" formatCode="0.00">
                  <c:v>44.66</c:v>
                </c:pt>
                <c:pt idx="2302" formatCode="0.00">
                  <c:v>46.35</c:v>
                </c:pt>
                <c:pt idx="2303" formatCode="0.00">
                  <c:v>52.65</c:v>
                </c:pt>
                <c:pt idx="2304" formatCode="0.00">
                  <c:v>50.93</c:v>
                </c:pt>
                <c:pt idx="2305" formatCode="0.00">
                  <c:v>47.56</c:v>
                </c:pt>
                <c:pt idx="2306" formatCode="0.00">
                  <c:v>50.17</c:v>
                </c:pt>
                <c:pt idx="2307" formatCode="0.00">
                  <c:v>49.33</c:v>
                </c:pt>
                <c:pt idx="2308" formatCode="0.00">
                  <c:v>49.68</c:v>
                </c:pt>
                <c:pt idx="2309" formatCode="0.00">
                  <c:v>44.37</c:v>
                </c:pt>
                <c:pt idx="2310" formatCode="0.00">
                  <c:v>43.61</c:v>
                </c:pt>
                <c:pt idx="2311" formatCode="0.00">
                  <c:v>41.18</c:v>
                </c:pt>
                <c:pt idx="2312" formatCode="0.00">
                  <c:v>42.36</c:v>
                </c:pt>
                <c:pt idx="2313" formatCode="0.00">
                  <c:v>43.74</c:v>
                </c:pt>
                <c:pt idx="2314" formatCode="0.00">
                  <c:v>40.799999999999997</c:v>
                </c:pt>
                <c:pt idx="2315" formatCode="0.00">
                  <c:v>40.06</c:v>
                </c:pt>
                <c:pt idx="2316" formatCode="0.00">
                  <c:v>43.68</c:v>
                </c:pt>
                <c:pt idx="2317" formatCode="0.00">
                  <c:v>45.89</c:v>
                </c:pt>
                <c:pt idx="2318" formatCode="0.00">
                  <c:v>43.23</c:v>
                </c:pt>
                <c:pt idx="2319" formatCode="0.00">
                  <c:v>42.93</c:v>
                </c:pt>
                <c:pt idx="2320" formatCode="0.00">
                  <c:v>42.25</c:v>
                </c:pt>
                <c:pt idx="2321" formatCode="0.00">
                  <c:v>40.36</c:v>
                </c:pt>
                <c:pt idx="2322" formatCode="0.00">
                  <c:v>41.04</c:v>
                </c:pt>
                <c:pt idx="2323" formatCode="0.00">
                  <c:v>45.54</c:v>
                </c:pt>
                <c:pt idx="2324" formatCode="0.00">
                  <c:v>44.14</c:v>
                </c:pt>
                <c:pt idx="2325" formatCode="0.00">
                  <c:v>42.28</c:v>
                </c:pt>
                <c:pt idx="2326" formatCode="0.00">
                  <c:v>42.04</c:v>
                </c:pt>
                <c:pt idx="2327" formatCode="0.00">
                  <c:v>39.700000000000003</c:v>
                </c:pt>
                <c:pt idx="2328" formatCode="0.00">
                  <c:v>40.93</c:v>
                </c:pt>
                <c:pt idx="2329" formatCode="0.00">
                  <c:v>40.39</c:v>
                </c:pt>
                <c:pt idx="2330" formatCode="0.00">
                  <c:v>38.85</c:v>
                </c:pt>
                <c:pt idx="2331" formatCode="0.00">
                  <c:v>36.53</c:v>
                </c:pt>
                <c:pt idx="2332" formatCode="0.00">
                  <c:v>37.81</c:v>
                </c:pt>
                <c:pt idx="2333" formatCode="0.00">
                  <c:v>37.67</c:v>
                </c:pt>
                <c:pt idx="2334" formatCode="0.00">
                  <c:v>36.17</c:v>
                </c:pt>
                <c:pt idx="2335" formatCode="0.00">
                  <c:v>35.79</c:v>
                </c:pt>
                <c:pt idx="2336" formatCode="0.00">
                  <c:v>33.94</c:v>
                </c:pt>
                <c:pt idx="2337" formatCode="0.00">
                  <c:v>39.18</c:v>
                </c:pt>
                <c:pt idx="2338" formatCode="0.00">
                  <c:v>37.14</c:v>
                </c:pt>
                <c:pt idx="2339" formatCode="0.00">
                  <c:v>38.1</c:v>
                </c:pt>
                <c:pt idx="2340" formatCode="0.00">
                  <c:v>37.15</c:v>
                </c:pt>
                <c:pt idx="2341" formatCode="0.00">
                  <c:v>36.82</c:v>
                </c:pt>
                <c:pt idx="2342" formatCode="0.00">
                  <c:v>38.32</c:v>
                </c:pt>
                <c:pt idx="2343" formatCode="0.00">
                  <c:v>37.950000000000003</c:v>
                </c:pt>
                <c:pt idx="2344" formatCode="0.00">
                  <c:v>36.08</c:v>
                </c:pt>
                <c:pt idx="2345" formatCode="0.00">
                  <c:v>36.5</c:v>
                </c:pt>
                <c:pt idx="2346" formatCode="0.00">
                  <c:v>35.299999999999997</c:v>
                </c:pt>
                <c:pt idx="2347" formatCode="0.00">
                  <c:v>34.53</c:v>
                </c:pt>
                <c:pt idx="2348" formatCode="0.00">
                  <c:v>33.36</c:v>
                </c:pt>
                <c:pt idx="2349" formatCode="0.00">
                  <c:v>32.450000000000003</c:v>
                </c:pt>
                <c:pt idx="2350" formatCode="0.00">
                  <c:v>33.44</c:v>
                </c:pt>
                <c:pt idx="2351" formatCode="0.00">
                  <c:v>32.049999999999997</c:v>
                </c:pt>
                <c:pt idx="2352" formatCode="0.00">
                  <c:v>32.869999999999997</c:v>
                </c:pt>
                <c:pt idx="2353" formatCode="0.00">
                  <c:v>31.8</c:v>
                </c:pt>
                <c:pt idx="2354" formatCode="0.00">
                  <c:v>33.65</c:v>
                </c:pt>
                <c:pt idx="2355" formatCode="0.00">
                  <c:v>31.37</c:v>
                </c:pt>
                <c:pt idx="2356" formatCode="0.00">
                  <c:v>33.119999999999997</c:v>
                </c:pt>
                <c:pt idx="2357" formatCode="0.00">
                  <c:v>30.24</c:v>
                </c:pt>
                <c:pt idx="2358" formatCode="0.00">
                  <c:v>28.8</c:v>
                </c:pt>
                <c:pt idx="2359" formatCode="0.00">
                  <c:v>29.03</c:v>
                </c:pt>
                <c:pt idx="2360" formatCode="0.00">
                  <c:v>31.35</c:v>
                </c:pt>
                <c:pt idx="2361" formatCode="0.00">
                  <c:v>32.630000000000003</c:v>
                </c:pt>
                <c:pt idx="2362" formatCode="0.00">
                  <c:v>30.62</c:v>
                </c:pt>
                <c:pt idx="2363" formatCode="0.00">
                  <c:v>32.36</c:v>
                </c:pt>
                <c:pt idx="2364" formatCode="0.00">
                  <c:v>31.67</c:v>
                </c:pt>
                <c:pt idx="2365" formatCode="0.00">
                  <c:v>28.92</c:v>
                </c:pt>
                <c:pt idx="2366" formatCode="0.00">
                  <c:v>30.04</c:v>
                </c:pt>
                <c:pt idx="2367" formatCode="0.00">
                  <c:v>29.63</c:v>
                </c:pt>
                <c:pt idx="2368" formatCode="0.00">
                  <c:v>31.02</c:v>
                </c:pt>
                <c:pt idx="2369" formatCode="0.00">
                  <c:v>30.18</c:v>
                </c:pt>
                <c:pt idx="2370" formatCode="0.00">
                  <c:v>29.62</c:v>
                </c:pt>
                <c:pt idx="2371" formatCode="0.00">
                  <c:v>29.77</c:v>
                </c:pt>
                <c:pt idx="2372" formatCode="0.00">
                  <c:v>28.27</c:v>
                </c:pt>
                <c:pt idx="2373" formatCode="0.00">
                  <c:v>28.46</c:v>
                </c:pt>
                <c:pt idx="2374" formatCode="0.00">
                  <c:v>28.11</c:v>
                </c:pt>
                <c:pt idx="2375" formatCode="0.00">
                  <c:v>28.15</c:v>
                </c:pt>
                <c:pt idx="2376" formatCode="0.00">
                  <c:v>30.81</c:v>
                </c:pt>
                <c:pt idx="2377" formatCode="0.00">
                  <c:v>32.68</c:v>
                </c:pt>
                <c:pt idx="2378" formatCode="0.00">
                  <c:v>31.54</c:v>
                </c:pt>
                <c:pt idx="2379" formatCode="0.00">
                  <c:v>30.03</c:v>
                </c:pt>
                <c:pt idx="2380" formatCode="0.00">
                  <c:v>27.99</c:v>
                </c:pt>
                <c:pt idx="2381" formatCode="0.00">
                  <c:v>31.17</c:v>
                </c:pt>
                <c:pt idx="2382" formatCode="0.00">
                  <c:v>30.58</c:v>
                </c:pt>
                <c:pt idx="2383" formatCode="0.00">
                  <c:v>29.05</c:v>
                </c:pt>
                <c:pt idx="2384" formatCode="0.00">
                  <c:v>26.36</c:v>
                </c:pt>
                <c:pt idx="2385" formatCode="0.00">
                  <c:v>25.93</c:v>
                </c:pt>
                <c:pt idx="2386" formatCode="0.00">
                  <c:v>25.35</c:v>
                </c:pt>
                <c:pt idx="2387" formatCode="0.00">
                  <c:v>26.35</c:v>
                </c:pt>
                <c:pt idx="2388" formatCode="0.00">
                  <c:v>26.22</c:v>
                </c:pt>
                <c:pt idx="2389" formatCode="0.00">
                  <c:v>27.95</c:v>
                </c:pt>
                <c:pt idx="2390" formatCode="0.00">
                  <c:v>29</c:v>
                </c:pt>
                <c:pt idx="2391" formatCode="0.00">
                  <c:v>30.85</c:v>
                </c:pt>
                <c:pt idx="2392" formatCode="0.00">
                  <c:v>31.3</c:v>
                </c:pt>
                <c:pt idx="2393" formatCode="0.00">
                  <c:v>29.78</c:v>
                </c:pt>
                <c:pt idx="2394" formatCode="0.00">
                  <c:v>29.02</c:v>
                </c:pt>
                <c:pt idx="2395" formatCode="0.00">
                  <c:v>26.31</c:v>
                </c:pt>
                <c:pt idx="2396" formatCode="0.00">
                  <c:v>25.02</c:v>
                </c:pt>
                <c:pt idx="2397" formatCode="0.00">
                  <c:v>25.89</c:v>
                </c:pt>
                <c:pt idx="2398" formatCode="0.00">
                  <c:v>25.42</c:v>
                </c:pt>
                <c:pt idx="2399" formatCode="0.00">
                  <c:v>24.34</c:v>
                </c:pt>
                <c:pt idx="2400" formatCode="0.00">
                  <c:v>24.4</c:v>
                </c:pt>
                <c:pt idx="2401" formatCode="0.00">
                  <c:v>23.87</c:v>
                </c:pt>
                <c:pt idx="2402" formatCode="0.00">
                  <c:v>23.47</c:v>
                </c:pt>
                <c:pt idx="2403" formatCode="0.00">
                  <c:v>23.43</c:v>
                </c:pt>
                <c:pt idx="2404" formatCode="0.00">
                  <c:v>23.09</c:v>
                </c:pt>
                <c:pt idx="2405" formatCode="0.00">
                  <c:v>24.28</c:v>
                </c:pt>
                <c:pt idx="2406" formatCode="0.00">
                  <c:v>25.01</c:v>
                </c:pt>
                <c:pt idx="2407" formatCode="0.00">
                  <c:v>25.61</c:v>
                </c:pt>
                <c:pt idx="2408" formatCode="0.00">
                  <c:v>25.4</c:v>
                </c:pt>
                <c:pt idx="2409" formatCode="0.00">
                  <c:v>25.92</c:v>
                </c:pt>
                <c:pt idx="2410" formatCode="0.00">
                  <c:v>25.56</c:v>
                </c:pt>
                <c:pt idx="2411" formatCode="0.00">
                  <c:v>24.89</c:v>
                </c:pt>
                <c:pt idx="2412" formatCode="0.00">
                  <c:v>24.9</c:v>
                </c:pt>
                <c:pt idx="2413" formatCode="0.00">
                  <c:v>25.67</c:v>
                </c:pt>
                <c:pt idx="2414" formatCode="0.00">
                  <c:v>24.76</c:v>
                </c:pt>
                <c:pt idx="2415" formatCode="0.00">
                  <c:v>24.99</c:v>
                </c:pt>
                <c:pt idx="2416" formatCode="0.00">
                  <c:v>25.99</c:v>
                </c:pt>
                <c:pt idx="2417" formatCode="0.00">
                  <c:v>25.45</c:v>
                </c:pt>
                <c:pt idx="2418" formatCode="0.00">
                  <c:v>24.71</c:v>
                </c:pt>
                <c:pt idx="2419" formatCode="0.00">
                  <c:v>24.27</c:v>
                </c:pt>
                <c:pt idx="2420" formatCode="0.00">
                  <c:v>27.89</c:v>
                </c:pt>
                <c:pt idx="2421" formatCode="0.00">
                  <c:v>26.18</c:v>
                </c:pt>
                <c:pt idx="2422" formatCode="0.00">
                  <c:v>26.26</c:v>
                </c:pt>
                <c:pt idx="2423" formatCode="0.00">
                  <c:v>25.09</c:v>
                </c:pt>
                <c:pt idx="2424" formatCode="0.00">
                  <c:v>25.01</c:v>
                </c:pt>
                <c:pt idx="2425" formatCode="0.00">
                  <c:v>25.14</c:v>
                </c:pt>
                <c:pt idx="2426" formatCode="0.00">
                  <c:v>24.92</c:v>
                </c:pt>
                <c:pt idx="2427" formatCode="0.00">
                  <c:v>24.95</c:v>
                </c:pt>
                <c:pt idx="2428" formatCode="0.00">
                  <c:v>24.68</c:v>
                </c:pt>
                <c:pt idx="2429" formatCode="0.00">
                  <c:v>24.76</c:v>
                </c:pt>
                <c:pt idx="2430" formatCode="0.00">
                  <c:v>26.01</c:v>
                </c:pt>
                <c:pt idx="2431" formatCode="0.00">
                  <c:v>29.15</c:v>
                </c:pt>
                <c:pt idx="2432" formatCode="0.00">
                  <c:v>28.9</c:v>
                </c:pt>
                <c:pt idx="2433" formatCode="0.00">
                  <c:v>27.1</c:v>
                </c:pt>
                <c:pt idx="2434" formatCode="0.00">
                  <c:v>25.26</c:v>
                </c:pt>
                <c:pt idx="2435" formatCode="0.00">
                  <c:v>25.62</c:v>
                </c:pt>
                <c:pt idx="2436" formatCode="0.00">
                  <c:v>24.32</c:v>
                </c:pt>
                <c:pt idx="2437" formatCode="0.00">
                  <c:v>23.55</c:v>
                </c:pt>
                <c:pt idx="2438" formatCode="0.00">
                  <c:v>24.15</c:v>
                </c:pt>
                <c:pt idx="2439" formatCode="0.00">
                  <c:v>23.86</c:v>
                </c:pt>
                <c:pt idx="2440" formatCode="0.00">
                  <c:v>23.42</c:v>
                </c:pt>
                <c:pt idx="2441" formatCode="0.00">
                  <c:v>23.69</c:v>
                </c:pt>
                <c:pt idx="2442" formatCode="0.00">
                  <c:v>23.65</c:v>
                </c:pt>
                <c:pt idx="2443" formatCode="0.00">
                  <c:v>23.92</c:v>
                </c:pt>
                <c:pt idx="2444" formatCode="0.00">
                  <c:v>24.06</c:v>
                </c:pt>
                <c:pt idx="2445" formatCode="0.00">
                  <c:v>23.08</c:v>
                </c:pt>
                <c:pt idx="2446" formatCode="0.00">
                  <c:v>23.49</c:v>
                </c:pt>
                <c:pt idx="2447" formatCode="0.00">
                  <c:v>24.95</c:v>
                </c:pt>
                <c:pt idx="2448" formatCode="0.00">
                  <c:v>25.61</c:v>
                </c:pt>
                <c:pt idx="2449" formatCode="0.00">
                  <c:v>24.88</c:v>
                </c:pt>
                <c:pt idx="2450" formatCode="0.00">
                  <c:v>25.19</c:v>
                </c:pt>
                <c:pt idx="2451" formatCode="0.00">
                  <c:v>25.61</c:v>
                </c:pt>
                <c:pt idx="2452" formatCode="0.00">
                  <c:v>28.27</c:v>
                </c:pt>
                <c:pt idx="2453" formatCode="0.00">
                  <c:v>28.68</c:v>
                </c:pt>
                <c:pt idx="2454" formatCode="0.00">
                  <c:v>26.84</c:v>
                </c:pt>
                <c:pt idx="2455" formatCode="0.00">
                  <c:v>25.7</c:v>
                </c:pt>
                <c:pt idx="2456" formatCode="0.00">
                  <c:v>24.68</c:v>
                </c:pt>
                <c:pt idx="2457" formatCode="0.00">
                  <c:v>24.18</c:v>
                </c:pt>
                <c:pt idx="2458" formatCode="0.00">
                  <c:v>23.12</c:v>
                </c:pt>
                <c:pt idx="2459" formatCode="0.00">
                  <c:v>23.01</c:v>
                </c:pt>
                <c:pt idx="2460" formatCode="0.00">
                  <c:v>22.99</c:v>
                </c:pt>
                <c:pt idx="2461" formatCode="0.00">
                  <c:v>22.86</c:v>
                </c:pt>
                <c:pt idx="2462" formatCode="0.00">
                  <c:v>21.72</c:v>
                </c:pt>
                <c:pt idx="2463" formatCode="0.00">
                  <c:v>21.43</c:v>
                </c:pt>
                <c:pt idx="2464" formatCode="0.00">
                  <c:v>21.49</c:v>
                </c:pt>
                <c:pt idx="2465" formatCode="0.00">
                  <c:v>20.9</c:v>
                </c:pt>
                <c:pt idx="2466" formatCode="0.00">
                  <c:v>22.22</c:v>
                </c:pt>
                <c:pt idx="2467" formatCode="0.00">
                  <c:v>20.69</c:v>
                </c:pt>
                <c:pt idx="2468" formatCode="0.00">
                  <c:v>22.27</c:v>
                </c:pt>
                <c:pt idx="2469" formatCode="0.00">
                  <c:v>24.31</c:v>
                </c:pt>
                <c:pt idx="2470" formatCode="0.00">
                  <c:v>24.83</c:v>
                </c:pt>
                <c:pt idx="2471" formatCode="0.00">
                  <c:v>27.91</c:v>
                </c:pt>
                <c:pt idx="2472" formatCode="0.00">
                  <c:v>24.76</c:v>
                </c:pt>
                <c:pt idx="2473" formatCode="0.00">
                  <c:v>30.69</c:v>
                </c:pt>
                <c:pt idx="2474" formatCode="0.00">
                  <c:v>29.78</c:v>
                </c:pt>
                <c:pt idx="2475" formatCode="0.00">
                  <c:v>28.81</c:v>
                </c:pt>
                <c:pt idx="2476" formatCode="0.00">
                  <c:v>27.72</c:v>
                </c:pt>
                <c:pt idx="2477" formatCode="0.00">
                  <c:v>25.43</c:v>
                </c:pt>
                <c:pt idx="2478" formatCode="0.00">
                  <c:v>24.19</c:v>
                </c:pt>
                <c:pt idx="2479" formatCode="0.00">
                  <c:v>23.15</c:v>
                </c:pt>
                <c:pt idx="2480" formatCode="0.00">
                  <c:v>22.84</c:v>
                </c:pt>
                <c:pt idx="2481" formatCode="0.00">
                  <c:v>23.04</c:v>
                </c:pt>
                <c:pt idx="2482" formatCode="0.00">
                  <c:v>24.24</c:v>
                </c:pt>
                <c:pt idx="2483" formatCode="0.00">
                  <c:v>23.36</c:v>
                </c:pt>
                <c:pt idx="2484" formatCode="0.00">
                  <c:v>22.89</c:v>
                </c:pt>
                <c:pt idx="2485" formatCode="0.00">
                  <c:v>22.41</c:v>
                </c:pt>
                <c:pt idx="2486" formatCode="0.00">
                  <c:v>21.63</c:v>
                </c:pt>
                <c:pt idx="2487" formatCode="0.00">
                  <c:v>22.63</c:v>
                </c:pt>
                <c:pt idx="2488" formatCode="0.00">
                  <c:v>22.19</c:v>
                </c:pt>
                <c:pt idx="2489" formatCode="0.00">
                  <c:v>21.16</c:v>
                </c:pt>
                <c:pt idx="2490" formatCode="0.00">
                  <c:v>20.47</c:v>
                </c:pt>
                <c:pt idx="2491" formatCode="0.00">
                  <c:v>20.48</c:v>
                </c:pt>
                <c:pt idx="2492" formatCode="0.00">
                  <c:v>24.85</c:v>
                </c:pt>
                <c:pt idx="2493" formatCode="0.00">
                  <c:v>24.51</c:v>
                </c:pt>
                <c:pt idx="2494" formatCode="0.00">
                  <c:v>21.92</c:v>
                </c:pt>
                <c:pt idx="2495" formatCode="0.00">
                  <c:v>21.12</c:v>
                </c:pt>
                <c:pt idx="2496" formatCode="0.00">
                  <c:v>22.46</c:v>
                </c:pt>
                <c:pt idx="2497" formatCode="0.00">
                  <c:v>21.25</c:v>
                </c:pt>
                <c:pt idx="2498" formatCode="0.00">
                  <c:v>22.1</c:v>
                </c:pt>
                <c:pt idx="2499" formatCode="0.00">
                  <c:v>23.69</c:v>
                </c:pt>
                <c:pt idx="2500" formatCode="0.00">
                  <c:v>22.66</c:v>
                </c:pt>
                <c:pt idx="2501" formatCode="0.00">
                  <c:v>22.32</c:v>
                </c:pt>
                <c:pt idx="2502" formatCode="0.00">
                  <c:v>21.59</c:v>
                </c:pt>
                <c:pt idx="2503" formatCode="0.00">
                  <c:v>21.15</c:v>
                </c:pt>
                <c:pt idx="2504" formatCode="0.00">
                  <c:v>21.49</c:v>
                </c:pt>
                <c:pt idx="2505" formatCode="0.00">
                  <c:v>20.54</c:v>
                </c:pt>
                <c:pt idx="2506" formatCode="0.00">
                  <c:v>22.51</c:v>
                </c:pt>
                <c:pt idx="2507" formatCode="0.00">
                  <c:v>21.68</c:v>
                </c:pt>
                <c:pt idx="2508" formatCode="0.00">
                  <c:v>20.49</c:v>
                </c:pt>
                <c:pt idx="2509" formatCode="0.00">
                  <c:v>19.54</c:v>
                </c:pt>
                <c:pt idx="2510" formatCode="0.00">
                  <c:v>19.71</c:v>
                </c:pt>
                <c:pt idx="2511" formatCode="0.00">
                  <c:v>19.47</c:v>
                </c:pt>
                <c:pt idx="2512" formatCode="0.00">
                  <c:v>19.93</c:v>
                </c:pt>
                <c:pt idx="2513" formatCode="0.00">
                  <c:v>20.010000000000002</c:v>
                </c:pt>
                <c:pt idx="2514" formatCode="0.00">
                  <c:v>19.96</c:v>
                </c:pt>
                <c:pt idx="2515" formatCode="0.00">
                  <c:v>21.68</c:v>
                </c:pt>
                <c:pt idx="2516" formatCode="0.00">
                  <c:v>20.04</c:v>
                </c:pt>
                <c:pt idx="2517" formatCode="0.00">
                  <c:v>19.350000000000001</c:v>
                </c:pt>
                <c:pt idx="2518" formatCode="0.00">
                  <c:v>19.16</c:v>
                </c:pt>
                <c:pt idx="2519" formatCode="0.00">
                  <c:v>19.059999999999999</c:v>
                </c:pt>
                <c:pt idx="2520" formatCode="0.00">
                  <c:v>18.13</c:v>
                </c:pt>
                <c:pt idx="2521" formatCode="0.00">
                  <c:v>17.55</c:v>
                </c:pt>
                <c:pt idx="2522" formatCode="0.00">
                  <c:v>18.25</c:v>
                </c:pt>
                <c:pt idx="2523" formatCode="0.00">
                  <c:v>17.850000000000001</c:v>
                </c:pt>
                <c:pt idx="2524" formatCode="0.00">
                  <c:v>17.63</c:v>
                </c:pt>
                <c:pt idx="2525" formatCode="0.00">
                  <c:v>17.91</c:v>
                </c:pt>
                <c:pt idx="2526" formatCode="0.00">
                  <c:v>17.579999999999998</c:v>
                </c:pt>
                <c:pt idx="2527" formatCode="0.00">
                  <c:v>18.68</c:v>
                </c:pt>
                <c:pt idx="2528" formatCode="0.00">
                  <c:v>22.27</c:v>
                </c:pt>
                <c:pt idx="2529" formatCode="0.00">
                  <c:v>27.31</c:v>
                </c:pt>
                <c:pt idx="2530" formatCode="0.00">
                  <c:v>25.41</c:v>
                </c:pt>
                <c:pt idx="2531" formatCode="0.00">
                  <c:v>24.55</c:v>
                </c:pt>
                <c:pt idx="2532" formatCode="0.00">
                  <c:v>23.14</c:v>
                </c:pt>
                <c:pt idx="2533" formatCode="0.00">
                  <c:v>23.73</c:v>
                </c:pt>
                <c:pt idx="2534" formatCode="0.00">
                  <c:v>24.62</c:v>
                </c:pt>
                <c:pt idx="2535" formatCode="0.00">
                  <c:v>22.59</c:v>
                </c:pt>
                <c:pt idx="2536" formatCode="0.00">
                  <c:v>21.48</c:v>
                </c:pt>
                <c:pt idx="2537" formatCode="0.00">
                  <c:v>21.6</c:v>
                </c:pt>
                <c:pt idx="2538" formatCode="0.00">
                  <c:v>26.08</c:v>
                </c:pt>
                <c:pt idx="2539" formatCode="0.00">
                  <c:v>26.11</c:v>
                </c:pt>
                <c:pt idx="2540" formatCode="0.00">
                  <c:v>26.51</c:v>
                </c:pt>
                <c:pt idx="2541" formatCode="0.00">
                  <c:v>26</c:v>
                </c:pt>
                <c:pt idx="2542" formatCode="0.00">
                  <c:v>25.4</c:v>
                </c:pt>
                <c:pt idx="2543" formatCode="0.00">
                  <c:v>23.96</c:v>
                </c:pt>
                <c:pt idx="2544" formatCode="0.00">
                  <c:v>22.73</c:v>
                </c:pt>
                <c:pt idx="2545" formatCode="0.00">
                  <c:v>22.25</c:v>
                </c:pt>
                <c:pt idx="2546" formatCode="0.00">
                  <c:v>21.72</c:v>
                </c:pt>
                <c:pt idx="2547" formatCode="0.00">
                  <c:v>20.63</c:v>
                </c:pt>
                <c:pt idx="2548" formatCode="0.00">
                  <c:v>20.02</c:v>
                </c:pt>
                <c:pt idx="2549" formatCode="0.00">
                  <c:v>19.940000000000001</c:v>
                </c:pt>
                <c:pt idx="2550" formatCode="0.00">
                  <c:v>21.37</c:v>
                </c:pt>
                <c:pt idx="2551" formatCode="0.00">
                  <c:v>20.27</c:v>
                </c:pt>
                <c:pt idx="2552" formatCode="0.00">
                  <c:v>20.100000000000001</c:v>
                </c:pt>
                <c:pt idx="2553" formatCode="0.00">
                  <c:v>19.5</c:v>
                </c:pt>
                <c:pt idx="2554" formatCode="0.00">
                  <c:v>19.260000000000002</c:v>
                </c:pt>
                <c:pt idx="2555" formatCode="0.00">
                  <c:v>19.059999999999999</c:v>
                </c:pt>
                <c:pt idx="2556" formatCode="0.00">
                  <c:v>18.829999999999998</c:v>
                </c:pt>
                <c:pt idx="2557" formatCode="0.00">
                  <c:v>18.72</c:v>
                </c:pt>
                <c:pt idx="2558" formatCode="0.00">
                  <c:v>17.420000000000002</c:v>
                </c:pt>
                <c:pt idx="2559" formatCode="0.00">
                  <c:v>17.79</c:v>
                </c:pt>
                <c:pt idx="2560" formatCode="0.00">
                  <c:v>17.920000000000002</c:v>
                </c:pt>
                <c:pt idx="2561" formatCode="0.00">
                  <c:v>18.57</c:v>
                </c:pt>
                <c:pt idx="2562" formatCode="0.00">
                  <c:v>18.059999999999999</c:v>
                </c:pt>
                <c:pt idx="2563" formatCode="0.00">
                  <c:v>17.579999999999998</c:v>
                </c:pt>
                <c:pt idx="2564" formatCode="0.00">
                  <c:v>18</c:v>
                </c:pt>
                <c:pt idx="2565" formatCode="0.00">
                  <c:v>17.690000000000001</c:v>
                </c:pt>
                <c:pt idx="2566" formatCode="0.00">
                  <c:v>16.91</c:v>
                </c:pt>
                <c:pt idx="2567" formatCode="0.00">
                  <c:v>16.62</c:v>
                </c:pt>
                <c:pt idx="2568" formatCode="0.00">
                  <c:v>16.97</c:v>
                </c:pt>
                <c:pt idx="2569" formatCode="0.00">
                  <c:v>16.87</c:v>
                </c:pt>
                <c:pt idx="2570" formatCode="0.00">
                  <c:v>16.350000000000001</c:v>
                </c:pt>
                <c:pt idx="2571" formatCode="0.00">
                  <c:v>17.55</c:v>
                </c:pt>
                <c:pt idx="2572" formatCode="0.00">
                  <c:v>18.399999999999999</c:v>
                </c:pt>
                <c:pt idx="2573" formatCode="0.00">
                  <c:v>17.77</c:v>
                </c:pt>
                <c:pt idx="2574" formatCode="0.00">
                  <c:v>17.59</c:v>
                </c:pt>
                <c:pt idx="2575" formatCode="0.00">
                  <c:v>17.13</c:v>
                </c:pt>
                <c:pt idx="2576" formatCode="0.00">
                  <c:v>17.59</c:v>
                </c:pt>
                <c:pt idx="2577" formatCode="0.00">
                  <c:v>17.47</c:v>
                </c:pt>
                <c:pt idx="2578" formatCode="0.00">
                  <c:v>17.02</c:v>
                </c:pt>
                <c:pt idx="2579" formatCode="0.00">
                  <c:v>16.23</c:v>
                </c:pt>
                <c:pt idx="2580" formatCode="0.00">
                  <c:v>16.62</c:v>
                </c:pt>
                <c:pt idx="2581" formatCode="0.00">
                  <c:v>16.48</c:v>
                </c:pt>
                <c:pt idx="2582" formatCode="0.00">
                  <c:v>16.14</c:v>
                </c:pt>
                <c:pt idx="2583" formatCode="0.00">
                  <c:v>15.58</c:v>
                </c:pt>
                <c:pt idx="2584" formatCode="0.00">
                  <c:v>16.2</c:v>
                </c:pt>
                <c:pt idx="2585" formatCode="0.00">
                  <c:v>15.59</c:v>
                </c:pt>
                <c:pt idx="2586" formatCode="0.00">
                  <c:v>15.89</c:v>
                </c:pt>
                <c:pt idx="2587" formatCode="0.00">
                  <c:v>18.36</c:v>
                </c:pt>
                <c:pt idx="2588" formatCode="0.00">
                  <c:v>17.34</c:v>
                </c:pt>
                <c:pt idx="2589" formatCode="0.00">
                  <c:v>15.73</c:v>
                </c:pt>
                <c:pt idx="2590" formatCode="0.00">
                  <c:v>16.32</c:v>
                </c:pt>
                <c:pt idx="2591" formatCode="0.00">
                  <c:v>16.47</c:v>
                </c:pt>
                <c:pt idx="2592" formatCode="0.00">
                  <c:v>16.62</c:v>
                </c:pt>
                <c:pt idx="2593" formatCode="0.00">
                  <c:v>17.47</c:v>
                </c:pt>
                <c:pt idx="2594" formatCode="0.00">
                  <c:v>22.81</c:v>
                </c:pt>
                <c:pt idx="2595" formatCode="0.00">
                  <c:v>21.08</c:v>
                </c:pt>
                <c:pt idx="2596" formatCode="0.00">
                  <c:v>18.440000000000001</c:v>
                </c:pt>
                <c:pt idx="2597" formatCode="0.00">
                  <c:v>22.05</c:v>
                </c:pt>
                <c:pt idx="2598" formatCode="0.00">
                  <c:v>20.190000000000001</c:v>
                </c:pt>
                <c:pt idx="2599" formatCode="0.00">
                  <c:v>23.84</c:v>
                </c:pt>
                <c:pt idx="2600" formatCode="0.00">
                  <c:v>24.91</c:v>
                </c:pt>
                <c:pt idx="2601" formatCode="0.00">
                  <c:v>32.799999999999997</c:v>
                </c:pt>
                <c:pt idx="2602" formatCode="0.00">
                  <c:v>40.950000000000003</c:v>
                </c:pt>
                <c:pt idx="2603" formatCode="0.00">
                  <c:v>28.84</c:v>
                </c:pt>
                <c:pt idx="2604" formatCode="0.00">
                  <c:v>28.32</c:v>
                </c:pt>
                <c:pt idx="2605" formatCode="0.00">
                  <c:v>25.52</c:v>
                </c:pt>
                <c:pt idx="2606" formatCode="0.00">
                  <c:v>26.68</c:v>
                </c:pt>
                <c:pt idx="2607" formatCode="0.00">
                  <c:v>31.24</c:v>
                </c:pt>
                <c:pt idx="2608" formatCode="0.00">
                  <c:v>30.84</c:v>
                </c:pt>
                <c:pt idx="2609" formatCode="0.00">
                  <c:v>33.549999999999997</c:v>
                </c:pt>
                <c:pt idx="2610" formatCode="0.00">
                  <c:v>35.32</c:v>
                </c:pt>
                <c:pt idx="2611" formatCode="0.00">
                  <c:v>45.79</c:v>
                </c:pt>
                <c:pt idx="2612" formatCode="0.00">
                  <c:v>40.1</c:v>
                </c:pt>
                <c:pt idx="2613" formatCode="0.00">
                  <c:v>38.32</c:v>
                </c:pt>
                <c:pt idx="2614" formatCode="0.00">
                  <c:v>34.61</c:v>
                </c:pt>
                <c:pt idx="2615" formatCode="0.00">
                  <c:v>35.020000000000003</c:v>
                </c:pt>
                <c:pt idx="2616" formatCode="0.00">
                  <c:v>29.68</c:v>
                </c:pt>
                <c:pt idx="2617" formatCode="0.00">
                  <c:v>32.07</c:v>
                </c:pt>
                <c:pt idx="2618" formatCode="0.00">
                  <c:v>35.54</c:v>
                </c:pt>
                <c:pt idx="2619" formatCode="0.00">
                  <c:v>30.17</c:v>
                </c:pt>
                <c:pt idx="2620" formatCode="0.00">
                  <c:v>29.46</c:v>
                </c:pt>
                <c:pt idx="2621" formatCode="0.00">
                  <c:v>35.479999999999997</c:v>
                </c:pt>
                <c:pt idx="2622" formatCode="0.00">
                  <c:v>36.57</c:v>
                </c:pt>
                <c:pt idx="2623" formatCode="0.00">
                  <c:v>33.700000000000003</c:v>
                </c:pt>
                <c:pt idx="2624" formatCode="0.00">
                  <c:v>33.729999999999997</c:v>
                </c:pt>
                <c:pt idx="2625" formatCode="0.00">
                  <c:v>30.57</c:v>
                </c:pt>
                <c:pt idx="2626" formatCode="0.00">
                  <c:v>28.79</c:v>
                </c:pt>
                <c:pt idx="2627" formatCode="0.00">
                  <c:v>28.58</c:v>
                </c:pt>
                <c:pt idx="2628" formatCode="0.00">
                  <c:v>25.87</c:v>
                </c:pt>
                <c:pt idx="2629" formatCode="0.00">
                  <c:v>25.92</c:v>
                </c:pt>
                <c:pt idx="2630" formatCode="0.00">
                  <c:v>25.05</c:v>
                </c:pt>
                <c:pt idx="2631" formatCode="0.00">
                  <c:v>23.95</c:v>
                </c:pt>
                <c:pt idx="2632" formatCode="0.00">
                  <c:v>24.88</c:v>
                </c:pt>
                <c:pt idx="2633" formatCode="0.00">
                  <c:v>27.05</c:v>
                </c:pt>
                <c:pt idx="2634" formatCode="0.00">
                  <c:v>26.91</c:v>
                </c:pt>
                <c:pt idx="2635" formatCode="0.00">
                  <c:v>29.74</c:v>
                </c:pt>
                <c:pt idx="2636" formatCode="0.00">
                  <c:v>28.53</c:v>
                </c:pt>
                <c:pt idx="2637" formatCode="0.00">
                  <c:v>29</c:v>
                </c:pt>
                <c:pt idx="2638" formatCode="0.00">
                  <c:v>34.130000000000003</c:v>
                </c:pt>
                <c:pt idx="2639" formatCode="0.00">
                  <c:v>34.54</c:v>
                </c:pt>
                <c:pt idx="2640" formatCode="0.00">
                  <c:v>32.86</c:v>
                </c:pt>
                <c:pt idx="2641" formatCode="0.00">
                  <c:v>30.12</c:v>
                </c:pt>
                <c:pt idx="2642" formatCode="0.00">
                  <c:v>29.65</c:v>
                </c:pt>
                <c:pt idx="2643" formatCode="0.00">
                  <c:v>26.84</c:v>
                </c:pt>
                <c:pt idx="2644" formatCode="0.00">
                  <c:v>25.71</c:v>
                </c:pt>
                <c:pt idx="2645" formatCode="0.00">
                  <c:v>24.98</c:v>
                </c:pt>
                <c:pt idx="2646" formatCode="0.00">
                  <c:v>24.43</c:v>
                </c:pt>
                <c:pt idx="2647" formatCode="0.00">
                  <c:v>24.56</c:v>
                </c:pt>
                <c:pt idx="2648" formatCode="0.00">
                  <c:v>24.89</c:v>
                </c:pt>
                <c:pt idx="2649" formatCode="0.00">
                  <c:v>25.14</c:v>
                </c:pt>
                <c:pt idx="2650" formatCode="0.00">
                  <c:v>26.25</c:v>
                </c:pt>
                <c:pt idx="2651" formatCode="0.00">
                  <c:v>25.97</c:v>
                </c:pt>
                <c:pt idx="2652" formatCode="0.00">
                  <c:v>23.93</c:v>
                </c:pt>
                <c:pt idx="2653" formatCode="0.00">
                  <c:v>25.64</c:v>
                </c:pt>
                <c:pt idx="2654" formatCode="0.00">
                  <c:v>24.63</c:v>
                </c:pt>
                <c:pt idx="2655" formatCode="0.00">
                  <c:v>23.47</c:v>
                </c:pt>
                <c:pt idx="2656" formatCode="0.00">
                  <c:v>22.73</c:v>
                </c:pt>
                <c:pt idx="2657" formatCode="0.00">
                  <c:v>23.19</c:v>
                </c:pt>
                <c:pt idx="2658" formatCode="0.00">
                  <c:v>24.25</c:v>
                </c:pt>
                <c:pt idx="2659" formatCode="0.00">
                  <c:v>24.13</c:v>
                </c:pt>
                <c:pt idx="2660" formatCode="0.00">
                  <c:v>23.5</c:v>
                </c:pt>
                <c:pt idx="2661" formatCode="0.00">
                  <c:v>22.01</c:v>
                </c:pt>
                <c:pt idx="2662" formatCode="0.00">
                  <c:v>22.63</c:v>
                </c:pt>
                <c:pt idx="2663" formatCode="0.00">
                  <c:v>22.21</c:v>
                </c:pt>
                <c:pt idx="2664" formatCode="0.00">
                  <c:v>22.1</c:v>
                </c:pt>
                <c:pt idx="2665" formatCode="0.00">
                  <c:v>21.74</c:v>
                </c:pt>
                <c:pt idx="2666" formatCode="0.00">
                  <c:v>22.14</c:v>
                </c:pt>
                <c:pt idx="2667" formatCode="0.00">
                  <c:v>22.37</c:v>
                </c:pt>
                <c:pt idx="2668" formatCode="0.00">
                  <c:v>25.39</c:v>
                </c:pt>
                <c:pt idx="2669" formatCode="0.00">
                  <c:v>25.73</c:v>
                </c:pt>
                <c:pt idx="2670" formatCode="0.00">
                  <c:v>26.24</c:v>
                </c:pt>
                <c:pt idx="2671" formatCode="0.00">
                  <c:v>26.1</c:v>
                </c:pt>
                <c:pt idx="2672" formatCode="0.00">
                  <c:v>24.33</c:v>
                </c:pt>
                <c:pt idx="2673" formatCode="0.00">
                  <c:v>24.59</c:v>
                </c:pt>
                <c:pt idx="2674" formatCode="0.00">
                  <c:v>26.44</c:v>
                </c:pt>
                <c:pt idx="2675" formatCode="0.00">
                  <c:v>25.49</c:v>
                </c:pt>
                <c:pt idx="2676" formatCode="0.00">
                  <c:v>25.66</c:v>
                </c:pt>
                <c:pt idx="2677" formatCode="0.00">
                  <c:v>27.46</c:v>
                </c:pt>
                <c:pt idx="2678" formatCode="0.00">
                  <c:v>26.7</c:v>
                </c:pt>
                <c:pt idx="2679" formatCode="0.00">
                  <c:v>27.37</c:v>
                </c:pt>
                <c:pt idx="2680" formatCode="0.00">
                  <c:v>24.45</c:v>
                </c:pt>
                <c:pt idx="2681" formatCode="0.00">
                  <c:v>27.21</c:v>
                </c:pt>
                <c:pt idx="2682" formatCode="0.00">
                  <c:v>26.05</c:v>
                </c:pt>
                <c:pt idx="2683" formatCode="0.00">
                  <c:v>23.89</c:v>
                </c:pt>
                <c:pt idx="2684" formatCode="0.00">
                  <c:v>23.19</c:v>
                </c:pt>
                <c:pt idx="2685" formatCode="0.00">
                  <c:v>21.31</c:v>
                </c:pt>
                <c:pt idx="2686" formatCode="0.00">
                  <c:v>23.8</c:v>
                </c:pt>
                <c:pt idx="2687" formatCode="0.00">
                  <c:v>23.25</c:v>
                </c:pt>
                <c:pt idx="2688" formatCode="0.00">
                  <c:v>22.81</c:v>
                </c:pt>
                <c:pt idx="2689" formatCode="0.00">
                  <c:v>21.99</c:v>
                </c:pt>
                <c:pt idx="2690" formatCode="0.00">
                  <c:v>21.21</c:v>
                </c:pt>
                <c:pt idx="2691" formatCode="0.00">
                  <c:v>21.56</c:v>
                </c:pt>
                <c:pt idx="2692" formatCode="0.00">
                  <c:v>22.1</c:v>
                </c:pt>
                <c:pt idx="2693" formatCode="0.00">
                  <c:v>21.72</c:v>
                </c:pt>
                <c:pt idx="2694" formatCode="0.00">
                  <c:v>22.01</c:v>
                </c:pt>
                <c:pt idx="2695" formatCode="0.00">
                  <c:v>21.5</c:v>
                </c:pt>
                <c:pt idx="2696" formatCode="0.00">
                  <c:v>22.35</c:v>
                </c:pt>
                <c:pt idx="2697" formatCode="0.00">
                  <c:v>22.51</c:v>
                </c:pt>
                <c:pt idx="2698" formatCode="0.00">
                  <c:v>23.87</c:v>
                </c:pt>
                <c:pt idx="2699" formatCode="0.00">
                  <c:v>21.71</c:v>
                </c:pt>
                <c:pt idx="2700" formatCode="0.00">
                  <c:v>22.54</c:v>
                </c:pt>
                <c:pt idx="2701" formatCode="0.00">
                  <c:v>22.6</c:v>
                </c:pt>
                <c:pt idx="2702" formatCode="0.00">
                  <c:v>23.25</c:v>
                </c:pt>
                <c:pt idx="2703" formatCode="0.00">
                  <c:v>23.7</c:v>
                </c:pt>
                <c:pt idx="2704" formatCode="0.00">
                  <c:v>22.5</c:v>
                </c:pt>
                <c:pt idx="2705" formatCode="0.00">
                  <c:v>23.53</c:v>
                </c:pt>
                <c:pt idx="2706" formatCode="0.00">
                  <c:v>21.76</c:v>
                </c:pt>
                <c:pt idx="2707" formatCode="0.00">
                  <c:v>21.49</c:v>
                </c:pt>
                <c:pt idx="2708" formatCode="0.00">
                  <c:v>21.56</c:v>
                </c:pt>
                <c:pt idx="2709" formatCode="0.00">
                  <c:v>20.71</c:v>
                </c:pt>
                <c:pt idx="2710" formatCode="0.00">
                  <c:v>18.96</c:v>
                </c:pt>
                <c:pt idx="2711" formatCode="0.00">
                  <c:v>18.93</c:v>
                </c:pt>
                <c:pt idx="2712" formatCode="0.00">
                  <c:v>19.07</c:v>
                </c:pt>
                <c:pt idx="2713" formatCode="0.00">
                  <c:v>19.88</c:v>
                </c:pt>
                <c:pt idx="2714" formatCode="0.00">
                  <c:v>19.03</c:v>
                </c:pt>
                <c:pt idx="2715" formatCode="0.00">
                  <c:v>19.09</c:v>
                </c:pt>
                <c:pt idx="2716" formatCode="0.00">
                  <c:v>20.63</c:v>
                </c:pt>
                <c:pt idx="2717" formatCode="0.00">
                  <c:v>19.79</c:v>
                </c:pt>
                <c:pt idx="2718" formatCode="0.00">
                  <c:v>19.27</c:v>
                </c:pt>
                <c:pt idx="2719" formatCode="0.00">
                  <c:v>18.78</c:v>
                </c:pt>
                <c:pt idx="2720" formatCode="0.00">
                  <c:v>19.850000000000001</c:v>
                </c:pt>
                <c:pt idx="2721" formatCode="0.00">
                  <c:v>20.22</c:v>
                </c:pt>
                <c:pt idx="2722" formatCode="0.00">
                  <c:v>20.71</c:v>
                </c:pt>
                <c:pt idx="2723" formatCode="0.00">
                  <c:v>20.88</c:v>
                </c:pt>
                <c:pt idx="2724" formatCode="0.00">
                  <c:v>21.2</c:v>
                </c:pt>
                <c:pt idx="2725" formatCode="0.00">
                  <c:v>21.83</c:v>
                </c:pt>
                <c:pt idx="2726" formatCode="0.00">
                  <c:v>21.57</c:v>
                </c:pt>
                <c:pt idx="2727" formatCode="0.00">
                  <c:v>19.559999999999999</c:v>
                </c:pt>
                <c:pt idx="2728" formatCode="0.00">
                  <c:v>18.52</c:v>
                </c:pt>
                <c:pt idx="2729" formatCode="0.00">
                  <c:v>18.260000000000002</c:v>
                </c:pt>
                <c:pt idx="2730" formatCode="0.00">
                  <c:v>18.29</c:v>
                </c:pt>
                <c:pt idx="2731" formatCode="0.00">
                  <c:v>19.079999999999998</c:v>
                </c:pt>
                <c:pt idx="2732" formatCode="0.00">
                  <c:v>18.47</c:v>
                </c:pt>
                <c:pt idx="2733" formatCode="0.00">
                  <c:v>18.64</c:v>
                </c:pt>
                <c:pt idx="2734" formatCode="0.00">
                  <c:v>20.61</c:v>
                </c:pt>
                <c:pt idx="2735" formatCode="0.00">
                  <c:v>20.2</c:v>
                </c:pt>
                <c:pt idx="2736" formatCode="0.00">
                  <c:v>22.58</c:v>
                </c:pt>
                <c:pt idx="2737" formatCode="0.00">
                  <c:v>21.76</c:v>
                </c:pt>
                <c:pt idx="2738" formatCode="0.00">
                  <c:v>18.75</c:v>
                </c:pt>
                <c:pt idx="2739" formatCode="0.00">
                  <c:v>18.04</c:v>
                </c:pt>
                <c:pt idx="2740" formatCode="0.00">
                  <c:v>18.37</c:v>
                </c:pt>
                <c:pt idx="2741" formatCode="0.00">
                  <c:v>20.63</c:v>
                </c:pt>
                <c:pt idx="2742" formatCode="0.00">
                  <c:v>19.559999999999999</c:v>
                </c:pt>
                <c:pt idx="2743" formatCode="0.00">
                  <c:v>22.22</c:v>
                </c:pt>
                <c:pt idx="2744" formatCode="0.00">
                  <c:v>21.53</c:v>
                </c:pt>
                <c:pt idx="2745" formatCode="0.00">
                  <c:v>23.54</c:v>
                </c:pt>
                <c:pt idx="2746" formatCode="0.00">
                  <c:v>21.36</c:v>
                </c:pt>
                <c:pt idx="2747" formatCode="0.00">
                  <c:v>19.39</c:v>
                </c:pt>
                <c:pt idx="2748" formatCode="0.00">
                  <c:v>18.010000000000002</c:v>
                </c:pt>
                <c:pt idx="2749" formatCode="0.00">
                  <c:v>18.02</c:v>
                </c:pt>
                <c:pt idx="2750" formatCode="0.00">
                  <c:v>17.989999999999998</c:v>
                </c:pt>
                <c:pt idx="2751" formatCode="0.00">
                  <c:v>17.739999999999998</c:v>
                </c:pt>
                <c:pt idx="2752" formatCode="0.00">
                  <c:v>17.25</c:v>
                </c:pt>
                <c:pt idx="2753" formatCode="0.00">
                  <c:v>17.61</c:v>
                </c:pt>
                <c:pt idx="2754" formatCode="0.00">
                  <c:v>17.55</c:v>
                </c:pt>
                <c:pt idx="2755" formatCode="0.00">
                  <c:v>17.61</c:v>
                </c:pt>
                <c:pt idx="2756" formatCode="0.00">
                  <c:v>17.940000000000001</c:v>
                </c:pt>
                <c:pt idx="2757" formatCode="0.00">
                  <c:v>17.39</c:v>
                </c:pt>
                <c:pt idx="2758" formatCode="0.00">
                  <c:v>16.11</c:v>
                </c:pt>
                <c:pt idx="2759" formatCode="0.00">
                  <c:v>16.41</c:v>
                </c:pt>
                <c:pt idx="2760" formatCode="0.00">
                  <c:v>16.489999999999998</c:v>
                </c:pt>
                <c:pt idx="2761" formatCode="0.00">
                  <c:v>15.45</c:v>
                </c:pt>
                <c:pt idx="2762" formatCode="0.00">
                  <c:v>16.47</c:v>
                </c:pt>
                <c:pt idx="2763" formatCode="0.00">
                  <c:v>17.670000000000002</c:v>
                </c:pt>
                <c:pt idx="2764" formatCode="0.00">
                  <c:v>17.52</c:v>
                </c:pt>
                <c:pt idx="2765" formatCode="0.00">
                  <c:v>17.28</c:v>
                </c:pt>
                <c:pt idx="2766" formatCode="0.00">
                  <c:v>17.52</c:v>
                </c:pt>
                <c:pt idx="2767" formatCode="0.00">
                  <c:v>17.75</c:v>
                </c:pt>
                <c:pt idx="2768" formatCode="0.00">
                  <c:v>17.61</c:v>
                </c:pt>
                <c:pt idx="2769" formatCode="0.00">
                  <c:v>17.38</c:v>
                </c:pt>
                <c:pt idx="2770" formatCode="0.00">
                  <c:v>17.02</c:v>
                </c:pt>
                <c:pt idx="2771" formatCode="0.00">
                  <c:v>17.399999999999999</c:v>
                </c:pt>
                <c:pt idx="2772" formatCode="0.00">
                  <c:v>17.14</c:v>
                </c:pt>
                <c:pt idx="2773" formatCode="0.00">
                  <c:v>17.54</c:v>
                </c:pt>
                <c:pt idx="2774" formatCode="0.00">
                  <c:v>16.89</c:v>
                </c:pt>
                <c:pt idx="2775" formatCode="0.00">
                  <c:v>16.239999999999998</c:v>
                </c:pt>
                <c:pt idx="2776" formatCode="0.00">
                  <c:v>16.39</c:v>
                </c:pt>
                <c:pt idx="2777" formatCode="0.00">
                  <c:v>15.46</c:v>
                </c:pt>
                <c:pt idx="2778" formatCode="0.00">
                  <c:v>15.87</c:v>
                </c:pt>
                <c:pt idx="2779" formatCode="0.00">
                  <c:v>17.309999999999999</c:v>
                </c:pt>
                <c:pt idx="2780" formatCode="0.00">
                  <c:v>17.989999999999998</c:v>
                </c:pt>
                <c:pt idx="2781" formatCode="0.00">
                  <c:v>18.47</c:v>
                </c:pt>
                <c:pt idx="2782" formatCode="0.00">
                  <c:v>17.649999999999999</c:v>
                </c:pt>
                <c:pt idx="2783" formatCode="0.00">
                  <c:v>17.59</c:v>
                </c:pt>
                <c:pt idx="2784" formatCode="0.00">
                  <c:v>16.64</c:v>
                </c:pt>
                <c:pt idx="2785" formatCode="0.00">
                  <c:v>16.149999999999999</c:v>
                </c:pt>
                <c:pt idx="2786" formatCode="0.00">
                  <c:v>20.04</c:v>
                </c:pt>
                <c:pt idx="2787" formatCode="0.00">
                  <c:v>19.53</c:v>
                </c:pt>
                <c:pt idx="2788" formatCode="0.00">
                  <c:v>17.63</c:v>
                </c:pt>
                <c:pt idx="2789" formatCode="0.00">
                  <c:v>17.3</c:v>
                </c:pt>
                <c:pt idx="2790" formatCode="0.00">
                  <c:v>16.690000000000001</c:v>
                </c:pt>
                <c:pt idx="2791" formatCode="0.00">
                  <c:v>15.93</c:v>
                </c:pt>
                <c:pt idx="2792" formatCode="0.00">
                  <c:v>16.28</c:v>
                </c:pt>
                <c:pt idx="2793" formatCode="0.00">
                  <c:v>15.81</c:v>
                </c:pt>
                <c:pt idx="2794" formatCode="0.00">
                  <c:v>15.87</c:v>
                </c:pt>
                <c:pt idx="2795" formatCode="0.00">
                  <c:v>16.09</c:v>
                </c:pt>
                <c:pt idx="2796" formatCode="0.00">
                  <c:v>15.69</c:v>
                </c:pt>
                <c:pt idx="2797" formatCode="0.00">
                  <c:v>15.95</c:v>
                </c:pt>
                <c:pt idx="2798" formatCode="0.00">
                  <c:v>16.37</c:v>
                </c:pt>
                <c:pt idx="2799" formatCode="0.00">
                  <c:v>16.72</c:v>
                </c:pt>
                <c:pt idx="2800" formatCode="0.00">
                  <c:v>16.59</c:v>
                </c:pt>
                <c:pt idx="2801" formatCode="0.00">
                  <c:v>16.43</c:v>
                </c:pt>
                <c:pt idx="2802" formatCode="0.00">
                  <c:v>20.8</c:v>
                </c:pt>
                <c:pt idx="2803" formatCode="0.00">
                  <c:v>22.13</c:v>
                </c:pt>
                <c:pt idx="2804" formatCode="0.00">
                  <c:v>21.32</c:v>
                </c:pt>
                <c:pt idx="2805" formatCode="0.00">
                  <c:v>19.22</c:v>
                </c:pt>
                <c:pt idx="2806" formatCode="0.00">
                  <c:v>18.350000000000001</c:v>
                </c:pt>
                <c:pt idx="2807" formatCode="0.00">
                  <c:v>21.01</c:v>
                </c:pt>
                <c:pt idx="2808" formatCode="0.00">
                  <c:v>20.7</c:v>
                </c:pt>
                <c:pt idx="2809" formatCode="0.00">
                  <c:v>18.600000000000001</c:v>
                </c:pt>
                <c:pt idx="2810" formatCode="0.00">
                  <c:v>19.059999999999999</c:v>
                </c:pt>
                <c:pt idx="2811" formatCode="0.00">
                  <c:v>20.66</c:v>
                </c:pt>
                <c:pt idx="2812" formatCode="0.00">
                  <c:v>19.82</c:v>
                </c:pt>
                <c:pt idx="2813" formatCode="0.00">
                  <c:v>20.22</c:v>
                </c:pt>
                <c:pt idx="2814" formatCode="0.00">
                  <c:v>21.88</c:v>
                </c:pt>
                <c:pt idx="2815" formatCode="0.00">
                  <c:v>20.079999999999998</c:v>
                </c:pt>
                <c:pt idx="2816" formatCode="0.00">
                  <c:v>21.13</c:v>
                </c:pt>
                <c:pt idx="2817" formatCode="0.00">
                  <c:v>24.32</c:v>
                </c:pt>
                <c:pt idx="2818" formatCode="0.00">
                  <c:v>29.4</c:v>
                </c:pt>
                <c:pt idx="2819" formatCode="0.00">
                  <c:v>26.37</c:v>
                </c:pt>
                <c:pt idx="2820" formatCode="0.00">
                  <c:v>24.44</c:v>
                </c:pt>
                <c:pt idx="2821" formatCode="0.00">
                  <c:v>20.61</c:v>
                </c:pt>
                <c:pt idx="2822" formatCode="0.00">
                  <c:v>20.21</c:v>
                </c:pt>
                <c:pt idx="2823" formatCode="0.00">
                  <c:v>19.170000000000002</c:v>
                </c:pt>
                <c:pt idx="2824" formatCode="0.00">
                  <c:v>18</c:v>
                </c:pt>
                <c:pt idx="2825" formatCode="0.00">
                  <c:v>17.91</c:v>
                </c:pt>
                <c:pt idx="2826" formatCode="0.00">
                  <c:v>19.440000000000001</c:v>
                </c:pt>
                <c:pt idx="2827" formatCode="0.00">
                  <c:v>18.16</c:v>
                </c:pt>
                <c:pt idx="2828" formatCode="0.00">
                  <c:v>17.71</c:v>
                </c:pt>
                <c:pt idx="2829" formatCode="0.00">
                  <c:v>17.739999999999998</c:v>
                </c:pt>
                <c:pt idx="2830" formatCode="0.00">
                  <c:v>17.399999999999999</c:v>
                </c:pt>
                <c:pt idx="2831" formatCode="0.00">
                  <c:v>17.5</c:v>
                </c:pt>
                <c:pt idx="2832" formatCode="0.00">
                  <c:v>17.25</c:v>
                </c:pt>
                <c:pt idx="2833" formatCode="0.00">
                  <c:v>16.899999999999999</c:v>
                </c:pt>
                <c:pt idx="2834" formatCode="0.00">
                  <c:v>17.11</c:v>
                </c:pt>
                <c:pt idx="2835" formatCode="0.00">
                  <c:v>17.87</c:v>
                </c:pt>
                <c:pt idx="2836" formatCode="0.00">
                  <c:v>16.59</c:v>
                </c:pt>
                <c:pt idx="2837" formatCode="0.00">
                  <c:v>17.09</c:v>
                </c:pt>
                <c:pt idx="2838" formatCode="0.00">
                  <c:v>16.920000000000002</c:v>
                </c:pt>
                <c:pt idx="2839" formatCode="0.00">
                  <c:v>16.27</c:v>
                </c:pt>
                <c:pt idx="2840" formatCode="0.00">
                  <c:v>15.32</c:v>
                </c:pt>
                <c:pt idx="2841" formatCode="0.00">
                  <c:v>16.96</c:v>
                </c:pt>
                <c:pt idx="2842" formatCode="0.00">
                  <c:v>15.83</c:v>
                </c:pt>
                <c:pt idx="2843" formatCode="0.00">
                  <c:v>15.07</c:v>
                </c:pt>
                <c:pt idx="2844" formatCode="0.00">
                  <c:v>14.69</c:v>
                </c:pt>
                <c:pt idx="2845" formatCode="0.00">
                  <c:v>15.77</c:v>
                </c:pt>
                <c:pt idx="2846" formatCode="0.00">
                  <c:v>15.62</c:v>
                </c:pt>
                <c:pt idx="2847" formatCode="0.00">
                  <c:v>15.35</c:v>
                </c:pt>
                <c:pt idx="2848" formatCode="0.00">
                  <c:v>14.62</c:v>
                </c:pt>
                <c:pt idx="2849" formatCode="0.00">
                  <c:v>14.75</c:v>
                </c:pt>
                <c:pt idx="2850" formatCode="0.00">
                  <c:v>15.99</c:v>
                </c:pt>
                <c:pt idx="2851" formatCode="0.00">
                  <c:v>16.7</c:v>
                </c:pt>
                <c:pt idx="2852" formatCode="0.00">
                  <c:v>17.079999999999998</c:v>
                </c:pt>
                <c:pt idx="2853" formatCode="0.00">
                  <c:v>18.2</c:v>
                </c:pt>
                <c:pt idx="2854" formatCode="0.00">
                  <c:v>18.399999999999999</c:v>
                </c:pt>
                <c:pt idx="2855" formatCode="0.00">
                  <c:v>17.16</c:v>
                </c:pt>
                <c:pt idx="2856" formatCode="0.00">
                  <c:v>15.91</c:v>
                </c:pt>
                <c:pt idx="2857" formatCode="0.00">
                  <c:v>16.95</c:v>
                </c:pt>
                <c:pt idx="2858" formatCode="0.00">
                  <c:v>16.03</c:v>
                </c:pt>
                <c:pt idx="2859" formatCode="0.00">
                  <c:v>17.07</c:v>
                </c:pt>
                <c:pt idx="2860" formatCode="0.00">
                  <c:v>18.239999999999998</c:v>
                </c:pt>
                <c:pt idx="2861" formatCode="0.00">
                  <c:v>17.55</c:v>
                </c:pt>
                <c:pt idx="2862" formatCode="0.00">
                  <c:v>16.23</c:v>
                </c:pt>
                <c:pt idx="2863" formatCode="0.00">
                  <c:v>15.52</c:v>
                </c:pt>
                <c:pt idx="2864" formatCode="0.00">
                  <c:v>17.43</c:v>
                </c:pt>
                <c:pt idx="2865" formatCode="0.00">
                  <c:v>18.27</c:v>
                </c:pt>
                <c:pt idx="2866" formatCode="0.00">
                  <c:v>17.82</c:v>
                </c:pt>
                <c:pt idx="2867" formatCode="0.00">
                  <c:v>17.07</c:v>
                </c:pt>
                <c:pt idx="2868" formatCode="0.00">
                  <c:v>16.09</c:v>
                </c:pt>
                <c:pt idx="2869" formatCode="0.00">
                  <c:v>15.98</c:v>
                </c:pt>
                <c:pt idx="2870" formatCode="0.00">
                  <c:v>15.45</c:v>
                </c:pt>
                <c:pt idx="2871" formatCode="0.00">
                  <c:v>18.3</c:v>
                </c:pt>
                <c:pt idx="2872" formatCode="0.00">
                  <c:v>18.09</c:v>
                </c:pt>
                <c:pt idx="2873" formatCode="0.00">
                  <c:v>17.95</c:v>
                </c:pt>
                <c:pt idx="2874" formatCode="0.00">
                  <c:v>18.489999999999998</c:v>
                </c:pt>
                <c:pt idx="2875" formatCode="0.00">
                  <c:v>18.07</c:v>
                </c:pt>
                <c:pt idx="2876" formatCode="0.00">
                  <c:v>18.79</c:v>
                </c:pt>
                <c:pt idx="2877" formatCode="0.00">
                  <c:v>17.77</c:v>
                </c:pt>
                <c:pt idx="2878" formatCode="0.00">
                  <c:v>18.86</c:v>
                </c:pt>
                <c:pt idx="2879" formatCode="0.00">
                  <c:v>19.61</c:v>
                </c:pt>
                <c:pt idx="2880" formatCode="0.00">
                  <c:v>18.260000000000002</c:v>
                </c:pt>
                <c:pt idx="2881" formatCode="0.00">
                  <c:v>21.32</c:v>
                </c:pt>
                <c:pt idx="2882" formatCode="0.00">
                  <c:v>22.73</c:v>
                </c:pt>
                <c:pt idx="2883" formatCode="0.00">
                  <c:v>21.85</c:v>
                </c:pt>
                <c:pt idx="2884" formatCode="0.00">
                  <c:v>19.989999999999998</c:v>
                </c:pt>
                <c:pt idx="2885" formatCode="0.00">
                  <c:v>18.86</c:v>
                </c:pt>
                <c:pt idx="2886" formatCode="0.00">
                  <c:v>18.52</c:v>
                </c:pt>
                <c:pt idx="2887" formatCode="0.00">
                  <c:v>19.29</c:v>
                </c:pt>
                <c:pt idx="2888" formatCode="0.00">
                  <c:v>21.1</c:v>
                </c:pt>
                <c:pt idx="2889" formatCode="0.00">
                  <c:v>20.56</c:v>
                </c:pt>
                <c:pt idx="2890" formatCode="0.00">
                  <c:v>19.170000000000002</c:v>
                </c:pt>
                <c:pt idx="2891" formatCode="0.00">
                  <c:v>17.27</c:v>
                </c:pt>
                <c:pt idx="2892" formatCode="0.00">
                  <c:v>16.52</c:v>
                </c:pt>
                <c:pt idx="2893" formatCode="0.00">
                  <c:v>15.87</c:v>
                </c:pt>
                <c:pt idx="2894" formatCode="0.00">
                  <c:v>16.059999999999999</c:v>
                </c:pt>
                <c:pt idx="2895" formatCode="0.00">
                  <c:v>16.34</c:v>
                </c:pt>
                <c:pt idx="2896" formatCode="0.00">
                  <c:v>15.95</c:v>
                </c:pt>
                <c:pt idx="2897" formatCode="0.00">
                  <c:v>15.95</c:v>
                </c:pt>
                <c:pt idx="2898" formatCode="0.00">
                  <c:v>18.39</c:v>
                </c:pt>
                <c:pt idx="2899" formatCode="0.00">
                  <c:v>19.87</c:v>
                </c:pt>
                <c:pt idx="2900" formatCode="0.00">
                  <c:v>19.91</c:v>
                </c:pt>
                <c:pt idx="2901" formatCode="0.00">
                  <c:v>20.8</c:v>
                </c:pt>
                <c:pt idx="2902" formatCode="0.00">
                  <c:v>19.53</c:v>
                </c:pt>
                <c:pt idx="2903" formatCode="0.00">
                  <c:v>20.95</c:v>
                </c:pt>
                <c:pt idx="2904" formatCode="0.00">
                  <c:v>19.21</c:v>
                </c:pt>
                <c:pt idx="2905" formatCode="0.00">
                  <c:v>19.09</c:v>
                </c:pt>
                <c:pt idx="2906" formatCode="0.00">
                  <c:v>17.559999999999999</c:v>
                </c:pt>
                <c:pt idx="2907" formatCode="0.00">
                  <c:v>17.52</c:v>
                </c:pt>
                <c:pt idx="2908" formatCode="0.00">
                  <c:v>19.350000000000001</c:v>
                </c:pt>
                <c:pt idx="2909" formatCode="0.00">
                  <c:v>20.23</c:v>
                </c:pt>
                <c:pt idx="2910" formatCode="0.00">
                  <c:v>22.98</c:v>
                </c:pt>
                <c:pt idx="2911" formatCode="0.00">
                  <c:v>23.74</c:v>
                </c:pt>
                <c:pt idx="2912" formatCode="0.00">
                  <c:v>25.25</c:v>
                </c:pt>
                <c:pt idx="2913" formatCode="0.00">
                  <c:v>23.66</c:v>
                </c:pt>
                <c:pt idx="2914" formatCode="0.00">
                  <c:v>24.79</c:v>
                </c:pt>
                <c:pt idx="2915" formatCode="0.00">
                  <c:v>23.38</c:v>
                </c:pt>
                <c:pt idx="2916" formatCode="0.00">
                  <c:v>31.66</c:v>
                </c:pt>
                <c:pt idx="2917" formatCode="0.00">
                  <c:v>32</c:v>
                </c:pt>
                <c:pt idx="2918" formatCode="0.00">
                  <c:v>48</c:v>
                </c:pt>
                <c:pt idx="2919" formatCode="0.00">
                  <c:v>35.06</c:v>
                </c:pt>
                <c:pt idx="2920" formatCode="0.00">
                  <c:v>42.99</c:v>
                </c:pt>
                <c:pt idx="2921" formatCode="0.00">
                  <c:v>39</c:v>
                </c:pt>
                <c:pt idx="2922" formatCode="0.00">
                  <c:v>36.36</c:v>
                </c:pt>
                <c:pt idx="2923" formatCode="0.00">
                  <c:v>31.87</c:v>
                </c:pt>
                <c:pt idx="2924" formatCode="0.00">
                  <c:v>32.85</c:v>
                </c:pt>
                <c:pt idx="2925" formatCode="0.00">
                  <c:v>31.58</c:v>
                </c:pt>
                <c:pt idx="2926" formatCode="0.00">
                  <c:v>42.67</c:v>
                </c:pt>
                <c:pt idx="2927" formatCode="0.00">
                  <c:v>43.05</c:v>
                </c:pt>
                <c:pt idx="2928" formatCode="0.00">
                  <c:v>42.44</c:v>
                </c:pt>
                <c:pt idx="2929" formatCode="0.00">
                  <c:v>36.270000000000003</c:v>
                </c:pt>
                <c:pt idx="2930" formatCode="0.00">
                  <c:v>35.9</c:v>
                </c:pt>
                <c:pt idx="2931" formatCode="0.00">
                  <c:v>39.76</c:v>
                </c:pt>
                <c:pt idx="2932" formatCode="0.00">
                  <c:v>35.590000000000003</c:v>
                </c:pt>
                <c:pt idx="2933" formatCode="0.00">
                  <c:v>32.28</c:v>
                </c:pt>
                <c:pt idx="2934" formatCode="0.00">
                  <c:v>32.89</c:v>
                </c:pt>
                <c:pt idx="2935" formatCode="0.00">
                  <c:v>31.62</c:v>
                </c:pt>
                <c:pt idx="2936" formatCode="0.00">
                  <c:v>31.82</c:v>
                </c:pt>
                <c:pt idx="2937" formatCode="0.00">
                  <c:v>33.92</c:v>
                </c:pt>
                <c:pt idx="2938" formatCode="0.00">
                  <c:v>37</c:v>
                </c:pt>
                <c:pt idx="2939" formatCode="0.00">
                  <c:v>33.380000000000003</c:v>
                </c:pt>
                <c:pt idx="2940" formatCode="0.00">
                  <c:v>34.32</c:v>
                </c:pt>
                <c:pt idx="2941" formatCode="0.00">
                  <c:v>38.520000000000003</c:v>
                </c:pt>
                <c:pt idx="2942" formatCode="0.00">
                  <c:v>38.590000000000003</c:v>
                </c:pt>
                <c:pt idx="2943" formatCode="0.00">
                  <c:v>36.909999999999997</c:v>
                </c:pt>
                <c:pt idx="2944" formatCode="0.00">
                  <c:v>34.6</c:v>
                </c:pt>
                <c:pt idx="2945" formatCode="0.00">
                  <c:v>31.97</c:v>
                </c:pt>
                <c:pt idx="2946" formatCode="0.00">
                  <c:v>30.98</c:v>
                </c:pt>
                <c:pt idx="2947" formatCode="0.00">
                  <c:v>32.729999999999997</c:v>
                </c:pt>
                <c:pt idx="2948" formatCode="0.00">
                  <c:v>32.86</c:v>
                </c:pt>
                <c:pt idx="2949" formatCode="0.00">
                  <c:v>37.32</c:v>
                </c:pt>
                <c:pt idx="2950" formatCode="0.00">
                  <c:v>41.35</c:v>
                </c:pt>
                <c:pt idx="2951" formatCode="0.00">
                  <c:v>41.25</c:v>
                </c:pt>
                <c:pt idx="2952" formatCode="0.00">
                  <c:v>39.020000000000003</c:v>
                </c:pt>
                <c:pt idx="2953" formatCode="0.00">
                  <c:v>37.71</c:v>
                </c:pt>
                <c:pt idx="2954" formatCode="0.00">
                  <c:v>41.08</c:v>
                </c:pt>
                <c:pt idx="2955" formatCode="0.00">
                  <c:v>38.840000000000003</c:v>
                </c:pt>
                <c:pt idx="2956" formatCode="0.00">
                  <c:v>42.96</c:v>
                </c:pt>
                <c:pt idx="2957" formatCode="0.00">
                  <c:v>45.45</c:v>
                </c:pt>
                <c:pt idx="2958" formatCode="0.00">
                  <c:v>40.82</c:v>
                </c:pt>
                <c:pt idx="2959" formatCode="0.00">
                  <c:v>37.81</c:v>
                </c:pt>
                <c:pt idx="2960" formatCode="0.00">
                  <c:v>36.270000000000003</c:v>
                </c:pt>
                <c:pt idx="2961" formatCode="0.00">
                  <c:v>36.200000000000003</c:v>
                </c:pt>
                <c:pt idx="2962" formatCode="0.00">
                  <c:v>33.020000000000003</c:v>
                </c:pt>
                <c:pt idx="2963" formatCode="0.00">
                  <c:v>32.86</c:v>
                </c:pt>
                <c:pt idx="2964" formatCode="0.00">
                  <c:v>31.26</c:v>
                </c:pt>
                <c:pt idx="2965" formatCode="0.00">
                  <c:v>30.7</c:v>
                </c:pt>
                <c:pt idx="2966" formatCode="0.00">
                  <c:v>28.24</c:v>
                </c:pt>
                <c:pt idx="2967" formatCode="0.00">
                  <c:v>33.39</c:v>
                </c:pt>
                <c:pt idx="2968" formatCode="0.00">
                  <c:v>31.56</c:v>
                </c:pt>
                <c:pt idx="2969" formatCode="0.00">
                  <c:v>34.44</c:v>
                </c:pt>
                <c:pt idx="2970" formatCode="0.00">
                  <c:v>34.78</c:v>
                </c:pt>
                <c:pt idx="2971" formatCode="0.00">
                  <c:v>31.32</c:v>
                </c:pt>
                <c:pt idx="2972" formatCode="0.00">
                  <c:v>29.26</c:v>
                </c:pt>
                <c:pt idx="2973" formatCode="0.00">
                  <c:v>32.22</c:v>
                </c:pt>
                <c:pt idx="2974" formatCode="0.00">
                  <c:v>29.86</c:v>
                </c:pt>
                <c:pt idx="2975" formatCode="0.00">
                  <c:v>25.46</c:v>
                </c:pt>
                <c:pt idx="2976" formatCode="0.00">
                  <c:v>24.53</c:v>
                </c:pt>
                <c:pt idx="2977" formatCode="0.00">
                  <c:v>29.96</c:v>
                </c:pt>
                <c:pt idx="2978" formatCode="0.00">
                  <c:v>34.770000000000003</c:v>
                </c:pt>
                <c:pt idx="2979" formatCode="0.00">
                  <c:v>32.74</c:v>
                </c:pt>
                <c:pt idx="2980" formatCode="0.00">
                  <c:v>30.5</c:v>
                </c:pt>
                <c:pt idx="2981" formatCode="0.00">
                  <c:v>30.16</c:v>
                </c:pt>
                <c:pt idx="2982" formatCode="0.00">
                  <c:v>29.85</c:v>
                </c:pt>
                <c:pt idx="2983" formatCode="0.00">
                  <c:v>27.48</c:v>
                </c:pt>
                <c:pt idx="2984" formatCode="0.00">
                  <c:v>36.159999999999997</c:v>
                </c:pt>
                <c:pt idx="2985" formatCode="0.00">
                  <c:v>32.81</c:v>
                </c:pt>
                <c:pt idx="2986" formatCode="0.00">
                  <c:v>30.04</c:v>
                </c:pt>
                <c:pt idx="2987" formatCode="0.00">
                  <c:v>31.13</c:v>
                </c:pt>
                <c:pt idx="2988" formatCode="0.00">
                  <c:v>31.22</c:v>
                </c:pt>
                <c:pt idx="2989" formatCode="0.00">
                  <c:v>33.51</c:v>
                </c:pt>
                <c:pt idx="2990" formatCode="0.00">
                  <c:v>34.51</c:v>
                </c:pt>
                <c:pt idx="2991" formatCode="0.00">
                  <c:v>32</c:v>
                </c:pt>
                <c:pt idx="2992" formatCode="0.00">
                  <c:v>32.909999999999997</c:v>
                </c:pt>
                <c:pt idx="2993" formatCode="0.00">
                  <c:v>31.97</c:v>
                </c:pt>
                <c:pt idx="2994" formatCode="0.00">
                  <c:v>33.979999999999997</c:v>
                </c:pt>
                <c:pt idx="2995" formatCode="0.00">
                  <c:v>34.47</c:v>
                </c:pt>
                <c:pt idx="2996" formatCode="0.00">
                  <c:v>32.130000000000003</c:v>
                </c:pt>
                <c:pt idx="2997" formatCode="0.00">
                  <c:v>30.64</c:v>
                </c:pt>
                <c:pt idx="2998" formatCode="0.00">
                  <c:v>27.8</c:v>
                </c:pt>
                <c:pt idx="2999" formatCode="0.00">
                  <c:v>27.41</c:v>
                </c:pt>
                <c:pt idx="3000" formatCode="0.00">
                  <c:v>27.52</c:v>
                </c:pt>
                <c:pt idx="3001" formatCode="0.00">
                  <c:v>27.84</c:v>
                </c:pt>
                <c:pt idx="3002" formatCode="0.00">
                  <c:v>28.13</c:v>
                </c:pt>
                <c:pt idx="3003" formatCode="0.00">
                  <c:v>28.67</c:v>
                </c:pt>
                <c:pt idx="3004" formatCode="0.00">
                  <c:v>30.59</c:v>
                </c:pt>
                <c:pt idx="3005" formatCode="0.00">
                  <c:v>26.38</c:v>
                </c:pt>
                <c:pt idx="3006" formatCode="0.00">
                  <c:v>25.67</c:v>
                </c:pt>
                <c:pt idx="3007" formatCode="0.00">
                  <c:v>25.41</c:v>
                </c:pt>
                <c:pt idx="3008" formatCode="0.00">
                  <c:v>26.04</c:v>
                </c:pt>
                <c:pt idx="3009" formatCode="0.00">
                  <c:v>25.11</c:v>
                </c:pt>
                <c:pt idx="3010" formatCode="0.00">
                  <c:v>24.29</c:v>
                </c:pt>
                <c:pt idx="3011" formatCode="0.00">
                  <c:v>24.92</c:v>
                </c:pt>
                <c:pt idx="3012" formatCode="0.00">
                  <c:v>23.22</c:v>
                </c:pt>
                <c:pt idx="3013" formatCode="0.00">
                  <c:v>21.43</c:v>
                </c:pt>
                <c:pt idx="3014" formatCode="0.00">
                  <c:v>21.16</c:v>
                </c:pt>
                <c:pt idx="3015" formatCode="0.00">
                  <c:v>20.73</c:v>
                </c:pt>
                <c:pt idx="3016" formatCode="0.00">
                  <c:v>21.91</c:v>
                </c:pt>
                <c:pt idx="3017" formatCode="0.00">
                  <c:v>23.52</c:v>
                </c:pt>
                <c:pt idx="3018" formatCode="0.00">
                  <c:v>22.65</c:v>
                </c:pt>
                <c:pt idx="3019" formatCode="0.00">
                  <c:v>23.4</c:v>
                </c:pt>
                <c:pt idx="3020" formatCode="0.00">
                  <c:v>22.97</c:v>
                </c:pt>
                <c:pt idx="3021" formatCode="0.00">
                  <c:v>22.22</c:v>
                </c:pt>
                <c:pt idx="3022" formatCode="0.00">
                  <c:v>21.48</c:v>
                </c:pt>
                <c:pt idx="3023" formatCode="0.00">
                  <c:v>20.63</c:v>
                </c:pt>
                <c:pt idx="3024" formatCode="0.00">
                  <c:v>21.07</c:v>
                </c:pt>
                <c:pt idx="3025" formatCode="0.00">
                  <c:v>20.69</c:v>
                </c:pt>
                <c:pt idx="3026" formatCode="0.00">
                  <c:v>21.05</c:v>
                </c:pt>
                <c:pt idx="3027" formatCode="0.00">
                  <c:v>20.47</c:v>
                </c:pt>
                <c:pt idx="3028" formatCode="0.00">
                  <c:v>20.91</c:v>
                </c:pt>
                <c:pt idx="3029" formatCode="0.00">
                  <c:v>22.2</c:v>
                </c:pt>
                <c:pt idx="3030" formatCode="0.00">
                  <c:v>20.89</c:v>
                </c:pt>
                <c:pt idx="3031" formatCode="0.00">
                  <c:v>19.87</c:v>
                </c:pt>
                <c:pt idx="3032" formatCode="0.00">
                  <c:v>18.28</c:v>
                </c:pt>
                <c:pt idx="3033" formatCode="0.00">
                  <c:v>18.670000000000002</c:v>
                </c:pt>
                <c:pt idx="3034" formatCode="0.00">
                  <c:v>18.91</c:v>
                </c:pt>
                <c:pt idx="3035" formatCode="0.00">
                  <c:v>18.309999999999999</c:v>
                </c:pt>
                <c:pt idx="3036" formatCode="0.00">
                  <c:v>18.57</c:v>
                </c:pt>
                <c:pt idx="3037" formatCode="0.00">
                  <c:v>18.53</c:v>
                </c:pt>
                <c:pt idx="3038" formatCode="0.00">
                  <c:v>19.399999999999999</c:v>
                </c:pt>
                <c:pt idx="3039" formatCode="0.00">
                  <c:v>19.440000000000001</c:v>
                </c:pt>
                <c:pt idx="3040" formatCode="0.00">
                  <c:v>18.55</c:v>
                </c:pt>
                <c:pt idx="3041" formatCode="0.00">
                  <c:v>17.98</c:v>
                </c:pt>
                <c:pt idx="3042" formatCode="0.00">
                  <c:v>17.100000000000001</c:v>
                </c:pt>
                <c:pt idx="3043" formatCode="0.00">
                  <c:v>17.760000000000002</c:v>
                </c:pt>
                <c:pt idx="3044" formatCode="0.00">
                  <c:v>17.649999999999999</c:v>
                </c:pt>
                <c:pt idx="3045" formatCode="0.00">
                  <c:v>18.16</c:v>
                </c:pt>
                <c:pt idx="3046" formatCode="0.00">
                  <c:v>18.63</c:v>
                </c:pt>
                <c:pt idx="3047" formatCode="0.00">
                  <c:v>20.79</c:v>
                </c:pt>
                <c:pt idx="3048" formatCode="0.00">
                  <c:v>19.04</c:v>
                </c:pt>
                <c:pt idx="3049" formatCode="0.00">
                  <c:v>19.54</c:v>
                </c:pt>
                <c:pt idx="3050" formatCode="0.00">
                  <c:v>21.14</c:v>
                </c:pt>
                <c:pt idx="3051" formatCode="0.00">
                  <c:v>19.22</c:v>
                </c:pt>
                <c:pt idx="3052" formatCode="0.00">
                  <c:v>17.78</c:v>
                </c:pt>
                <c:pt idx="3053" formatCode="0.00">
                  <c:v>18.190000000000001</c:v>
                </c:pt>
                <c:pt idx="3054" formatCode="0.00">
                  <c:v>18.190000000000001</c:v>
                </c:pt>
                <c:pt idx="3055" formatCode="0.00">
                  <c:v>16.8</c:v>
                </c:pt>
                <c:pt idx="3056" formatCode="0.00">
                  <c:v>17.309999999999999</c:v>
                </c:pt>
                <c:pt idx="3057" formatCode="0.00">
                  <c:v>18.190000000000001</c:v>
                </c:pt>
                <c:pt idx="3058" formatCode="0.00">
                  <c:v>17.96</c:v>
                </c:pt>
                <c:pt idx="3059" formatCode="0.00">
                  <c:v>18.43</c:v>
                </c:pt>
                <c:pt idx="3060" formatCode="0.00">
                  <c:v>17.260000000000002</c:v>
                </c:pt>
                <c:pt idx="3061" formatCode="0.00">
                  <c:v>17.29</c:v>
                </c:pt>
                <c:pt idx="3062" formatCode="0.00">
                  <c:v>18.05</c:v>
                </c:pt>
                <c:pt idx="3063" formatCode="0.00">
                  <c:v>20.87</c:v>
                </c:pt>
                <c:pt idx="3064" formatCode="0.00">
                  <c:v>19.07</c:v>
                </c:pt>
                <c:pt idx="3065" formatCode="0.00">
                  <c:v>17.95</c:v>
                </c:pt>
                <c:pt idx="3066" formatCode="0.00">
                  <c:v>17.11</c:v>
                </c:pt>
                <c:pt idx="3067" formatCode="0.00">
                  <c:v>15.64</c:v>
                </c:pt>
                <c:pt idx="3068" formatCode="0.00">
                  <c:v>14.8</c:v>
                </c:pt>
                <c:pt idx="3069" formatCode="0.00">
                  <c:v>15.31</c:v>
                </c:pt>
                <c:pt idx="3070" formatCode="0.00">
                  <c:v>15.42</c:v>
                </c:pt>
                <c:pt idx="3071" formatCode="0.00">
                  <c:v>14.47</c:v>
                </c:pt>
                <c:pt idx="3072" formatCode="0.00">
                  <c:v>15.04</c:v>
                </c:pt>
                <c:pt idx="3073" formatCode="0.00">
                  <c:v>15.58</c:v>
                </c:pt>
                <c:pt idx="3074" formatCode="0.00">
                  <c:v>15.13</c:v>
                </c:pt>
                <c:pt idx="3075" formatCode="0.00">
                  <c:v>15.57</c:v>
                </c:pt>
                <c:pt idx="3076" formatCode="0.00">
                  <c:v>14.82</c:v>
                </c:pt>
                <c:pt idx="3077" formatCode="0.00">
                  <c:v>14.26</c:v>
                </c:pt>
                <c:pt idx="3078" formatCode="0.00">
                  <c:v>15.59</c:v>
                </c:pt>
                <c:pt idx="3079" formatCode="0.00">
                  <c:v>15.47</c:v>
                </c:pt>
                <c:pt idx="3080" formatCode="0.00">
                  <c:v>15.48</c:v>
                </c:pt>
                <c:pt idx="3081" formatCode="0.00">
                  <c:v>15.5</c:v>
                </c:pt>
                <c:pt idx="3082" formatCode="0.00">
                  <c:v>15.64</c:v>
                </c:pt>
                <c:pt idx="3083" formatCode="0.00">
                  <c:v>15.66</c:v>
                </c:pt>
                <c:pt idx="3084" formatCode="0.00">
                  <c:v>16.440000000000001</c:v>
                </c:pt>
                <c:pt idx="3085" formatCode="0.00">
                  <c:v>16.7</c:v>
                </c:pt>
                <c:pt idx="3086" formatCode="0.00">
                  <c:v>18.809999999999999</c:v>
                </c:pt>
                <c:pt idx="3087" formatCode="0.00">
                  <c:v>20.39</c:v>
                </c:pt>
                <c:pt idx="3088" formatCode="0.00">
                  <c:v>20.02</c:v>
                </c:pt>
                <c:pt idx="3089" formatCode="0.00">
                  <c:v>17.2</c:v>
                </c:pt>
                <c:pt idx="3090" formatCode="0.00">
                  <c:v>19.55</c:v>
                </c:pt>
                <c:pt idx="3091" formatCode="0.00">
                  <c:v>19.55</c:v>
                </c:pt>
                <c:pt idx="3092" formatCode="0.00">
                  <c:v>18.46</c:v>
                </c:pt>
                <c:pt idx="3093" formatCode="0.00">
                  <c:v>18.64</c:v>
                </c:pt>
                <c:pt idx="3094" formatCode="0.00">
                  <c:v>18.36</c:v>
                </c:pt>
                <c:pt idx="3095" formatCode="0.00">
                  <c:v>17.440000000000001</c:v>
                </c:pt>
                <c:pt idx="3096" formatCode="0.00">
                  <c:v>18.97</c:v>
                </c:pt>
                <c:pt idx="3097" formatCode="0.00">
                  <c:v>18.100000000000001</c:v>
                </c:pt>
                <c:pt idx="3098" formatCode="0.00">
                  <c:v>16.82</c:v>
                </c:pt>
                <c:pt idx="3099" formatCode="0.00">
                  <c:v>16.239999999999998</c:v>
                </c:pt>
                <c:pt idx="3100" formatCode="0.00">
                  <c:v>16.32</c:v>
                </c:pt>
                <c:pt idx="3101" formatCode="0.00">
                  <c:v>17.149999999999999</c:v>
                </c:pt>
                <c:pt idx="3102" formatCode="0.00">
                  <c:v>16.600000000000001</c:v>
                </c:pt>
                <c:pt idx="3103" formatCode="0.00">
                  <c:v>16.88</c:v>
                </c:pt>
                <c:pt idx="3104" formatCode="0.00">
                  <c:v>17.559999999999999</c:v>
                </c:pt>
                <c:pt idx="3105" formatCode="0.00">
                  <c:v>19.16</c:v>
                </c:pt>
                <c:pt idx="3106" formatCode="0.00">
                  <c:v>18.940000000000001</c:v>
                </c:pt>
                <c:pt idx="3107" formatCode="0.00">
                  <c:v>19.05</c:v>
                </c:pt>
                <c:pt idx="3108" formatCode="0.00">
                  <c:v>20.079999999999998</c:v>
                </c:pt>
                <c:pt idx="3109" formatCode="0.00">
                  <c:v>18.829999999999998</c:v>
                </c:pt>
                <c:pt idx="3110" formatCode="0.00">
                  <c:v>19.89</c:v>
                </c:pt>
                <c:pt idx="3111" formatCode="0.00">
                  <c:v>21.87</c:v>
                </c:pt>
                <c:pt idx="3112" formatCode="0.00">
                  <c:v>21.97</c:v>
                </c:pt>
                <c:pt idx="3113" formatCode="0.00">
                  <c:v>22.27</c:v>
                </c:pt>
                <c:pt idx="3114" formatCode="0.00">
                  <c:v>24.49</c:v>
                </c:pt>
                <c:pt idx="3115" formatCode="0.00">
                  <c:v>25.1</c:v>
                </c:pt>
                <c:pt idx="3116" formatCode="0.00">
                  <c:v>22.01</c:v>
                </c:pt>
                <c:pt idx="3117" formatCode="0.00">
                  <c:v>22.48</c:v>
                </c:pt>
                <c:pt idx="3118" formatCode="0.00">
                  <c:v>22.33</c:v>
                </c:pt>
                <c:pt idx="3119" formatCode="0.00">
                  <c:v>21.54</c:v>
                </c:pt>
                <c:pt idx="3120" formatCode="0.00">
                  <c:v>21.76</c:v>
                </c:pt>
                <c:pt idx="3121" formatCode="0.00">
                  <c:v>21.03</c:v>
                </c:pt>
                <c:pt idx="3122" formatCode="0.00">
                  <c:v>24.14</c:v>
                </c:pt>
                <c:pt idx="3123" formatCode="0.00">
                  <c:v>24.06</c:v>
                </c:pt>
                <c:pt idx="3124" formatCode="0.00">
                  <c:v>26.66</c:v>
                </c:pt>
                <c:pt idx="3125" formatCode="0.00">
                  <c:v>26.12</c:v>
                </c:pt>
                <c:pt idx="3126" formatCode="0.00">
                  <c:v>24.68</c:v>
                </c:pt>
                <c:pt idx="3127" formatCode="0.00">
                  <c:v>22.16</c:v>
                </c:pt>
                <c:pt idx="3128" formatCode="0.00">
                  <c:v>21.72</c:v>
                </c:pt>
                <c:pt idx="3129" formatCode="0.00">
                  <c:v>21.23</c:v>
                </c:pt>
                <c:pt idx="3130" formatCode="0.00">
                  <c:v>23.56</c:v>
                </c:pt>
                <c:pt idx="3131" formatCode="0.00">
                  <c:v>22.09</c:v>
                </c:pt>
                <c:pt idx="3132" formatCode="0.00">
                  <c:v>24.27</c:v>
                </c:pt>
                <c:pt idx="3133" formatCode="0.00">
                  <c:v>21.68</c:v>
                </c:pt>
                <c:pt idx="3134" formatCode="0.00">
                  <c:v>21.11</c:v>
                </c:pt>
                <c:pt idx="3135" formatCode="0.00">
                  <c:v>18.32</c:v>
                </c:pt>
                <c:pt idx="3136" formatCode="0.00">
                  <c:v>18.38</c:v>
                </c:pt>
                <c:pt idx="3137" formatCode="0.00">
                  <c:v>17.239999999999998</c:v>
                </c:pt>
                <c:pt idx="3138" formatCode="0.00">
                  <c:v>20.079999999999998</c:v>
                </c:pt>
                <c:pt idx="3139" formatCode="0.00">
                  <c:v>18.11</c:v>
                </c:pt>
                <c:pt idx="3140" formatCode="0.00">
                  <c:v>20.38</c:v>
                </c:pt>
                <c:pt idx="3141" formatCode="0.00">
                  <c:v>19.72</c:v>
                </c:pt>
                <c:pt idx="3142" formatCode="0.00">
                  <c:v>19.45</c:v>
                </c:pt>
                <c:pt idx="3143" formatCode="0.00">
                  <c:v>19.71</c:v>
                </c:pt>
                <c:pt idx="3144" formatCode="0.00">
                  <c:v>17.079999999999998</c:v>
                </c:pt>
                <c:pt idx="3145" formatCode="0.00">
                  <c:v>16.8</c:v>
                </c:pt>
                <c:pt idx="3146" formatCode="0.00">
                  <c:v>16.66</c:v>
                </c:pt>
                <c:pt idx="3147" formatCode="0.00">
                  <c:v>17.5</c:v>
                </c:pt>
                <c:pt idx="3148" formatCode="0.00">
                  <c:v>17.100000000000001</c:v>
                </c:pt>
                <c:pt idx="3149" formatCode="0.00">
                  <c:v>17.98</c:v>
                </c:pt>
                <c:pt idx="3150" formatCode="0.00">
                  <c:v>18.72</c:v>
                </c:pt>
                <c:pt idx="3151" formatCode="0.00">
                  <c:v>17.95</c:v>
                </c:pt>
                <c:pt idx="3152" formatCode="0.00">
                  <c:v>18.329999999999998</c:v>
                </c:pt>
                <c:pt idx="3153" formatCode="0.00">
                  <c:v>16.739999999999998</c:v>
                </c:pt>
                <c:pt idx="3154" formatCode="0.00">
                  <c:v>17.11</c:v>
                </c:pt>
                <c:pt idx="3155" formatCode="0.00">
                  <c:v>16.48</c:v>
                </c:pt>
                <c:pt idx="3156" formatCode="0.00">
                  <c:v>16.16</c:v>
                </c:pt>
                <c:pt idx="3157" formatCode="0.00">
                  <c:v>15.45</c:v>
                </c:pt>
                <c:pt idx="3158" formatCode="0.00">
                  <c:v>16.27</c:v>
                </c:pt>
                <c:pt idx="3159" formatCode="0.00">
                  <c:v>18.62</c:v>
                </c:pt>
                <c:pt idx="3160" formatCode="0.00">
                  <c:v>20.47</c:v>
                </c:pt>
                <c:pt idx="3161" formatCode="0.00">
                  <c:v>19.34</c:v>
                </c:pt>
                <c:pt idx="3162" formatCode="0.00">
                  <c:v>17.53</c:v>
                </c:pt>
                <c:pt idx="3163" formatCode="0.00">
                  <c:v>16.7</c:v>
                </c:pt>
                <c:pt idx="3164" formatCode="0.00">
                  <c:v>18.03</c:v>
                </c:pt>
                <c:pt idx="3165" formatCode="0.00">
                  <c:v>18.93</c:v>
                </c:pt>
                <c:pt idx="3166" formatCode="0.00">
                  <c:v>18.96</c:v>
                </c:pt>
                <c:pt idx="3167" formatCode="0.00">
                  <c:v>17.57</c:v>
                </c:pt>
                <c:pt idx="3168" formatCode="0.00">
                  <c:v>15.64</c:v>
                </c:pt>
                <c:pt idx="3169" formatCode="0.00">
                  <c:v>15.95</c:v>
                </c:pt>
                <c:pt idx="3170" formatCode="0.00">
                  <c:v>15.99</c:v>
                </c:pt>
                <c:pt idx="3171" formatCode="0.00">
                  <c:v>15.32</c:v>
                </c:pt>
                <c:pt idx="3172" formatCode="0.00">
                  <c:v>15.28</c:v>
                </c:pt>
                <c:pt idx="3173" formatCode="0.00">
                  <c:v>14.74</c:v>
                </c:pt>
                <c:pt idx="3174" formatCode="0.00">
                  <c:v>13.7</c:v>
                </c:pt>
                <c:pt idx="3175" formatCode="0.00">
                  <c:v>14.85</c:v>
                </c:pt>
                <c:pt idx="3176" formatCode="0.00">
                  <c:v>14.63</c:v>
                </c:pt>
                <c:pt idx="3177" formatCode="0.00">
                  <c:v>14.29</c:v>
                </c:pt>
                <c:pt idx="3178" formatCode="0.00">
                  <c:v>13.45</c:v>
                </c:pt>
                <c:pt idx="3179" formatCode="0.00">
                  <c:v>14.02</c:v>
                </c:pt>
                <c:pt idx="3180" formatCode="0.00">
                  <c:v>15.02</c:v>
                </c:pt>
                <c:pt idx="3181" formatCode="0.00">
                  <c:v>15.11</c:v>
                </c:pt>
                <c:pt idx="3182" formatCode="0.00">
                  <c:v>15.96</c:v>
                </c:pt>
                <c:pt idx="3183" formatCode="0.00">
                  <c:v>15.18</c:v>
                </c:pt>
                <c:pt idx="3184" formatCode="0.00">
                  <c:v>16.350000000000001</c:v>
                </c:pt>
                <c:pt idx="3185" formatCode="0.00">
                  <c:v>16.489999999999998</c:v>
                </c:pt>
                <c:pt idx="3186" formatCode="0.00">
                  <c:v>17.059999999999999</c:v>
                </c:pt>
                <c:pt idx="3187" formatCode="0.00">
                  <c:v>17.829999999999998</c:v>
                </c:pt>
                <c:pt idx="3188" formatCode="0.00">
                  <c:v>17.47</c:v>
                </c:pt>
                <c:pt idx="3189" formatCode="0.00">
                  <c:v>17.98</c:v>
                </c:pt>
                <c:pt idx="3190" formatCode="0.00">
                  <c:v>17.739999999999998</c:v>
                </c:pt>
                <c:pt idx="3191" formatCode="0.00">
                  <c:v>15.6</c:v>
                </c:pt>
                <c:pt idx="3192" formatCode="0.00">
                  <c:v>14.38</c:v>
                </c:pt>
                <c:pt idx="3193" formatCode="0.00">
                  <c:v>16.28</c:v>
                </c:pt>
                <c:pt idx="3194" formatCode="0.00">
                  <c:v>16.41</c:v>
                </c:pt>
                <c:pt idx="3195" formatCode="0.00">
                  <c:v>15.8</c:v>
                </c:pt>
                <c:pt idx="3196" formatCode="0.00">
                  <c:v>14.05</c:v>
                </c:pt>
                <c:pt idx="3197" formatCode="0.00">
                  <c:v>14.51</c:v>
                </c:pt>
                <c:pt idx="3198" formatCode="0.00">
                  <c:v>14.59</c:v>
                </c:pt>
                <c:pt idx="3199" formatCode="0.00">
                  <c:v>14.18</c:v>
                </c:pt>
                <c:pt idx="3200" formatCode="0.00">
                  <c:v>13.88</c:v>
                </c:pt>
                <c:pt idx="3201" formatCode="0.00">
                  <c:v>14.07</c:v>
                </c:pt>
                <c:pt idx="3202" formatCode="0.00">
                  <c:v>13.98</c:v>
                </c:pt>
                <c:pt idx="3203" formatCode="0.00">
                  <c:v>14.15</c:v>
                </c:pt>
                <c:pt idx="3204" formatCode="0.00">
                  <c:v>15.43</c:v>
                </c:pt>
                <c:pt idx="3205" formatCode="0.00">
                  <c:v>16.809999999999999</c:v>
                </c:pt>
                <c:pt idx="3206" formatCode="0.00">
                  <c:v>14.84</c:v>
                </c:pt>
                <c:pt idx="3207" formatCode="0.00">
                  <c:v>15.73</c:v>
                </c:pt>
                <c:pt idx="3208" formatCode="0.00">
                  <c:v>16.32</c:v>
                </c:pt>
                <c:pt idx="3209" formatCode="0.00">
                  <c:v>15.71</c:v>
                </c:pt>
                <c:pt idx="3210" formatCode="0.00">
                  <c:v>15.43</c:v>
                </c:pt>
                <c:pt idx="3211" formatCode="0.00">
                  <c:v>14.55</c:v>
                </c:pt>
                <c:pt idx="3212" formatCode="0.00">
                  <c:v>14.33</c:v>
                </c:pt>
                <c:pt idx="3213" formatCode="0.00">
                  <c:v>15.11</c:v>
                </c:pt>
                <c:pt idx="3214" formatCode="0.00">
                  <c:v>16.37</c:v>
                </c:pt>
                <c:pt idx="3215" formatCode="0.00">
                  <c:v>16.29</c:v>
                </c:pt>
                <c:pt idx="3216" formatCode="0.00">
                  <c:v>15.59</c:v>
                </c:pt>
                <c:pt idx="3217" formatCode="0.00">
                  <c:v>16.14</c:v>
                </c:pt>
                <c:pt idx="3218" formatCode="0.00">
                  <c:v>15.27</c:v>
                </c:pt>
                <c:pt idx="3219" formatCode="0.00">
                  <c:v>15.22</c:v>
                </c:pt>
                <c:pt idx="3220" formatCode="0.00">
                  <c:v>15.07</c:v>
                </c:pt>
                <c:pt idx="3221" formatCode="0.00">
                  <c:v>15.03</c:v>
                </c:pt>
                <c:pt idx="3222" formatCode="0.00">
                  <c:v>17.059999999999999</c:v>
                </c:pt>
                <c:pt idx="3223" formatCode="0.00">
                  <c:v>16.62</c:v>
                </c:pt>
                <c:pt idx="3224" formatCode="0.00">
                  <c:v>18.829999999999998</c:v>
                </c:pt>
                <c:pt idx="3225" formatCode="0.00">
                  <c:v>18.329999999999998</c:v>
                </c:pt>
                <c:pt idx="3226" formatCode="0.00">
                  <c:v>18.12</c:v>
                </c:pt>
                <c:pt idx="3227" formatCode="0.00">
                  <c:v>17.809999999999999</c:v>
                </c:pt>
                <c:pt idx="3228" formatCode="0.00">
                  <c:v>18.600000000000001</c:v>
                </c:pt>
                <c:pt idx="3229" formatCode="0.00">
                  <c:v>16.690000000000001</c:v>
                </c:pt>
                <c:pt idx="3230" formatCode="0.00">
                  <c:v>17.59</c:v>
                </c:pt>
                <c:pt idx="3231" formatCode="0.00">
                  <c:v>18.420000000000002</c:v>
                </c:pt>
                <c:pt idx="3232" formatCode="0.00">
                  <c:v>17.579999999999998</c:v>
                </c:pt>
                <c:pt idx="3233" formatCode="0.00">
                  <c:v>19.079999999999998</c:v>
                </c:pt>
                <c:pt idx="3234" formatCode="0.00">
                  <c:v>18.489999999999998</c:v>
                </c:pt>
                <c:pt idx="3235" formatCode="0.00">
                  <c:v>18.61</c:v>
                </c:pt>
                <c:pt idx="3236" formatCode="0.00">
                  <c:v>16.68</c:v>
                </c:pt>
                <c:pt idx="3237" formatCode="0.00">
                  <c:v>16.649999999999999</c:v>
                </c:pt>
                <c:pt idx="3238" formatCode="0.00">
                  <c:v>17.920000000000002</c:v>
                </c:pt>
                <c:pt idx="3239" formatCode="0.00">
                  <c:v>17.989999999999998</c:v>
                </c:pt>
                <c:pt idx="3240" formatCode="0.00">
                  <c:v>16.41</c:v>
                </c:pt>
                <c:pt idx="3241" formatCode="0.00">
                  <c:v>15.24</c:v>
                </c:pt>
                <c:pt idx="3242" formatCode="0.00">
                  <c:v>15.08</c:v>
                </c:pt>
                <c:pt idx="3243" formatCode="0.00">
                  <c:v>15.31</c:v>
                </c:pt>
                <c:pt idx="3244" formatCode="0.00">
                  <c:v>15.14</c:v>
                </c:pt>
                <c:pt idx="3245" formatCode="0.00">
                  <c:v>15.5</c:v>
                </c:pt>
                <c:pt idx="3246" formatCode="0.00">
                  <c:v>15.92</c:v>
                </c:pt>
                <c:pt idx="3247" formatCode="0.00">
                  <c:v>15.51</c:v>
                </c:pt>
                <c:pt idx="3248" formatCode="0.00">
                  <c:v>15.06</c:v>
                </c:pt>
                <c:pt idx="3249" formatCode="0.00">
                  <c:v>15.87</c:v>
                </c:pt>
                <c:pt idx="3250" formatCode="0.00">
                  <c:v>16.64</c:v>
                </c:pt>
                <c:pt idx="3251" formatCode="0.00">
                  <c:v>17.12</c:v>
                </c:pt>
                <c:pt idx="3252" formatCode="0.00">
                  <c:v>16.46</c:v>
                </c:pt>
                <c:pt idx="3253" formatCode="0.00">
                  <c:v>16.579999999999998</c:v>
                </c:pt>
                <c:pt idx="3254" formatCode="0.00">
                  <c:v>15.9</c:v>
                </c:pt>
                <c:pt idx="3255" formatCode="0.00">
                  <c:v>16.05</c:v>
                </c:pt>
                <c:pt idx="3256" formatCode="0.00">
                  <c:v>15.57</c:v>
                </c:pt>
                <c:pt idx="3257" formatCode="0.00">
                  <c:v>15.95</c:v>
                </c:pt>
                <c:pt idx="3258" formatCode="0.00">
                  <c:v>16.559999999999999</c:v>
                </c:pt>
                <c:pt idx="3259" formatCode="0.00">
                  <c:v>17</c:v>
                </c:pt>
                <c:pt idx="3260" formatCode="0.00">
                  <c:v>16.34</c:v>
                </c:pt>
                <c:pt idx="3261" formatCode="0.00">
                  <c:v>15.57</c:v>
                </c:pt>
                <c:pt idx="3262" formatCode="0.00">
                  <c:v>17.36</c:v>
                </c:pt>
                <c:pt idx="3263" formatCode="0.00">
                  <c:v>17.670000000000002</c:v>
                </c:pt>
                <c:pt idx="3264" formatCode="0.00">
                  <c:v>17.84</c:v>
                </c:pt>
                <c:pt idx="3265" formatCode="0.00">
                  <c:v>17.84</c:v>
                </c:pt>
                <c:pt idx="3266" formatCode="0.00">
                  <c:v>19.48</c:v>
                </c:pt>
                <c:pt idx="3267" formatCode="0.00">
                  <c:v>19.47</c:v>
                </c:pt>
                <c:pt idx="3268" formatCode="0.00">
                  <c:v>22.72</c:v>
                </c:pt>
                <c:pt idx="3269" formatCode="0.00">
                  <c:v>18.02</c:v>
                </c:pt>
                <c:pt idx="3270" formatCode="0.00">
                  <c:v>14.68</c:v>
                </c:pt>
                <c:pt idx="3271" formatCode="0.00">
                  <c:v>14.56</c:v>
                </c:pt>
                <c:pt idx="3272" formatCode="0.00">
                  <c:v>13.83</c:v>
                </c:pt>
                <c:pt idx="3273" formatCode="0.00">
                  <c:v>13.79</c:v>
                </c:pt>
                <c:pt idx="3274" formatCode="0.00">
                  <c:v>13.62</c:v>
                </c:pt>
                <c:pt idx="3275" formatCode="0.00">
                  <c:v>13.81</c:v>
                </c:pt>
                <c:pt idx="3276" formatCode="0.00">
                  <c:v>13.49</c:v>
                </c:pt>
                <c:pt idx="3277" formatCode="0.00">
                  <c:v>13.36</c:v>
                </c:pt>
                <c:pt idx="3278" formatCode="0.00">
                  <c:v>13.52</c:v>
                </c:pt>
                <c:pt idx="3279" formatCode="0.00">
                  <c:v>13.55</c:v>
                </c:pt>
                <c:pt idx="3280" formatCode="0.00">
                  <c:v>13.42</c:v>
                </c:pt>
                <c:pt idx="3281" formatCode="0.00">
                  <c:v>13.57</c:v>
                </c:pt>
                <c:pt idx="3282" formatCode="0.00">
                  <c:v>12.46</c:v>
                </c:pt>
                <c:pt idx="3283" formatCode="0.00">
                  <c:v>12.43</c:v>
                </c:pt>
                <c:pt idx="3284" formatCode="0.00">
                  <c:v>12.46</c:v>
                </c:pt>
                <c:pt idx="3285" formatCode="0.00">
                  <c:v>12.69</c:v>
                </c:pt>
                <c:pt idx="3286" formatCode="0.00">
                  <c:v>12.89</c:v>
                </c:pt>
                <c:pt idx="3287" formatCode="0.00">
                  <c:v>13.57</c:v>
                </c:pt>
                <c:pt idx="3288" formatCode="0.00">
                  <c:v>13.31</c:v>
                </c:pt>
                <c:pt idx="3289" formatCode="0.00">
                  <c:v>14.32</c:v>
                </c:pt>
                <c:pt idx="3290" formatCode="0.00">
                  <c:v>14.28</c:v>
                </c:pt>
                <c:pt idx="3291" formatCode="0.00">
                  <c:v>12.9</c:v>
                </c:pt>
                <c:pt idx="3292" formatCode="0.00">
                  <c:v>14.67</c:v>
                </c:pt>
                <c:pt idx="3293" formatCode="0.00">
                  <c:v>13.72</c:v>
                </c:pt>
                <c:pt idx="3294" formatCode="0.00">
                  <c:v>13.41</c:v>
                </c:pt>
                <c:pt idx="3295" formatCode="0.00">
                  <c:v>13.5</c:v>
                </c:pt>
                <c:pt idx="3296" formatCode="0.00">
                  <c:v>13.02</c:v>
                </c:pt>
                <c:pt idx="3297" formatCode="0.00">
                  <c:v>12.94</c:v>
                </c:pt>
                <c:pt idx="3298" formatCode="0.00">
                  <c:v>12.64</c:v>
                </c:pt>
                <c:pt idx="3299" formatCode="0.00">
                  <c:v>12.98</c:v>
                </c:pt>
                <c:pt idx="3300" formatCode="0.00">
                  <c:v>12.66</c:v>
                </c:pt>
                <c:pt idx="3301" formatCode="0.00">
                  <c:v>12.46</c:v>
                </c:pt>
                <c:pt idx="3302" formatCode="0.00">
                  <c:v>12.31</c:v>
                </c:pt>
                <c:pt idx="3303" formatCode="0.00">
                  <c:v>14.68</c:v>
                </c:pt>
                <c:pt idx="3304" formatCode="0.00">
                  <c:v>15.22</c:v>
                </c:pt>
                <c:pt idx="3305" formatCode="0.00">
                  <c:v>14.17</c:v>
                </c:pt>
                <c:pt idx="3306" formatCode="0.00">
                  <c:v>18.989999999999998</c:v>
                </c:pt>
                <c:pt idx="3307" formatCode="0.00">
                  <c:v>16.87</c:v>
                </c:pt>
                <c:pt idx="3308" formatCode="0.00">
                  <c:v>14.73</c:v>
                </c:pt>
                <c:pt idx="3309" formatCode="0.00">
                  <c:v>15.51</c:v>
                </c:pt>
                <c:pt idx="3310" formatCode="0.00">
                  <c:v>15.36</c:v>
                </c:pt>
                <c:pt idx="3311" formatCode="0.00">
                  <c:v>14.01</c:v>
                </c:pt>
                <c:pt idx="3312" formatCode="0.00">
                  <c:v>13.48</c:v>
                </c:pt>
                <c:pt idx="3313" formatCode="0.00">
                  <c:v>13.53</c:v>
                </c:pt>
                <c:pt idx="3314" formatCode="0.00">
                  <c:v>13.06</c:v>
                </c:pt>
                <c:pt idx="3315" formatCode="0.00">
                  <c:v>12.59</c:v>
                </c:pt>
                <c:pt idx="3316" formatCode="0.00">
                  <c:v>11.56</c:v>
                </c:pt>
                <c:pt idx="3317" formatCode="0.00">
                  <c:v>12.27</c:v>
                </c:pt>
                <c:pt idx="3318" formatCode="0.00">
                  <c:v>11.83</c:v>
                </c:pt>
                <c:pt idx="3319" formatCode="0.00">
                  <c:v>11.3</c:v>
                </c:pt>
                <c:pt idx="3320" formatCode="0.00">
                  <c:v>11.3</c:v>
                </c:pt>
                <c:pt idx="3321" formatCode="0.00">
                  <c:v>13.36</c:v>
                </c:pt>
                <c:pt idx="3322" formatCode="0.00">
                  <c:v>14.39</c:v>
                </c:pt>
                <c:pt idx="3323" formatCode="0.00">
                  <c:v>12.67</c:v>
                </c:pt>
                <c:pt idx="3324" formatCode="0.00">
                  <c:v>13.99</c:v>
                </c:pt>
                <c:pt idx="3325" formatCode="0.00">
                  <c:v>13.57</c:v>
                </c:pt>
                <c:pt idx="3326" formatCode="0.00">
                  <c:v>13.74</c:v>
                </c:pt>
                <c:pt idx="3327" formatCode="0.00">
                  <c:v>12.77</c:v>
                </c:pt>
                <c:pt idx="3328" formatCode="0.00">
                  <c:v>13.15</c:v>
                </c:pt>
                <c:pt idx="3329" formatCode="0.00">
                  <c:v>12.7</c:v>
                </c:pt>
                <c:pt idx="3330" formatCode="0.00">
                  <c:v>13.58</c:v>
                </c:pt>
                <c:pt idx="3331" formatCode="0.00">
                  <c:v>12.78</c:v>
                </c:pt>
                <c:pt idx="3332" formatCode="0.00">
                  <c:v>14.21</c:v>
                </c:pt>
                <c:pt idx="3333" formatCode="0.00">
                  <c:v>13.89</c:v>
                </c:pt>
                <c:pt idx="3334" formatCode="0.00">
                  <c:v>13.92</c:v>
                </c:pt>
                <c:pt idx="3335" formatCode="0.00">
                  <c:v>13.19</c:v>
                </c:pt>
                <c:pt idx="3336" formatCode="0.00">
                  <c:v>12.84</c:v>
                </c:pt>
                <c:pt idx="3337" formatCode="0.00">
                  <c:v>12.36</c:v>
                </c:pt>
                <c:pt idx="3338" formatCode="0.00">
                  <c:v>12.24</c:v>
                </c:pt>
                <c:pt idx="3339" formatCode="0.00">
                  <c:v>12.06</c:v>
                </c:pt>
                <c:pt idx="3340" formatCode="0.00">
                  <c:v>17.27</c:v>
                </c:pt>
                <c:pt idx="3341" formatCode="0.00">
                  <c:v>13.96</c:v>
                </c:pt>
                <c:pt idx="3342" formatCode="0.00">
                  <c:v>16.510000000000002</c:v>
                </c:pt>
                <c:pt idx="3343" formatCode="0.00">
                  <c:v>17.559999999999999</c:v>
                </c:pt>
                <c:pt idx="3344" formatCode="0.00">
                  <c:v>14.97</c:v>
                </c:pt>
                <c:pt idx="3345" formatCode="0.00">
                  <c:v>14.39</c:v>
                </c:pt>
                <c:pt idx="3346" formatCode="0.00">
                  <c:v>13.48</c:v>
                </c:pt>
                <c:pt idx="3347" formatCode="0.00">
                  <c:v>13.61</c:v>
                </c:pt>
                <c:pt idx="3348" formatCode="0.00">
                  <c:v>13.62</c:v>
                </c:pt>
                <c:pt idx="3349" formatCode="0.00">
                  <c:v>13.61</c:v>
                </c:pt>
                <c:pt idx="3350" formatCode="0.00">
                  <c:v>13.71</c:v>
                </c:pt>
                <c:pt idx="3351" formatCode="0.00">
                  <c:v>13.52</c:v>
                </c:pt>
                <c:pt idx="3352" formatCode="0.00">
                  <c:v>14.49</c:v>
                </c:pt>
                <c:pt idx="3353" formatCode="0.00">
                  <c:v>13.59</c:v>
                </c:pt>
                <c:pt idx="3354" formatCode="0.00">
                  <c:v>12.85</c:v>
                </c:pt>
                <c:pt idx="3355" formatCode="0.00">
                  <c:v>12.66</c:v>
                </c:pt>
                <c:pt idx="3356" formatCode="0.00">
                  <c:v>12.83</c:v>
                </c:pt>
                <c:pt idx="3357" formatCode="0.00">
                  <c:v>12.66</c:v>
                </c:pt>
                <c:pt idx="3358" formatCode="0.00">
                  <c:v>13.13</c:v>
                </c:pt>
                <c:pt idx="3359" formatCode="0.00">
                  <c:v>12.59</c:v>
                </c:pt>
                <c:pt idx="3360" formatCode="0.00">
                  <c:v>12.55</c:v>
                </c:pt>
                <c:pt idx="3361" formatCode="0.00">
                  <c:v>12.77</c:v>
                </c:pt>
                <c:pt idx="3362" formatCode="0.00">
                  <c:v>12.81</c:v>
                </c:pt>
                <c:pt idx="3363" formatCode="0.00">
                  <c:v>13.07</c:v>
                </c:pt>
                <c:pt idx="3364" formatCode="0.00">
                  <c:v>12.45</c:v>
                </c:pt>
                <c:pt idx="3365" formatCode="0.00">
                  <c:v>13.02</c:v>
                </c:pt>
                <c:pt idx="3366" formatCode="0.00">
                  <c:v>13.37</c:v>
                </c:pt>
                <c:pt idx="3367" formatCode="0.00">
                  <c:v>13.82</c:v>
                </c:pt>
                <c:pt idx="3368" formatCode="0.00">
                  <c:v>14.07</c:v>
                </c:pt>
                <c:pt idx="3369" formatCode="0.00">
                  <c:v>13.99</c:v>
                </c:pt>
                <c:pt idx="3370" formatCode="0.00">
                  <c:v>14.48</c:v>
                </c:pt>
                <c:pt idx="3371" formatCode="0.00">
                  <c:v>14.83</c:v>
                </c:pt>
                <c:pt idx="3372" formatCode="0.00">
                  <c:v>14.53</c:v>
                </c:pt>
                <c:pt idx="3373" formatCode="0.00">
                  <c:v>16.3</c:v>
                </c:pt>
                <c:pt idx="3374" formatCode="0.00">
                  <c:v>16.28</c:v>
                </c:pt>
                <c:pt idx="3375" formatCode="0.00">
                  <c:v>16.27</c:v>
                </c:pt>
                <c:pt idx="3376" formatCode="0.00">
                  <c:v>17.5</c:v>
                </c:pt>
                <c:pt idx="3377" formatCode="0.00">
                  <c:v>16.63</c:v>
                </c:pt>
                <c:pt idx="3378" formatCode="0.00">
                  <c:v>15.14</c:v>
                </c:pt>
                <c:pt idx="3379" formatCode="0.00">
                  <c:v>15.44</c:v>
                </c:pt>
                <c:pt idx="3380" formatCode="0.00">
                  <c:v>17.07</c:v>
                </c:pt>
                <c:pt idx="3381" formatCode="0.00">
                  <c:v>18.59</c:v>
                </c:pt>
                <c:pt idx="3382" formatCode="0.00">
                  <c:v>16.41</c:v>
                </c:pt>
                <c:pt idx="3383" formatCode="0.00">
                  <c:v>17.149999999999999</c:v>
                </c:pt>
                <c:pt idx="3384" formatCode="0.00">
                  <c:v>16.8</c:v>
                </c:pt>
                <c:pt idx="3385" formatCode="0.00">
                  <c:v>16.61</c:v>
                </c:pt>
                <c:pt idx="3386" formatCode="0.00">
                  <c:v>16.64</c:v>
                </c:pt>
                <c:pt idx="3387" formatCode="0.00">
                  <c:v>20.49</c:v>
                </c:pt>
                <c:pt idx="3388" formatCode="0.00">
                  <c:v>18.899999999999999</c:v>
                </c:pt>
                <c:pt idx="3389" formatCode="0.00">
                  <c:v>20.11</c:v>
                </c:pt>
                <c:pt idx="3390" formatCode="0.00">
                  <c:v>18.47</c:v>
                </c:pt>
                <c:pt idx="3391" formatCode="0.00">
                  <c:v>17.21</c:v>
                </c:pt>
                <c:pt idx="3392" formatCode="0.00">
                  <c:v>16.86</c:v>
                </c:pt>
                <c:pt idx="3393" formatCode="0.00">
                  <c:v>16.86</c:v>
                </c:pt>
                <c:pt idx="3394" formatCode="0.00">
                  <c:v>16.37</c:v>
                </c:pt>
                <c:pt idx="3395" formatCode="0.00">
                  <c:v>16.440000000000001</c:v>
                </c:pt>
                <c:pt idx="3396" formatCode="0.00">
                  <c:v>16.2</c:v>
                </c:pt>
                <c:pt idx="3397" formatCode="0.00">
                  <c:v>14.89</c:v>
                </c:pt>
                <c:pt idx="3398" formatCode="0.00">
                  <c:v>14.78</c:v>
                </c:pt>
                <c:pt idx="3399" formatCode="0.00">
                  <c:v>14.35</c:v>
                </c:pt>
                <c:pt idx="3400" formatCode="0.00">
                  <c:v>14.21</c:v>
                </c:pt>
                <c:pt idx="3401" formatCode="0.00">
                  <c:v>14.01</c:v>
                </c:pt>
                <c:pt idx="3402" formatCode="0.00">
                  <c:v>13.84</c:v>
                </c:pt>
                <c:pt idx="3403" formatCode="0.00">
                  <c:v>13.79</c:v>
                </c:pt>
                <c:pt idx="3404" formatCode="0.00">
                  <c:v>14.42</c:v>
                </c:pt>
                <c:pt idx="3405" formatCode="0.00">
                  <c:v>13.78</c:v>
                </c:pt>
                <c:pt idx="3406" formatCode="0.00">
                  <c:v>13.77</c:v>
                </c:pt>
                <c:pt idx="3407" formatCode="0.00">
                  <c:v>12.54</c:v>
                </c:pt>
                <c:pt idx="3408" formatCode="0.00">
                  <c:v>12.29</c:v>
                </c:pt>
                <c:pt idx="3409" formatCode="0.00">
                  <c:v>12.66</c:v>
                </c:pt>
                <c:pt idx="3410" formatCode="0.00">
                  <c:v>13.18</c:v>
                </c:pt>
                <c:pt idx="3411" formatCode="0.00">
                  <c:v>12.97</c:v>
                </c:pt>
                <c:pt idx="3412" formatCode="0.00">
                  <c:v>12.72</c:v>
                </c:pt>
                <c:pt idx="3413" formatCode="0.00">
                  <c:v>13.39</c:v>
                </c:pt>
                <c:pt idx="3414" formatCode="0.00">
                  <c:v>13.39</c:v>
                </c:pt>
                <c:pt idx="3415" formatCode="0.00">
                  <c:v>13.45</c:v>
                </c:pt>
                <c:pt idx="3416" formatCode="0.00">
                  <c:v>12.94</c:v>
                </c:pt>
                <c:pt idx="3417" formatCode="0.00">
                  <c:v>11.98</c:v>
                </c:pt>
                <c:pt idx="3418" formatCode="0.00">
                  <c:v>11.84</c:v>
                </c:pt>
                <c:pt idx="3419" formatCode="0.00">
                  <c:v>12.72</c:v>
                </c:pt>
                <c:pt idx="3420" formatCode="0.00">
                  <c:v>12.98</c:v>
                </c:pt>
                <c:pt idx="3421" formatCode="0.00">
                  <c:v>12.73</c:v>
                </c:pt>
                <c:pt idx="3422" formatCode="0.00">
                  <c:v>13.41</c:v>
                </c:pt>
                <c:pt idx="3423" formatCode="0.00">
                  <c:v>12.81</c:v>
                </c:pt>
                <c:pt idx="3424" formatCode="0.00">
                  <c:v>12.31</c:v>
                </c:pt>
                <c:pt idx="3425" formatCode="0.00">
                  <c:v>13.04</c:v>
                </c:pt>
                <c:pt idx="3426" formatCode="0.00">
                  <c:v>14.73</c:v>
                </c:pt>
                <c:pt idx="3427" formatCode="0.00">
                  <c:v>14.37</c:v>
                </c:pt>
                <c:pt idx="3428" formatCode="0.00">
                  <c:v>15.1</c:v>
                </c:pt>
                <c:pt idx="3429" formatCode="0.00">
                  <c:v>14.91</c:v>
                </c:pt>
                <c:pt idx="3430" formatCode="0.00">
                  <c:v>15.94</c:v>
                </c:pt>
                <c:pt idx="3431" formatCode="0.00">
                  <c:v>14.76</c:v>
                </c:pt>
                <c:pt idx="3432" formatCode="0.00">
                  <c:v>13.98</c:v>
                </c:pt>
                <c:pt idx="3433" formatCode="0.00">
                  <c:v>14.99</c:v>
                </c:pt>
                <c:pt idx="3434" formatCode="0.00">
                  <c:v>16.77</c:v>
                </c:pt>
                <c:pt idx="3435" formatCode="0.00">
                  <c:v>16.489999999999998</c:v>
                </c:pt>
                <c:pt idx="3436" formatCode="0.00">
                  <c:v>16.809999999999999</c:v>
                </c:pt>
                <c:pt idx="3437" formatCode="0.00">
                  <c:v>17.010000000000002</c:v>
                </c:pt>
                <c:pt idx="3438" formatCode="0.00">
                  <c:v>16.61</c:v>
                </c:pt>
                <c:pt idx="3439" formatCode="0.00">
                  <c:v>15.88</c:v>
                </c:pt>
                <c:pt idx="3440" formatCode="0.00">
                  <c:v>15.77</c:v>
                </c:pt>
                <c:pt idx="3441" formatCode="0.00">
                  <c:v>15.85</c:v>
                </c:pt>
                <c:pt idx="3442" formatCode="0.00">
                  <c:v>15.63</c:v>
                </c:pt>
                <c:pt idx="3443" formatCode="0.00">
                  <c:v>14.53</c:v>
                </c:pt>
                <c:pt idx="3444" formatCode="0.00">
                  <c:v>13.82</c:v>
                </c:pt>
                <c:pt idx="3445" formatCode="0.00">
                  <c:v>14.29</c:v>
                </c:pt>
                <c:pt idx="3446" formatCode="0.00">
                  <c:v>14.16</c:v>
                </c:pt>
                <c:pt idx="3447" formatCode="0.00">
                  <c:v>14.38</c:v>
                </c:pt>
                <c:pt idx="3448" formatCode="0.00">
                  <c:v>14.53</c:v>
                </c:pt>
                <c:pt idx="3449" formatCode="0.00">
                  <c:v>13.59</c:v>
                </c:pt>
                <c:pt idx="3450" formatCode="0.00">
                  <c:v>13.16</c:v>
                </c:pt>
                <c:pt idx="3451" formatCode="0.00">
                  <c:v>13.12</c:v>
                </c:pt>
                <c:pt idx="3452" formatCode="0.00">
                  <c:v>14.31</c:v>
                </c:pt>
                <c:pt idx="3453" formatCode="0.00">
                  <c:v>14.08</c:v>
                </c:pt>
                <c:pt idx="3454" formatCode="0.00">
                  <c:v>14.01</c:v>
                </c:pt>
                <c:pt idx="3455" formatCode="0.00">
                  <c:v>14.06</c:v>
                </c:pt>
                <c:pt idx="3456" formatCode="0.00">
                  <c:v>15.46</c:v>
                </c:pt>
                <c:pt idx="3457" formatCode="0.00">
                  <c:v>16.600000000000001</c:v>
                </c:pt>
                <c:pt idx="3458" formatCode="0.00">
                  <c:v>15.54</c:v>
                </c:pt>
                <c:pt idx="3459" formatCode="0.00">
                  <c:v>16.600000000000001</c:v>
                </c:pt>
                <c:pt idx="3460" formatCode="0.00">
                  <c:v>17.670000000000002</c:v>
                </c:pt>
                <c:pt idx="3461" formatCode="0.00">
                  <c:v>16.739999999999998</c:v>
                </c:pt>
                <c:pt idx="3462" formatCode="0.00">
                  <c:v>19.41</c:v>
                </c:pt>
                <c:pt idx="3463" formatCode="0.00">
                  <c:v>20.34</c:v>
                </c:pt>
                <c:pt idx="3464" formatCode="0.00">
                  <c:v>19.600000000000001</c:v>
                </c:pt>
                <c:pt idx="3465" formatCode="0.00">
                  <c:v>16.48</c:v>
                </c:pt>
                <c:pt idx="3466" formatCode="0.00">
                  <c:v>15.72</c:v>
                </c:pt>
                <c:pt idx="3467" formatCode="0.00">
                  <c:v>16.07</c:v>
                </c:pt>
                <c:pt idx="3468" formatCode="0.00">
                  <c:v>18.66</c:v>
                </c:pt>
                <c:pt idx="3469" formatCode="0.00">
                  <c:v>14.71</c:v>
                </c:pt>
                <c:pt idx="3470" formatCode="0.00">
                  <c:v>13.48</c:v>
                </c:pt>
                <c:pt idx="3471" formatCode="0.00">
                  <c:v>13.04</c:v>
                </c:pt>
                <c:pt idx="3472" formatCode="0.00">
                  <c:v>13.16</c:v>
                </c:pt>
                <c:pt idx="3473" formatCode="0.00">
                  <c:v>13.33</c:v>
                </c:pt>
                <c:pt idx="3474" formatCode="0.00">
                  <c:v>13.42</c:v>
                </c:pt>
                <c:pt idx="3475" formatCode="0.00">
                  <c:v>13.2</c:v>
                </c:pt>
                <c:pt idx="3476" formatCode="0.00">
                  <c:v>13.09</c:v>
                </c:pt>
                <c:pt idx="3477" formatCode="0.00">
                  <c:v>13.31</c:v>
                </c:pt>
                <c:pt idx="3478" formatCode="0.00">
                  <c:v>13.41</c:v>
                </c:pt>
                <c:pt idx="3479" formatCode="0.00">
                  <c:v>13.65</c:v>
                </c:pt>
                <c:pt idx="3480" formatCode="0.00">
                  <c:v>13.75</c:v>
                </c:pt>
                <c:pt idx="3481" formatCode="0.00">
                  <c:v>13.28</c:v>
                </c:pt>
                <c:pt idx="3482" formatCode="0.00">
                  <c:v>12.93</c:v>
                </c:pt>
                <c:pt idx="3483" formatCode="0.00">
                  <c:v>13.27</c:v>
                </c:pt>
                <c:pt idx="3484" formatCode="0.00">
                  <c:v>12.67</c:v>
                </c:pt>
                <c:pt idx="3485" formatCode="0.00">
                  <c:v>13.91</c:v>
                </c:pt>
                <c:pt idx="3486" formatCode="0.00">
                  <c:v>12.9</c:v>
                </c:pt>
                <c:pt idx="3487" formatCode="0.00">
                  <c:v>12.53</c:v>
                </c:pt>
                <c:pt idx="3488" formatCode="0.00">
                  <c:v>12.82</c:v>
                </c:pt>
                <c:pt idx="3489" formatCode="0.00">
                  <c:v>12.52</c:v>
                </c:pt>
                <c:pt idx="3490" formatCode="0.00">
                  <c:v>12.37</c:v>
                </c:pt>
                <c:pt idx="3491" formatCode="0.00">
                  <c:v>12.19</c:v>
                </c:pt>
                <c:pt idx="3492" formatCode="0.00">
                  <c:v>13.1</c:v>
                </c:pt>
                <c:pt idx="3493" formatCode="0.00">
                  <c:v>13.39</c:v>
                </c:pt>
                <c:pt idx="3494" formatCode="0.00">
                  <c:v>13.4</c:v>
                </c:pt>
                <c:pt idx="3495" formatCode="0.00">
                  <c:v>12.66</c:v>
                </c:pt>
                <c:pt idx="3496" formatCode="0.00">
                  <c:v>12.26</c:v>
                </c:pt>
                <c:pt idx="3497" formatCode="0.00">
                  <c:v>12.79</c:v>
                </c:pt>
                <c:pt idx="3498" formatCode="0.00">
                  <c:v>12.81</c:v>
                </c:pt>
                <c:pt idx="3499" formatCode="0.00">
                  <c:v>12.98</c:v>
                </c:pt>
                <c:pt idx="3500" formatCode="0.00">
                  <c:v>13.7</c:v>
                </c:pt>
                <c:pt idx="3501" formatCode="0.00">
                  <c:v>14.23</c:v>
                </c:pt>
                <c:pt idx="3502" formatCode="0.00">
                  <c:v>14.55</c:v>
                </c:pt>
                <c:pt idx="3503" formatCode="0.00">
                  <c:v>14.7</c:v>
                </c:pt>
                <c:pt idx="3504" formatCode="0.00">
                  <c:v>15.08</c:v>
                </c:pt>
                <c:pt idx="3505" formatCode="0.00">
                  <c:v>13.79</c:v>
                </c:pt>
                <c:pt idx="3506" formatCode="0.00">
                  <c:v>13.49</c:v>
                </c:pt>
                <c:pt idx="3507" formatCode="0.00">
                  <c:v>13.91</c:v>
                </c:pt>
                <c:pt idx="3508" formatCode="0.00">
                  <c:v>15.42</c:v>
                </c:pt>
                <c:pt idx="3509" formatCode="0.00">
                  <c:v>15.54</c:v>
                </c:pt>
                <c:pt idx="3510" formatCode="0.00">
                  <c:v>15.76</c:v>
                </c:pt>
                <c:pt idx="3511" formatCode="0.00">
                  <c:v>16.03</c:v>
                </c:pt>
                <c:pt idx="3512" formatCode="0.00">
                  <c:v>16.21</c:v>
                </c:pt>
                <c:pt idx="3513" formatCode="0.00">
                  <c:v>13.8</c:v>
                </c:pt>
                <c:pt idx="3514" formatCode="0.00">
                  <c:v>14.15</c:v>
                </c:pt>
                <c:pt idx="3515" formatCode="0.00">
                  <c:v>13.79</c:v>
                </c:pt>
                <c:pt idx="3516" formatCode="0.00">
                  <c:v>13.04</c:v>
                </c:pt>
                <c:pt idx="3517" formatCode="0.00">
                  <c:v>12.48</c:v>
                </c:pt>
                <c:pt idx="3518" formatCode="0.00">
                  <c:v>12.33</c:v>
                </c:pt>
                <c:pt idx="3519" formatCode="0.00">
                  <c:v>12.46</c:v>
                </c:pt>
                <c:pt idx="3520" formatCode="0.00">
                  <c:v>13.56</c:v>
                </c:pt>
                <c:pt idx="3521" formatCode="0.00">
                  <c:v>13.72</c:v>
                </c:pt>
                <c:pt idx="3522" formatCode="0.00">
                  <c:v>14.23</c:v>
                </c:pt>
                <c:pt idx="3523" formatCode="0.00">
                  <c:v>13.76</c:v>
                </c:pt>
                <c:pt idx="3524" formatCode="0.00">
                  <c:v>13.55</c:v>
                </c:pt>
                <c:pt idx="3525" formatCode="0.00">
                  <c:v>12.92</c:v>
                </c:pt>
                <c:pt idx="3526" formatCode="0.00">
                  <c:v>12.87</c:v>
                </c:pt>
                <c:pt idx="3527" formatCode="0.00">
                  <c:v>12.89</c:v>
                </c:pt>
                <c:pt idx="3528" formatCode="0.00">
                  <c:v>12.14</c:v>
                </c:pt>
                <c:pt idx="3529" formatCode="0.00">
                  <c:v>13.28</c:v>
                </c:pt>
                <c:pt idx="3530" formatCode="0.00">
                  <c:v>12.28</c:v>
                </c:pt>
                <c:pt idx="3531" formatCode="0.00">
                  <c:v>12.28</c:v>
                </c:pt>
                <c:pt idx="3532" formatCode="0.00">
                  <c:v>12.53</c:v>
                </c:pt>
                <c:pt idx="3533" formatCode="0.00">
                  <c:v>12.44</c:v>
                </c:pt>
                <c:pt idx="3534" formatCode="0.00">
                  <c:v>12.87</c:v>
                </c:pt>
                <c:pt idx="3535" formatCode="0.00">
                  <c:v>12.84</c:v>
                </c:pt>
                <c:pt idx="3536" formatCode="0.00">
                  <c:v>13.77</c:v>
                </c:pt>
                <c:pt idx="3537" formatCode="0.00">
                  <c:v>18.14</c:v>
                </c:pt>
                <c:pt idx="3538" formatCode="0.00">
                  <c:v>17.420000000000002</c:v>
                </c:pt>
                <c:pt idx="3539" formatCode="0.00">
                  <c:v>15.8</c:v>
                </c:pt>
                <c:pt idx="3540" formatCode="0.00">
                  <c:v>17.350000000000001</c:v>
                </c:pt>
                <c:pt idx="3541" formatCode="0.00">
                  <c:v>17.29</c:v>
                </c:pt>
                <c:pt idx="3542" formatCode="0.00">
                  <c:v>18.41</c:v>
                </c:pt>
                <c:pt idx="3543" formatCode="0.00">
                  <c:v>21.44</c:v>
                </c:pt>
                <c:pt idx="3544" formatCode="0.00">
                  <c:v>19.11</c:v>
                </c:pt>
                <c:pt idx="3545" formatCode="0.00">
                  <c:v>19.95</c:v>
                </c:pt>
                <c:pt idx="3546" formatCode="0.00">
                  <c:v>17.23</c:v>
                </c:pt>
                <c:pt idx="3547" formatCode="0.00">
                  <c:v>15.29</c:v>
                </c:pt>
                <c:pt idx="3548" formatCode="0.00">
                  <c:v>15.26</c:v>
                </c:pt>
                <c:pt idx="3549" formatCode="0.00">
                  <c:v>14.51</c:v>
                </c:pt>
                <c:pt idx="3550" formatCode="0.00">
                  <c:v>14.3</c:v>
                </c:pt>
                <c:pt idx="3551" formatCode="0.00">
                  <c:v>14.14</c:v>
                </c:pt>
                <c:pt idx="3552" formatCode="0.00">
                  <c:v>13.57</c:v>
                </c:pt>
                <c:pt idx="3553" formatCode="0.00">
                  <c:v>13.87</c:v>
                </c:pt>
                <c:pt idx="3554" formatCode="0.00">
                  <c:v>15.5</c:v>
                </c:pt>
                <c:pt idx="3555" formatCode="0.00">
                  <c:v>14.79</c:v>
                </c:pt>
                <c:pt idx="3556" formatCode="0.00">
                  <c:v>14.68</c:v>
                </c:pt>
                <c:pt idx="3557" formatCode="0.00">
                  <c:v>14.23</c:v>
                </c:pt>
                <c:pt idx="3558" formatCode="0.00">
                  <c:v>13.67</c:v>
                </c:pt>
                <c:pt idx="3559" formatCode="0.00">
                  <c:v>14.35</c:v>
                </c:pt>
                <c:pt idx="3560" formatCode="0.00">
                  <c:v>14.04</c:v>
                </c:pt>
                <c:pt idx="3561" formatCode="0.00">
                  <c:v>14</c:v>
                </c:pt>
                <c:pt idx="3562" formatCode="0.00">
                  <c:v>16</c:v>
                </c:pt>
                <c:pt idx="3563" formatCode="0.00">
                  <c:v>14.1</c:v>
                </c:pt>
                <c:pt idx="3564" formatCode="0.00">
                  <c:v>13.89</c:v>
                </c:pt>
                <c:pt idx="3565" formatCode="0.00">
                  <c:v>14.21</c:v>
                </c:pt>
                <c:pt idx="3566" formatCode="0.00">
                  <c:v>14.11</c:v>
                </c:pt>
                <c:pt idx="3567" formatCode="0.00">
                  <c:v>14.2</c:v>
                </c:pt>
                <c:pt idx="3568" formatCode="0.00">
                  <c:v>14.8</c:v>
                </c:pt>
                <c:pt idx="3569" formatCode="0.00">
                  <c:v>14.47</c:v>
                </c:pt>
                <c:pt idx="3570" formatCode="0.00">
                  <c:v>16.22</c:v>
                </c:pt>
                <c:pt idx="3571" formatCode="0.00">
                  <c:v>17.82</c:v>
                </c:pt>
                <c:pt idx="3572" formatCode="0.00">
                  <c:v>15.64</c:v>
                </c:pt>
                <c:pt idx="3573" formatCode="0.00">
                  <c:v>14.52</c:v>
                </c:pt>
                <c:pt idx="3574" formatCode="0.00">
                  <c:v>15.12</c:v>
                </c:pt>
                <c:pt idx="3575" formatCode="0.00">
                  <c:v>14.52</c:v>
                </c:pt>
                <c:pt idx="3576" formatCode="0.00">
                  <c:v>15</c:v>
                </c:pt>
                <c:pt idx="3577" formatCode="0.00">
                  <c:v>15.09</c:v>
                </c:pt>
                <c:pt idx="3578" formatCode="0.00">
                  <c:v>14.02</c:v>
                </c:pt>
                <c:pt idx="3579" formatCode="0.00">
                  <c:v>14.93</c:v>
                </c:pt>
                <c:pt idx="3580" formatCode="0.00">
                  <c:v>14.62</c:v>
                </c:pt>
                <c:pt idx="3581" formatCode="0.00">
                  <c:v>14.41</c:v>
                </c:pt>
                <c:pt idx="3582" formatCode="0.00">
                  <c:v>13.88</c:v>
                </c:pt>
                <c:pt idx="3583" formatCode="0.00">
                  <c:v>13.1</c:v>
                </c:pt>
                <c:pt idx="3584" formatCode="0.00">
                  <c:v>13.09</c:v>
                </c:pt>
                <c:pt idx="3585" formatCode="0.00">
                  <c:v>13.37</c:v>
                </c:pt>
                <c:pt idx="3586" formatCode="0.00">
                  <c:v>13.96</c:v>
                </c:pt>
                <c:pt idx="3587" formatCode="0.00">
                  <c:v>15.57</c:v>
                </c:pt>
                <c:pt idx="3588" formatCode="0.00">
                  <c:v>14.89</c:v>
                </c:pt>
                <c:pt idx="3589" formatCode="0.00">
                  <c:v>13.82</c:v>
                </c:pt>
                <c:pt idx="3590" formatCode="0.00">
                  <c:v>15.89</c:v>
                </c:pt>
                <c:pt idx="3591" formatCode="0.00">
                  <c:v>17.03</c:v>
                </c:pt>
                <c:pt idx="3592" formatCode="0.00">
                  <c:v>16.11</c:v>
                </c:pt>
                <c:pt idx="3593" formatCode="0.00">
                  <c:v>15.61</c:v>
                </c:pt>
                <c:pt idx="3594" formatCode="0.00">
                  <c:v>14.18</c:v>
                </c:pt>
                <c:pt idx="3595" formatCode="0.00">
                  <c:v>13.36</c:v>
                </c:pt>
                <c:pt idx="3596" formatCode="0.00">
                  <c:v>13.25</c:v>
                </c:pt>
                <c:pt idx="3597" formatCode="0.00">
                  <c:v>13.19</c:v>
                </c:pt>
                <c:pt idx="3598" formatCode="0.00">
                  <c:v>13.27</c:v>
                </c:pt>
                <c:pt idx="3599" formatCode="0.00">
                  <c:v>13.32</c:v>
                </c:pt>
                <c:pt idx="3600" formatCode="0.00">
                  <c:v>14.06</c:v>
                </c:pt>
                <c:pt idx="3601" formatCode="0.00">
                  <c:v>13.97</c:v>
                </c:pt>
                <c:pt idx="3602" formatCode="0.00">
                  <c:v>13.71</c:v>
                </c:pt>
                <c:pt idx="3603" formatCode="0.00">
                  <c:v>13.41</c:v>
                </c:pt>
                <c:pt idx="3604" formatCode="0.00">
                  <c:v>13.25</c:v>
                </c:pt>
                <c:pt idx="3605" formatCode="0.00">
                  <c:v>12.91</c:v>
                </c:pt>
                <c:pt idx="3606" formatCode="0.00">
                  <c:v>13.29</c:v>
                </c:pt>
                <c:pt idx="3607" formatCode="0.00">
                  <c:v>13.8</c:v>
                </c:pt>
                <c:pt idx="3608" formatCode="0.00">
                  <c:v>13.4</c:v>
                </c:pt>
                <c:pt idx="3609" formatCode="0.00">
                  <c:v>13.43</c:v>
                </c:pt>
                <c:pt idx="3610" formatCode="0.00">
                  <c:v>12.92</c:v>
                </c:pt>
                <c:pt idx="3611" formatCode="0.00">
                  <c:v>12.23</c:v>
                </c:pt>
                <c:pt idx="3612" formatCode="0.00">
                  <c:v>12.13</c:v>
                </c:pt>
                <c:pt idx="3613" formatCode="0.00">
                  <c:v>12.17</c:v>
                </c:pt>
                <c:pt idx="3614" formatCode="0.00">
                  <c:v>13.17</c:v>
                </c:pt>
                <c:pt idx="3615" formatCode="0.00">
                  <c:v>12.44</c:v>
                </c:pt>
                <c:pt idx="3616" formatCode="0.00">
                  <c:v>12.42</c:v>
                </c:pt>
                <c:pt idx="3617" formatCode="0.00">
                  <c:v>12.96</c:v>
                </c:pt>
                <c:pt idx="3618" formatCode="0.00">
                  <c:v>11.91</c:v>
                </c:pt>
                <c:pt idx="3619" formatCode="0.00">
                  <c:v>12.03</c:v>
                </c:pt>
                <c:pt idx="3620" formatCode="0.00">
                  <c:v>11.36</c:v>
                </c:pt>
                <c:pt idx="3621" formatCode="0.00">
                  <c:v>11.51</c:v>
                </c:pt>
                <c:pt idx="3622" formatCode="0.00">
                  <c:v>11.68</c:v>
                </c:pt>
                <c:pt idx="3623" formatCode="0.00">
                  <c:v>11.57</c:v>
                </c:pt>
                <c:pt idx="3624" formatCode="0.00">
                  <c:v>11.4</c:v>
                </c:pt>
                <c:pt idx="3625" formatCode="0.00">
                  <c:v>11.58</c:v>
                </c:pt>
                <c:pt idx="3626" formatCode="0.00">
                  <c:v>11.87</c:v>
                </c:pt>
                <c:pt idx="3627" formatCode="0.00">
                  <c:v>12.08</c:v>
                </c:pt>
                <c:pt idx="3628" formatCode="0.00">
                  <c:v>11.68</c:v>
                </c:pt>
                <c:pt idx="3629" formatCode="0.00">
                  <c:v>10.73</c:v>
                </c:pt>
                <c:pt idx="3630" formatCode="0.00">
                  <c:v>11.15</c:v>
                </c:pt>
                <c:pt idx="3631" formatCode="0.00">
                  <c:v>10.99</c:v>
                </c:pt>
                <c:pt idx="3632" formatCode="0.00">
                  <c:v>11.6</c:v>
                </c:pt>
                <c:pt idx="3633" formatCode="0.00">
                  <c:v>12.56</c:v>
                </c:pt>
                <c:pt idx="3634" formatCode="0.00">
                  <c:v>12.18</c:v>
                </c:pt>
                <c:pt idx="3635" formatCode="0.00">
                  <c:v>12.65</c:v>
                </c:pt>
                <c:pt idx="3636" formatCode="0.00">
                  <c:v>12.06</c:v>
                </c:pt>
                <c:pt idx="3637" formatCode="0.00">
                  <c:v>10.61</c:v>
                </c:pt>
                <c:pt idx="3638" formatCode="0.00">
                  <c:v>10.62</c:v>
                </c:pt>
                <c:pt idx="3639" formatCode="0.00">
                  <c:v>10.85</c:v>
                </c:pt>
                <c:pt idx="3640" formatCode="0.00">
                  <c:v>10.98</c:v>
                </c:pt>
                <c:pt idx="3641" formatCode="0.00">
                  <c:v>12.13</c:v>
                </c:pt>
                <c:pt idx="3642" formatCode="0.00">
                  <c:v>11.59</c:v>
                </c:pt>
                <c:pt idx="3643" formatCode="0.00">
                  <c:v>11.63</c:v>
                </c:pt>
                <c:pt idx="3644" formatCode="0.00">
                  <c:v>11.26</c:v>
                </c:pt>
                <c:pt idx="3645" formatCode="0.00">
                  <c:v>11.57</c:v>
                </c:pt>
                <c:pt idx="3646" formatCode="0.00">
                  <c:v>11.15</c:v>
                </c:pt>
                <c:pt idx="3647" formatCode="0.00">
                  <c:v>10.82</c:v>
                </c:pt>
                <c:pt idx="3648" formatCode="0.00">
                  <c:v>10.32</c:v>
                </c:pt>
                <c:pt idx="3649" formatCode="0.00">
                  <c:v>11.33</c:v>
                </c:pt>
                <c:pt idx="3650" formatCode="0.00">
                  <c:v>11.98</c:v>
                </c:pt>
                <c:pt idx="3651" formatCode="0.00">
                  <c:v>11.65</c:v>
                </c:pt>
                <c:pt idx="3652" formatCode="0.00">
                  <c:v>12.59</c:v>
                </c:pt>
                <c:pt idx="3653" formatCode="0.00">
                  <c:v>12.08</c:v>
                </c:pt>
                <c:pt idx="3654" formatCode="0.00">
                  <c:v>11.82</c:v>
                </c:pt>
                <c:pt idx="3655" formatCode="0.00">
                  <c:v>11.96</c:v>
                </c:pt>
                <c:pt idx="3656" formatCode="0.00">
                  <c:v>11</c:v>
                </c:pt>
                <c:pt idx="3657" formatCode="0.00">
                  <c:v>14.54</c:v>
                </c:pt>
                <c:pt idx="3658" formatCode="0.00">
                  <c:v>12.06</c:v>
                </c:pt>
                <c:pt idx="3659" formatCode="0.00">
                  <c:v>12.81</c:v>
                </c:pt>
                <c:pt idx="3660" formatCode="0.00">
                  <c:v>12.24</c:v>
                </c:pt>
                <c:pt idx="3661" formatCode="0.00">
                  <c:v>11.52</c:v>
                </c:pt>
                <c:pt idx="3662" formatCode="0.00">
                  <c:v>11.84</c:v>
                </c:pt>
                <c:pt idx="3663" formatCode="0.00">
                  <c:v>12.69</c:v>
                </c:pt>
                <c:pt idx="3664" formatCode="0.00">
                  <c:v>12.56</c:v>
                </c:pt>
                <c:pt idx="3665" formatCode="0.00">
                  <c:v>13.28</c:v>
                </c:pt>
                <c:pt idx="3666" formatCode="0.00">
                  <c:v>13.33</c:v>
                </c:pt>
                <c:pt idx="3667" formatCode="0.00">
                  <c:v>16.95</c:v>
                </c:pt>
                <c:pt idx="3668" formatCode="0.00">
                  <c:v>17.03</c:v>
                </c:pt>
                <c:pt idx="3669" formatCode="0.00">
                  <c:v>15.12</c:v>
                </c:pt>
                <c:pt idx="3670" formatCode="0.00">
                  <c:v>16.87</c:v>
                </c:pt>
                <c:pt idx="3671" formatCode="0.00">
                  <c:v>16.37</c:v>
                </c:pt>
                <c:pt idx="3672" formatCode="0.00">
                  <c:v>16.66</c:v>
                </c:pt>
                <c:pt idx="3673" formatCode="0.00">
                  <c:v>15.77</c:v>
                </c:pt>
                <c:pt idx="3674" formatCode="0.00">
                  <c:v>14.23</c:v>
                </c:pt>
                <c:pt idx="3675" formatCode="0.00">
                  <c:v>14.13</c:v>
                </c:pt>
                <c:pt idx="3676" formatCode="0.00">
                  <c:v>12.9</c:v>
                </c:pt>
                <c:pt idx="3677" formatCode="0.00">
                  <c:v>12.42</c:v>
                </c:pt>
                <c:pt idx="3678" formatCode="0.00">
                  <c:v>13.15</c:v>
                </c:pt>
                <c:pt idx="3679" formatCode="0.00">
                  <c:v>12.32</c:v>
                </c:pt>
                <c:pt idx="3680" formatCode="0.00">
                  <c:v>12.21</c:v>
                </c:pt>
                <c:pt idx="3681" formatCode="0.00">
                  <c:v>11.78</c:v>
                </c:pt>
                <c:pt idx="3682" formatCode="0.00">
                  <c:v>11.76</c:v>
                </c:pt>
                <c:pt idx="3683" formatCode="0.00">
                  <c:v>11.47</c:v>
                </c:pt>
                <c:pt idx="3684" formatCode="0.00">
                  <c:v>11.7</c:v>
                </c:pt>
                <c:pt idx="3685" formatCode="0.00">
                  <c:v>11.63</c:v>
                </c:pt>
                <c:pt idx="3686" formatCode="0.00">
                  <c:v>11.78</c:v>
                </c:pt>
                <c:pt idx="3687" formatCode="0.00">
                  <c:v>12.05</c:v>
                </c:pt>
                <c:pt idx="3688" formatCode="0.00">
                  <c:v>11.98</c:v>
                </c:pt>
                <c:pt idx="3689" formatCode="0.00">
                  <c:v>12.25</c:v>
                </c:pt>
                <c:pt idx="3690" formatCode="0.00">
                  <c:v>12.36</c:v>
                </c:pt>
                <c:pt idx="3691" formatCode="0.00">
                  <c:v>12.64</c:v>
                </c:pt>
                <c:pt idx="3692" formatCode="0.00">
                  <c:v>12.09</c:v>
                </c:pt>
                <c:pt idx="3693" formatCode="0.00">
                  <c:v>12.66</c:v>
                </c:pt>
                <c:pt idx="3694" formatCode="0.00">
                  <c:v>13.5</c:v>
                </c:pt>
                <c:pt idx="3695" formatCode="0.00">
                  <c:v>12.88</c:v>
                </c:pt>
                <c:pt idx="3696" formatCode="0.00">
                  <c:v>12.8</c:v>
                </c:pt>
                <c:pt idx="3697" formatCode="0.00">
                  <c:v>13.31</c:v>
                </c:pt>
                <c:pt idx="3698" formatCode="0.00">
                  <c:v>14.12</c:v>
                </c:pt>
                <c:pt idx="3699" formatCode="0.00">
                  <c:v>12.73</c:v>
                </c:pt>
                <c:pt idx="3700" formatCode="0.00">
                  <c:v>12.65</c:v>
                </c:pt>
                <c:pt idx="3701" formatCode="0.00">
                  <c:v>12.03</c:v>
                </c:pt>
                <c:pt idx="3702" formatCode="0.00">
                  <c:v>12.11</c:v>
                </c:pt>
                <c:pt idx="3703" formatCode="0.00">
                  <c:v>13.69</c:v>
                </c:pt>
                <c:pt idx="3704" formatCode="0.00">
                  <c:v>14.93</c:v>
                </c:pt>
                <c:pt idx="3705" formatCode="0.00">
                  <c:v>13.27</c:v>
                </c:pt>
                <c:pt idx="3706" formatCode="0.00">
                  <c:v>15.64</c:v>
                </c:pt>
                <c:pt idx="3707" formatCode="0.00">
                  <c:v>14.85</c:v>
                </c:pt>
                <c:pt idx="3708" formatCode="0.00">
                  <c:v>15.98</c:v>
                </c:pt>
                <c:pt idx="3709" formatCode="0.00">
                  <c:v>16.309999999999999</c:v>
                </c:pt>
                <c:pt idx="3710" formatCode="0.00">
                  <c:v>16.71</c:v>
                </c:pt>
                <c:pt idx="3711" formatCode="0.00">
                  <c:v>16.16</c:v>
                </c:pt>
                <c:pt idx="3712" formatCode="0.00">
                  <c:v>14.55</c:v>
                </c:pt>
                <c:pt idx="3713" formatCode="0.00">
                  <c:v>15.46</c:v>
                </c:pt>
                <c:pt idx="3714" formatCode="0.00">
                  <c:v>17.2</c:v>
                </c:pt>
                <c:pt idx="3715" formatCode="0.00">
                  <c:v>15.11</c:v>
                </c:pt>
                <c:pt idx="3716" formatCode="0.00">
                  <c:v>18.760000000000002</c:v>
                </c:pt>
                <c:pt idx="3717" formatCode="0.00">
                  <c:v>21.24</c:v>
                </c:pt>
                <c:pt idx="3718" formatCode="0.00">
                  <c:v>24.64</c:v>
                </c:pt>
                <c:pt idx="3719" formatCode="0.00">
                  <c:v>22.79</c:v>
                </c:pt>
                <c:pt idx="3720" formatCode="0.00">
                  <c:v>26.25</c:v>
                </c:pt>
                <c:pt idx="3721" formatCode="0.00">
                  <c:v>25.2</c:v>
                </c:pt>
                <c:pt idx="3722" formatCode="0.00">
                  <c:v>21.99</c:v>
                </c:pt>
                <c:pt idx="3723" formatCode="0.00">
                  <c:v>18.57</c:v>
                </c:pt>
                <c:pt idx="3724" formatCode="0.00">
                  <c:v>16.079999999999998</c:v>
                </c:pt>
                <c:pt idx="3725" formatCode="0.00">
                  <c:v>17.87</c:v>
                </c:pt>
                <c:pt idx="3726" formatCode="0.00">
                  <c:v>16.53</c:v>
                </c:pt>
                <c:pt idx="3727" formatCode="0.00">
                  <c:v>16.11</c:v>
                </c:pt>
                <c:pt idx="3728" formatCode="0.00">
                  <c:v>16.04</c:v>
                </c:pt>
                <c:pt idx="3729" formatCode="0.00">
                  <c:v>14.39</c:v>
                </c:pt>
                <c:pt idx="3730" formatCode="0.00">
                  <c:v>15.15</c:v>
                </c:pt>
                <c:pt idx="3731" formatCode="0.00">
                  <c:v>14.52</c:v>
                </c:pt>
                <c:pt idx="3732" formatCode="0.00">
                  <c:v>14.03</c:v>
                </c:pt>
                <c:pt idx="3733" formatCode="0.00">
                  <c:v>14.73</c:v>
                </c:pt>
                <c:pt idx="3734" formatCode="0.00">
                  <c:v>14.89</c:v>
                </c:pt>
                <c:pt idx="3735" formatCode="0.00">
                  <c:v>14.17</c:v>
                </c:pt>
                <c:pt idx="3736" formatCode="0.00">
                  <c:v>13.67</c:v>
                </c:pt>
                <c:pt idx="3737" formatCode="0.00">
                  <c:v>13.12</c:v>
                </c:pt>
                <c:pt idx="3738" formatCode="0.00">
                  <c:v>12.67</c:v>
                </c:pt>
                <c:pt idx="3739" formatCode="0.00">
                  <c:v>12.92</c:v>
                </c:pt>
                <c:pt idx="3740" formatCode="0.00">
                  <c:v>13.02</c:v>
                </c:pt>
                <c:pt idx="3741" formatCode="0.00">
                  <c:v>13.79</c:v>
                </c:pt>
                <c:pt idx="3742" formatCode="0.00">
                  <c:v>13.31</c:v>
                </c:pt>
                <c:pt idx="3743" formatCode="0.00">
                  <c:v>13.99</c:v>
                </c:pt>
                <c:pt idx="3744" formatCode="0.00">
                  <c:v>13.86</c:v>
                </c:pt>
                <c:pt idx="3745" formatCode="0.00">
                  <c:v>13.96</c:v>
                </c:pt>
                <c:pt idx="3746" formatCode="0.00">
                  <c:v>13.58</c:v>
                </c:pt>
                <c:pt idx="3747" formatCode="0.00">
                  <c:v>12.9</c:v>
                </c:pt>
                <c:pt idx="3748" formatCode="0.00">
                  <c:v>12.62</c:v>
                </c:pt>
                <c:pt idx="3749" formatCode="0.00">
                  <c:v>12.25</c:v>
                </c:pt>
                <c:pt idx="3750" formatCode="0.00">
                  <c:v>12.07</c:v>
                </c:pt>
                <c:pt idx="3751" formatCode="0.00">
                  <c:v>13.33</c:v>
                </c:pt>
                <c:pt idx="3752" formatCode="0.00">
                  <c:v>14.29</c:v>
                </c:pt>
                <c:pt idx="3753" formatCode="0.00">
                  <c:v>12.85</c:v>
                </c:pt>
                <c:pt idx="3754" formatCode="0.00">
                  <c:v>12.47</c:v>
                </c:pt>
                <c:pt idx="3755" formatCode="0.00">
                  <c:v>12.38</c:v>
                </c:pt>
                <c:pt idx="3756" formatCode="0.00">
                  <c:v>11.82</c:v>
                </c:pt>
                <c:pt idx="3757" formatCode="0.00">
                  <c:v>14.21</c:v>
                </c:pt>
                <c:pt idx="3758" formatCode="0.00">
                  <c:v>14.89</c:v>
                </c:pt>
                <c:pt idx="3759" formatCode="0.00">
                  <c:v>18.53</c:v>
                </c:pt>
                <c:pt idx="3760" formatCode="0.00">
                  <c:v>20.079999999999998</c:v>
                </c:pt>
                <c:pt idx="3761" formatCode="0.00">
                  <c:v>21.08</c:v>
                </c:pt>
                <c:pt idx="3762" formatCode="0.00">
                  <c:v>20.420000000000002</c:v>
                </c:pt>
                <c:pt idx="3763" formatCode="0.00">
                  <c:v>23.57</c:v>
                </c:pt>
                <c:pt idx="3764" formatCode="0.00">
                  <c:v>19.440000000000001</c:v>
                </c:pt>
                <c:pt idx="3765" formatCode="0.00">
                  <c:v>16.809999999999999</c:v>
                </c:pt>
                <c:pt idx="3766" formatCode="0.00">
                  <c:v>16.489999999999998</c:v>
                </c:pt>
                <c:pt idx="3767" formatCode="0.00">
                  <c:v>15.25</c:v>
                </c:pt>
                <c:pt idx="3768" formatCode="0.00">
                  <c:v>14.8</c:v>
                </c:pt>
                <c:pt idx="3769" formatCode="0.00">
                  <c:v>14.37</c:v>
                </c:pt>
                <c:pt idx="3770" formatCode="0.00">
                  <c:v>14.5</c:v>
                </c:pt>
                <c:pt idx="3771" formatCode="0.00">
                  <c:v>15.06</c:v>
                </c:pt>
                <c:pt idx="3772" formatCode="0.00">
                  <c:v>15.92</c:v>
                </c:pt>
                <c:pt idx="3773" formatCode="0.00">
                  <c:v>19.2</c:v>
                </c:pt>
                <c:pt idx="3774" formatCode="0.00">
                  <c:v>17.79</c:v>
                </c:pt>
                <c:pt idx="3775" formatCode="0.00">
                  <c:v>19.920000000000002</c:v>
                </c:pt>
                <c:pt idx="3776" formatCode="0.00">
                  <c:v>21.12</c:v>
                </c:pt>
                <c:pt idx="3777" formatCode="0.00">
                  <c:v>19.309999999999999</c:v>
                </c:pt>
                <c:pt idx="3778" formatCode="0.00">
                  <c:v>17.010000000000002</c:v>
                </c:pt>
                <c:pt idx="3779" formatCode="0.00">
                  <c:v>17.55</c:v>
                </c:pt>
                <c:pt idx="3780" formatCode="0.00">
                  <c:v>19.600000000000001</c:v>
                </c:pt>
                <c:pt idx="3781" formatCode="0.00">
                  <c:v>20.56</c:v>
                </c:pt>
                <c:pt idx="3782" formatCode="0.00">
                  <c:v>21.48</c:v>
                </c:pt>
                <c:pt idx="3783" formatCode="0.00">
                  <c:v>22.39</c:v>
                </c:pt>
                <c:pt idx="3784" formatCode="0.00">
                  <c:v>20.95</c:v>
                </c:pt>
                <c:pt idx="3785" formatCode="0.00">
                  <c:v>19.89</c:v>
                </c:pt>
                <c:pt idx="3786" formatCode="0.00">
                  <c:v>18.850000000000001</c:v>
                </c:pt>
                <c:pt idx="3787" formatCode="0.00">
                  <c:v>16.399999999999999</c:v>
                </c:pt>
                <c:pt idx="3788" formatCode="0.00">
                  <c:v>16.66</c:v>
                </c:pt>
                <c:pt idx="3789" formatCode="0.00">
                  <c:v>15.52</c:v>
                </c:pt>
                <c:pt idx="3790" formatCode="0.00">
                  <c:v>17.22</c:v>
                </c:pt>
                <c:pt idx="3791" formatCode="0.00">
                  <c:v>20.440000000000001</c:v>
                </c:pt>
                <c:pt idx="3792" formatCode="0.00">
                  <c:v>18.760000000000002</c:v>
                </c:pt>
                <c:pt idx="3793" formatCode="0.00">
                  <c:v>20.97</c:v>
                </c:pt>
                <c:pt idx="3794" formatCode="0.00">
                  <c:v>19.43</c:v>
                </c:pt>
                <c:pt idx="3795" formatCode="0.00">
                  <c:v>17.329999999999998</c:v>
                </c:pt>
                <c:pt idx="3796" formatCode="0.00">
                  <c:v>18.329999999999998</c:v>
                </c:pt>
                <c:pt idx="3797" formatCode="0.00">
                  <c:v>16.850000000000001</c:v>
                </c:pt>
                <c:pt idx="3798" formatCode="0.00">
                  <c:v>17.29</c:v>
                </c:pt>
                <c:pt idx="3799" formatCode="0.00">
                  <c:v>18.55</c:v>
                </c:pt>
                <c:pt idx="3800" formatCode="0.00">
                  <c:v>17.23</c:v>
                </c:pt>
                <c:pt idx="3801" formatCode="0.00">
                  <c:v>16.96</c:v>
                </c:pt>
                <c:pt idx="3802" formatCode="0.00">
                  <c:v>15.34</c:v>
                </c:pt>
                <c:pt idx="3803" formatCode="0.00">
                  <c:v>14.69</c:v>
                </c:pt>
                <c:pt idx="3804" formatCode="0.00">
                  <c:v>15.8</c:v>
                </c:pt>
                <c:pt idx="3805" formatCode="0.00">
                  <c:v>15.45</c:v>
                </c:pt>
                <c:pt idx="3806" formatCode="0.00">
                  <c:v>15.29</c:v>
                </c:pt>
                <c:pt idx="3807" formatCode="0.00">
                  <c:v>14.3</c:v>
                </c:pt>
                <c:pt idx="3808" formatCode="0.00">
                  <c:v>14.56</c:v>
                </c:pt>
                <c:pt idx="3809" formatCode="0.00">
                  <c:v>13.69</c:v>
                </c:pt>
                <c:pt idx="3810" formatCode="0.00">
                  <c:v>13.84</c:v>
                </c:pt>
                <c:pt idx="3811" formatCode="0.00">
                  <c:v>13.91</c:v>
                </c:pt>
                <c:pt idx="3812" formatCode="0.00">
                  <c:v>13.34</c:v>
                </c:pt>
                <c:pt idx="3813" formatCode="0.00">
                  <c:v>13.04</c:v>
                </c:pt>
                <c:pt idx="3814" formatCode="0.00">
                  <c:v>13.86</c:v>
                </c:pt>
                <c:pt idx="3815" formatCode="0.00">
                  <c:v>14.23</c:v>
                </c:pt>
                <c:pt idx="3816" formatCode="0.00">
                  <c:v>14.04</c:v>
                </c:pt>
                <c:pt idx="3817" formatCode="0.00">
                  <c:v>15.2</c:v>
                </c:pt>
                <c:pt idx="3818" formatCode="0.00">
                  <c:v>15.06</c:v>
                </c:pt>
                <c:pt idx="3819" formatCode="0.00">
                  <c:v>16.690000000000001</c:v>
                </c:pt>
                <c:pt idx="3820" formatCode="0.00">
                  <c:v>16.87</c:v>
                </c:pt>
                <c:pt idx="3821" formatCode="0.00">
                  <c:v>15.42</c:v>
                </c:pt>
                <c:pt idx="3822" formatCode="0.00">
                  <c:v>16</c:v>
                </c:pt>
                <c:pt idx="3823" formatCode="0.00">
                  <c:v>15.61</c:v>
                </c:pt>
                <c:pt idx="3824" formatCode="0.00">
                  <c:v>15.66</c:v>
                </c:pt>
                <c:pt idx="3825" formatCode="0.00">
                  <c:v>13.97</c:v>
                </c:pt>
                <c:pt idx="3826" formatCode="0.00">
                  <c:v>14.07</c:v>
                </c:pt>
                <c:pt idx="3827" formatCode="0.00">
                  <c:v>13.02</c:v>
                </c:pt>
                <c:pt idx="3828" formatCode="0.00">
                  <c:v>13.41</c:v>
                </c:pt>
                <c:pt idx="3829" formatCode="0.00">
                  <c:v>13.62</c:v>
                </c:pt>
                <c:pt idx="3830" formatCode="0.00">
                  <c:v>15.44</c:v>
                </c:pt>
                <c:pt idx="3831" formatCode="0.00">
                  <c:v>15.8</c:v>
                </c:pt>
                <c:pt idx="3832" formatCode="0.00">
                  <c:v>15.07</c:v>
                </c:pt>
                <c:pt idx="3833" formatCode="0.00">
                  <c:v>14.51</c:v>
                </c:pt>
                <c:pt idx="3834" formatCode="0.00">
                  <c:v>15.29</c:v>
                </c:pt>
                <c:pt idx="3835" formatCode="0.00">
                  <c:v>15.11</c:v>
                </c:pt>
                <c:pt idx="3836" formatCode="0.00">
                  <c:v>14.67</c:v>
                </c:pt>
                <c:pt idx="3837" formatCode="0.00">
                  <c:v>14.74</c:v>
                </c:pt>
                <c:pt idx="3838" formatCode="0.00">
                  <c:v>14.78</c:v>
                </c:pt>
                <c:pt idx="3839" formatCode="0.00">
                  <c:v>13.98</c:v>
                </c:pt>
                <c:pt idx="3840" formatCode="0.00">
                  <c:v>13.09</c:v>
                </c:pt>
                <c:pt idx="3841" formatCode="0.00">
                  <c:v>12.58</c:v>
                </c:pt>
                <c:pt idx="3842" formatCode="0.00">
                  <c:v>13.94</c:v>
                </c:pt>
                <c:pt idx="3843" formatCode="0.00">
                  <c:v>13.67</c:v>
                </c:pt>
                <c:pt idx="3844" formatCode="0.00">
                  <c:v>12.84</c:v>
                </c:pt>
                <c:pt idx="3845" formatCode="0.00">
                  <c:v>12.6</c:v>
                </c:pt>
                <c:pt idx="3846" formatCode="0.00">
                  <c:v>13.89</c:v>
                </c:pt>
                <c:pt idx="3847" formatCode="0.00">
                  <c:v>13.3</c:v>
                </c:pt>
                <c:pt idx="3848" formatCode="0.00">
                  <c:v>13.25</c:v>
                </c:pt>
                <c:pt idx="3849" formatCode="0.00">
                  <c:v>12.71</c:v>
                </c:pt>
                <c:pt idx="3850" formatCode="0.00">
                  <c:v>12.48</c:v>
                </c:pt>
                <c:pt idx="3851" formatCode="0.00">
                  <c:v>12.29</c:v>
                </c:pt>
                <c:pt idx="3852" formatCode="0.00">
                  <c:v>13.12</c:v>
                </c:pt>
                <c:pt idx="3853" formatCode="0.00">
                  <c:v>12.41</c:v>
                </c:pt>
                <c:pt idx="3854" formatCode="0.00">
                  <c:v>13.39</c:v>
                </c:pt>
                <c:pt idx="3855" formatCode="0.00">
                  <c:v>14.55</c:v>
                </c:pt>
                <c:pt idx="3856" formatCode="0.00">
                  <c:v>12.7</c:v>
                </c:pt>
                <c:pt idx="3857" formatCode="0.00">
                  <c:v>12.85</c:v>
                </c:pt>
                <c:pt idx="3858" formatCode="0.00">
                  <c:v>14.31</c:v>
                </c:pt>
                <c:pt idx="3859" formatCode="0.00">
                  <c:v>15.15</c:v>
                </c:pt>
                <c:pt idx="3860" formatCode="0.00">
                  <c:v>15.13</c:v>
                </c:pt>
                <c:pt idx="3861" formatCode="0.00">
                  <c:v>12.86</c:v>
                </c:pt>
                <c:pt idx="3862" formatCode="0.00">
                  <c:v>13.85</c:v>
                </c:pt>
                <c:pt idx="3863" formatCode="0.00">
                  <c:v>13.86</c:v>
                </c:pt>
                <c:pt idx="3864" formatCode="0.00">
                  <c:v>13.76</c:v>
                </c:pt>
                <c:pt idx="3865" formatCode="0.00">
                  <c:v>12.74</c:v>
                </c:pt>
                <c:pt idx="3866" formatCode="0.00">
                  <c:v>12.38</c:v>
                </c:pt>
                <c:pt idx="3867" formatCode="0.00">
                  <c:v>12.73</c:v>
                </c:pt>
                <c:pt idx="3868" formatCode="0.00">
                  <c:v>12.85</c:v>
                </c:pt>
                <c:pt idx="3869" formatCode="0.00">
                  <c:v>12.88</c:v>
                </c:pt>
                <c:pt idx="3870" formatCode="0.00">
                  <c:v>12.11</c:v>
                </c:pt>
                <c:pt idx="3871" formatCode="0.00">
                  <c:v>12.13</c:v>
                </c:pt>
                <c:pt idx="3872" formatCode="0.00">
                  <c:v>14.06</c:v>
                </c:pt>
                <c:pt idx="3873" formatCode="0.00">
                  <c:v>13.27</c:v>
                </c:pt>
                <c:pt idx="3874" formatCode="0.00">
                  <c:v>13.31</c:v>
                </c:pt>
                <c:pt idx="3875" formatCode="0.00">
                  <c:v>13.84</c:v>
                </c:pt>
                <c:pt idx="3876" formatCode="0.00">
                  <c:v>13.97</c:v>
                </c:pt>
                <c:pt idx="3877" formatCode="0.00">
                  <c:v>14.24</c:v>
                </c:pt>
                <c:pt idx="3878" formatCode="0.00">
                  <c:v>13.66</c:v>
                </c:pt>
                <c:pt idx="3879" formatCode="0.00">
                  <c:v>14.71</c:v>
                </c:pt>
                <c:pt idx="3880" formatCode="0.00">
                  <c:v>14.21</c:v>
                </c:pt>
                <c:pt idx="3881" formatCode="0.00">
                  <c:v>15.29</c:v>
                </c:pt>
                <c:pt idx="3882" formatCode="0.00">
                  <c:v>14.47</c:v>
                </c:pt>
                <c:pt idx="3883" formatCode="0.00">
                  <c:v>13.22</c:v>
                </c:pt>
                <c:pt idx="3884" formatCode="0.00">
                  <c:v>12.85</c:v>
                </c:pt>
                <c:pt idx="3885" formatCode="0.00">
                  <c:v>13.78</c:v>
                </c:pt>
                <c:pt idx="3886" formatCode="0.00">
                  <c:v>15.39</c:v>
                </c:pt>
                <c:pt idx="3887" formatCode="0.00">
                  <c:v>14.81</c:v>
                </c:pt>
                <c:pt idx="3888" formatCode="0.00">
                  <c:v>14.5</c:v>
                </c:pt>
                <c:pt idx="3889" formatCode="0.00">
                  <c:v>13.19</c:v>
                </c:pt>
                <c:pt idx="3890" formatCode="0.00">
                  <c:v>13.96</c:v>
                </c:pt>
                <c:pt idx="3891" formatCode="0.00">
                  <c:v>12.74</c:v>
                </c:pt>
                <c:pt idx="3892" formatCode="0.00">
                  <c:v>12.11</c:v>
                </c:pt>
                <c:pt idx="3893" formatCode="0.00">
                  <c:v>13.26</c:v>
                </c:pt>
                <c:pt idx="3894" formatCode="0.00">
                  <c:v>14.01</c:v>
                </c:pt>
                <c:pt idx="3895" formatCode="0.00">
                  <c:v>14.02</c:v>
                </c:pt>
                <c:pt idx="3896" formatCode="0.00">
                  <c:v>18.850000000000001</c:v>
                </c:pt>
                <c:pt idx="3897" formatCode="0.00">
                  <c:v>18.23</c:v>
                </c:pt>
                <c:pt idx="3898" formatCode="0.00">
                  <c:v>16.09</c:v>
                </c:pt>
                <c:pt idx="3899" formatCode="0.00">
                  <c:v>16.79</c:v>
                </c:pt>
                <c:pt idx="3900" formatCode="0.00">
                  <c:v>17.010000000000002</c:v>
                </c:pt>
                <c:pt idx="3901" formatCode="0.00">
                  <c:v>16.09</c:v>
                </c:pt>
                <c:pt idx="3902" formatCode="0.00">
                  <c:v>19.66</c:v>
                </c:pt>
                <c:pt idx="3903" formatCode="0.00">
                  <c:v>19.97</c:v>
                </c:pt>
                <c:pt idx="3904" formatCode="0.00">
                  <c:v>16.829999999999998</c:v>
                </c:pt>
                <c:pt idx="3905" formatCode="0.00">
                  <c:v>13.9</c:v>
                </c:pt>
                <c:pt idx="3906" formatCode="0.00">
                  <c:v>13.37</c:v>
                </c:pt>
                <c:pt idx="3907" formatCode="0.00">
                  <c:v>13.23</c:v>
                </c:pt>
                <c:pt idx="3908" formatCode="0.00">
                  <c:v>12.11</c:v>
                </c:pt>
                <c:pt idx="3909" formatCode="0.00">
                  <c:v>11.95</c:v>
                </c:pt>
                <c:pt idx="3910" formatCode="0.00">
                  <c:v>12.25</c:v>
                </c:pt>
                <c:pt idx="3911" formatCode="0.00">
                  <c:v>12.22</c:v>
                </c:pt>
                <c:pt idx="3912" formatCode="0.00">
                  <c:v>12.12</c:v>
                </c:pt>
                <c:pt idx="3913" formatCode="0.00">
                  <c:v>12.64</c:v>
                </c:pt>
                <c:pt idx="3914" formatCode="0.00">
                  <c:v>13.74</c:v>
                </c:pt>
                <c:pt idx="3915" formatCode="0.00">
                  <c:v>15.6</c:v>
                </c:pt>
                <c:pt idx="3916" formatCode="0.00">
                  <c:v>13.44</c:v>
                </c:pt>
                <c:pt idx="3917" formatCode="0.00">
                  <c:v>12.5</c:v>
                </c:pt>
                <c:pt idx="3918" formatCode="0.00">
                  <c:v>12.13</c:v>
                </c:pt>
                <c:pt idx="3919" formatCode="0.00">
                  <c:v>12.12</c:v>
                </c:pt>
                <c:pt idx="3920" formatCode="0.00">
                  <c:v>12.56</c:v>
                </c:pt>
                <c:pt idx="3921" formatCode="0.00">
                  <c:v>13</c:v>
                </c:pt>
                <c:pt idx="3922" formatCode="0.00">
                  <c:v>12.51</c:v>
                </c:pt>
                <c:pt idx="3923" formatCode="0.00">
                  <c:v>13.77</c:v>
                </c:pt>
                <c:pt idx="3924" formatCode="0.00">
                  <c:v>13.39</c:v>
                </c:pt>
                <c:pt idx="3925" formatCode="0.00">
                  <c:v>12.23</c:v>
                </c:pt>
                <c:pt idx="3926" formatCode="0.00">
                  <c:v>13.71</c:v>
                </c:pt>
                <c:pt idx="3927" formatCode="0.00">
                  <c:v>13.61</c:v>
                </c:pt>
                <c:pt idx="3928" formatCode="0.00">
                  <c:v>13.49</c:v>
                </c:pt>
                <c:pt idx="3929" formatCode="0.00">
                  <c:v>12.83</c:v>
                </c:pt>
                <c:pt idx="3930" formatCode="0.00">
                  <c:v>13.02</c:v>
                </c:pt>
                <c:pt idx="3931" formatCode="0.00">
                  <c:v>13.79</c:v>
                </c:pt>
                <c:pt idx="3932" formatCode="0.00">
                  <c:v>15.25</c:v>
                </c:pt>
                <c:pt idx="3933" formatCode="0.00">
                  <c:v>19.14</c:v>
                </c:pt>
                <c:pt idx="3934" formatCode="0.00">
                  <c:v>28.03</c:v>
                </c:pt>
                <c:pt idx="3935" formatCode="0.00">
                  <c:v>40.74</c:v>
                </c:pt>
                <c:pt idx="3936" formatCode="0.00">
                  <c:v>36.020000000000003</c:v>
                </c:pt>
                <c:pt idx="3937" formatCode="0.00">
                  <c:v>30.32</c:v>
                </c:pt>
                <c:pt idx="3938" formatCode="0.00">
                  <c:v>26.1</c:v>
                </c:pt>
                <c:pt idx="3939" formatCode="0.00">
                  <c:v>26.05</c:v>
                </c:pt>
                <c:pt idx="3940" formatCode="0.00">
                  <c:v>28.43</c:v>
                </c:pt>
                <c:pt idx="3941" formatCode="0.00">
                  <c:v>31.4</c:v>
                </c:pt>
                <c:pt idx="3942" formatCode="0.00">
                  <c:v>26.09</c:v>
                </c:pt>
                <c:pt idx="3943" formatCode="0.00">
                  <c:v>25.61</c:v>
                </c:pt>
                <c:pt idx="3944" formatCode="0.00">
                  <c:v>27.8</c:v>
                </c:pt>
                <c:pt idx="3945" formatCode="0.00">
                  <c:v>24.9</c:v>
                </c:pt>
                <c:pt idx="3946" formatCode="0.00">
                  <c:v>26.23</c:v>
                </c:pt>
                <c:pt idx="3947" formatCode="0.00">
                  <c:v>24.37</c:v>
                </c:pt>
                <c:pt idx="3948" formatCode="0.00">
                  <c:v>23.2</c:v>
                </c:pt>
                <c:pt idx="3949" formatCode="0.00">
                  <c:v>24.25</c:v>
                </c:pt>
                <c:pt idx="3950" formatCode="0.00">
                  <c:v>22.54</c:v>
                </c:pt>
                <c:pt idx="3951" formatCode="0.00">
                  <c:v>21.35</c:v>
                </c:pt>
                <c:pt idx="3952" formatCode="0.00">
                  <c:v>21.14</c:v>
                </c:pt>
                <c:pt idx="3953" formatCode="0.00">
                  <c:v>22.28</c:v>
                </c:pt>
                <c:pt idx="3954" formatCode="0.00">
                  <c:v>20.14</c:v>
                </c:pt>
                <c:pt idx="3955" formatCode="0.00">
                  <c:v>22.44</c:v>
                </c:pt>
                <c:pt idx="3956" formatCode="0.00">
                  <c:v>22.13</c:v>
                </c:pt>
                <c:pt idx="3957" formatCode="0.00">
                  <c:v>23.47</c:v>
                </c:pt>
                <c:pt idx="3958" formatCode="0.00">
                  <c:v>23.62</c:v>
                </c:pt>
                <c:pt idx="3959" formatCode="0.00">
                  <c:v>27.63</c:v>
                </c:pt>
                <c:pt idx="3960" formatCode="0.00">
                  <c:v>26.83</c:v>
                </c:pt>
                <c:pt idx="3961" formatCode="0.00">
                  <c:v>24.5</c:v>
                </c:pt>
                <c:pt idx="3962" formatCode="0.00">
                  <c:v>22.55</c:v>
                </c:pt>
                <c:pt idx="3963" formatCode="0.00">
                  <c:v>20.94</c:v>
                </c:pt>
                <c:pt idx="3964" formatCode="0.00">
                  <c:v>19.54</c:v>
                </c:pt>
                <c:pt idx="3965" formatCode="0.00">
                  <c:v>19.399999999999999</c:v>
                </c:pt>
                <c:pt idx="3966" formatCode="0.00">
                  <c:v>18.399999999999999</c:v>
                </c:pt>
                <c:pt idx="3967" formatCode="0.00">
                  <c:v>17.420000000000002</c:v>
                </c:pt>
                <c:pt idx="3968" formatCode="0.00">
                  <c:v>17.079999999999998</c:v>
                </c:pt>
                <c:pt idx="3969" formatCode="0.00">
                  <c:v>16.170000000000002</c:v>
                </c:pt>
                <c:pt idx="3970" formatCode="0.00">
                  <c:v>17.670000000000002</c:v>
                </c:pt>
                <c:pt idx="3971" formatCode="0.00">
                  <c:v>18.03</c:v>
                </c:pt>
                <c:pt idx="3972" formatCode="0.00">
                  <c:v>16.05</c:v>
                </c:pt>
                <c:pt idx="3973" formatCode="0.00">
                  <c:v>15.05</c:v>
                </c:pt>
                <c:pt idx="3974" formatCode="0.00">
                  <c:v>14.98</c:v>
                </c:pt>
                <c:pt idx="3975" formatCode="0.00">
                  <c:v>15.75</c:v>
                </c:pt>
                <c:pt idx="3976" formatCode="0.00">
                  <c:v>16.7</c:v>
                </c:pt>
                <c:pt idx="3977" formatCode="0.00">
                  <c:v>14.45</c:v>
                </c:pt>
                <c:pt idx="3978" formatCode="0.00">
                  <c:v>14.46</c:v>
                </c:pt>
                <c:pt idx="3979" formatCode="0.00">
                  <c:v>15.29</c:v>
                </c:pt>
                <c:pt idx="3980" formatCode="0.00">
                  <c:v>15.43</c:v>
                </c:pt>
                <c:pt idx="3981" formatCode="0.00">
                  <c:v>14.33</c:v>
                </c:pt>
                <c:pt idx="3982" formatCode="0.00">
                  <c:v>14.61</c:v>
                </c:pt>
                <c:pt idx="3983" formatCode="0.00">
                  <c:v>15.07</c:v>
                </c:pt>
                <c:pt idx="3984" formatCode="0.00">
                  <c:v>14.15</c:v>
                </c:pt>
                <c:pt idx="3985" formatCode="0.00">
                  <c:v>14.54</c:v>
                </c:pt>
                <c:pt idx="3986" formatCode="0.00">
                  <c:v>15.51</c:v>
                </c:pt>
                <c:pt idx="3987" formatCode="0.00">
                  <c:v>15.05</c:v>
                </c:pt>
                <c:pt idx="3988" formatCode="0.00">
                  <c:v>14.33</c:v>
                </c:pt>
                <c:pt idx="3989" formatCode="0.00">
                  <c:v>16.52</c:v>
                </c:pt>
                <c:pt idx="3990" formatCode="0.00">
                  <c:v>15.29</c:v>
                </c:pt>
                <c:pt idx="3991" formatCode="0.00">
                  <c:v>16.059999999999999</c:v>
                </c:pt>
                <c:pt idx="3992" formatCode="0.00">
                  <c:v>18.37</c:v>
                </c:pt>
                <c:pt idx="3993" formatCode="0.00">
                  <c:v>20.079999999999998</c:v>
                </c:pt>
                <c:pt idx="3994" formatCode="0.00">
                  <c:v>18.16</c:v>
                </c:pt>
                <c:pt idx="3995" formatCode="0.00">
                  <c:v>18.84</c:v>
                </c:pt>
                <c:pt idx="3996" formatCode="0.00">
                  <c:v>16.850000000000001</c:v>
                </c:pt>
                <c:pt idx="3997" formatCode="0.00">
                  <c:v>16.989999999999998</c:v>
                </c:pt>
                <c:pt idx="3998" formatCode="0.00">
                  <c:v>15.47</c:v>
                </c:pt>
                <c:pt idx="3999" formatCode="0.00">
                  <c:v>15.62</c:v>
                </c:pt>
                <c:pt idx="4000" formatCode="0.00">
                  <c:v>15.93</c:v>
                </c:pt>
                <c:pt idx="4001" formatCode="0.00">
                  <c:v>15.19</c:v>
                </c:pt>
                <c:pt idx="4002" formatCode="0.00">
                  <c:v>15.12</c:v>
                </c:pt>
                <c:pt idx="4003" formatCode="0.00">
                  <c:v>16.13</c:v>
                </c:pt>
                <c:pt idx="4004" formatCode="0.00">
                  <c:v>14.67</c:v>
                </c:pt>
                <c:pt idx="4005" formatCode="0.00">
                  <c:v>15.91</c:v>
                </c:pt>
                <c:pt idx="4006" formatCode="0.00">
                  <c:v>18.11</c:v>
                </c:pt>
                <c:pt idx="4007" formatCode="0.00">
                  <c:v>14.81</c:v>
                </c:pt>
                <c:pt idx="4008" formatCode="0.00">
                  <c:v>15.84</c:v>
                </c:pt>
                <c:pt idx="4009" formatCode="0.00">
                  <c:v>17.600000000000001</c:v>
                </c:pt>
                <c:pt idx="4010" formatCode="0.00">
                  <c:v>19.61</c:v>
                </c:pt>
                <c:pt idx="4011" formatCode="0.00">
                  <c:v>19.34</c:v>
                </c:pt>
                <c:pt idx="4012" formatCode="0.00">
                  <c:v>24.39</c:v>
                </c:pt>
                <c:pt idx="4013" formatCode="0.00">
                  <c:v>22.73</c:v>
                </c:pt>
                <c:pt idx="4014" formatCode="0.00">
                  <c:v>20.95</c:v>
                </c:pt>
                <c:pt idx="4015" formatCode="0.00">
                  <c:v>17.86</c:v>
                </c:pt>
                <c:pt idx="4016" formatCode="0.00">
                  <c:v>18.940000000000001</c:v>
                </c:pt>
                <c:pt idx="4017" formatCode="0.00">
                  <c:v>20.7</c:v>
                </c:pt>
                <c:pt idx="4018" formatCode="0.00">
                  <c:v>18.7</c:v>
                </c:pt>
                <c:pt idx="4019" formatCode="0.00">
                  <c:v>16.600000000000001</c:v>
                </c:pt>
                <c:pt idx="4020" formatCode="0.00">
                  <c:v>15.57</c:v>
                </c:pt>
                <c:pt idx="4021" formatCode="0.00">
                  <c:v>15.74</c:v>
                </c:pt>
                <c:pt idx="4022" formatCode="0.00">
                  <c:v>16.91</c:v>
                </c:pt>
                <c:pt idx="4023" formatCode="0.00">
                  <c:v>16.079999999999998</c:v>
                </c:pt>
                <c:pt idx="4024" formatCode="0.00">
                  <c:v>17.29</c:v>
                </c:pt>
                <c:pt idx="4025" formatCode="0.00">
                  <c:v>18.21</c:v>
                </c:pt>
                <c:pt idx="4026" formatCode="0.00">
                  <c:v>20.7</c:v>
                </c:pt>
                <c:pt idx="4027" formatCode="0.00">
                  <c:v>19.34</c:v>
                </c:pt>
                <c:pt idx="4028" formatCode="0.00">
                  <c:v>20.59</c:v>
                </c:pt>
                <c:pt idx="4029" formatCode="0.00">
                  <c:v>24.99</c:v>
                </c:pt>
                <c:pt idx="4030" formatCode="0.00">
                  <c:v>27.01</c:v>
                </c:pt>
                <c:pt idx="4031" formatCode="0.00">
                  <c:v>24.3</c:v>
                </c:pt>
                <c:pt idx="4032" formatCode="0.00">
                  <c:v>22.47</c:v>
                </c:pt>
                <c:pt idx="4033" formatCode="0.00">
                  <c:v>25.22</c:v>
                </c:pt>
                <c:pt idx="4034" formatCode="0.00">
                  <c:v>23.95</c:v>
                </c:pt>
                <c:pt idx="4035" formatCode="0.00">
                  <c:v>27.02</c:v>
                </c:pt>
                <c:pt idx="4036" formatCode="0.00">
                  <c:v>26.05</c:v>
                </c:pt>
                <c:pt idx="4037" formatCode="0.00">
                  <c:v>27.59</c:v>
                </c:pt>
                <c:pt idx="4038" formatCode="0.00">
                  <c:v>26.69</c:v>
                </c:pt>
                <c:pt idx="4039" formatCode="0.00">
                  <c:v>22.34</c:v>
                </c:pt>
                <c:pt idx="4040" formatCode="0.00">
                  <c:v>24.15</c:v>
                </c:pt>
                <c:pt idx="4041" formatCode="0.00">
                  <c:v>22.5</c:v>
                </c:pt>
                <c:pt idx="4042" formatCode="0.00">
                  <c:v>23.11</c:v>
                </c:pt>
                <c:pt idx="4043" formatCode="0.00">
                  <c:v>22.42</c:v>
                </c:pt>
                <c:pt idx="4044" formatCode="0.00">
                  <c:v>20.2</c:v>
                </c:pt>
                <c:pt idx="4045" formatCode="0.00">
                  <c:v>19.98</c:v>
                </c:pt>
                <c:pt idx="4046" formatCode="0.00">
                  <c:v>21.98</c:v>
                </c:pt>
                <c:pt idx="4047" formatCode="0.00">
                  <c:v>21.65</c:v>
                </c:pt>
                <c:pt idx="4048" formatCode="0.00">
                  <c:v>21.84</c:v>
                </c:pt>
                <c:pt idx="4049" formatCode="0.00">
                  <c:v>23.38</c:v>
                </c:pt>
                <c:pt idx="4050" formatCode="0.00">
                  <c:v>26</c:v>
                </c:pt>
                <c:pt idx="4051" formatCode="0.00">
                  <c:v>26.54</c:v>
                </c:pt>
                <c:pt idx="4052" formatCode="0.00">
                  <c:v>26.29</c:v>
                </c:pt>
                <c:pt idx="4053" formatCode="0.00">
                  <c:v>28.14</c:v>
                </c:pt>
                <c:pt idx="4054" formatCode="0.00">
                  <c:v>25.4</c:v>
                </c:pt>
                <c:pt idx="4055" formatCode="0.00">
                  <c:v>24.11</c:v>
                </c:pt>
                <c:pt idx="4056" formatCode="0.00">
                  <c:v>22.31</c:v>
                </c:pt>
                <c:pt idx="4057" formatCode="0.00">
                  <c:v>21.64</c:v>
                </c:pt>
                <c:pt idx="4058" formatCode="0.00">
                  <c:v>20.53</c:v>
                </c:pt>
                <c:pt idx="4059" formatCode="0.00">
                  <c:v>19.38</c:v>
                </c:pt>
                <c:pt idx="4060" formatCode="0.00">
                  <c:v>20.98</c:v>
                </c:pt>
                <c:pt idx="4061" formatCode="0.00">
                  <c:v>20.72</c:v>
                </c:pt>
                <c:pt idx="4062" formatCode="0.00">
                  <c:v>19.11</c:v>
                </c:pt>
                <c:pt idx="4063" formatCode="0.00">
                  <c:v>19.809999999999999</c:v>
                </c:pt>
                <c:pt idx="4064" formatCode="0.00">
                  <c:v>20.55</c:v>
                </c:pt>
                <c:pt idx="4065" formatCode="0.00">
                  <c:v>17.7</c:v>
                </c:pt>
                <c:pt idx="4066" formatCode="0.00">
                  <c:v>17.09</c:v>
                </c:pt>
                <c:pt idx="4067" formatCode="0.00">
                  <c:v>16.7</c:v>
                </c:pt>
                <c:pt idx="4068" formatCode="0.00">
                  <c:v>16.86</c:v>
                </c:pt>
                <c:pt idx="4069" formatCode="0.00">
                  <c:v>17.350000000000001</c:v>
                </c:pt>
                <c:pt idx="4070" formatCode="0.00">
                  <c:v>18.670000000000002</c:v>
                </c:pt>
                <c:pt idx="4071" formatCode="0.00">
                  <c:v>18.34</c:v>
                </c:pt>
                <c:pt idx="4072" formatCode="0.00">
                  <c:v>18.05</c:v>
                </c:pt>
                <c:pt idx="4073" formatCode="0.00">
                  <c:v>16.5</c:v>
                </c:pt>
                <c:pt idx="4074" formatCode="0.00">
                  <c:v>16.920000000000002</c:v>
                </c:pt>
                <c:pt idx="4075" formatCode="0.00">
                  <c:v>16.84</c:v>
                </c:pt>
                <c:pt idx="4076" formatCode="0.00">
                  <c:v>14.99</c:v>
                </c:pt>
                <c:pt idx="4077" formatCode="0.00">
                  <c:v>14.44</c:v>
                </c:pt>
                <c:pt idx="4078" formatCode="0.00">
                  <c:v>14.02</c:v>
                </c:pt>
                <c:pt idx="4079" formatCode="0.00">
                  <c:v>13.79</c:v>
                </c:pt>
                <c:pt idx="4080" formatCode="0.00">
                  <c:v>14.17</c:v>
                </c:pt>
                <c:pt idx="4081" formatCode="0.00">
                  <c:v>14.94</c:v>
                </c:pt>
                <c:pt idx="4082" formatCode="0.00">
                  <c:v>14.74</c:v>
                </c:pt>
                <c:pt idx="4083" formatCode="0.00">
                  <c:v>15.24</c:v>
                </c:pt>
                <c:pt idx="4084" formatCode="0.00">
                  <c:v>13.82</c:v>
                </c:pt>
                <c:pt idx="4085" formatCode="0.00">
                  <c:v>13.56</c:v>
                </c:pt>
                <c:pt idx="4086" formatCode="0.00">
                  <c:v>13.95</c:v>
                </c:pt>
                <c:pt idx="4087" formatCode="0.00">
                  <c:v>13.1</c:v>
                </c:pt>
                <c:pt idx="4088" formatCode="0.00">
                  <c:v>14.12</c:v>
                </c:pt>
                <c:pt idx="4089" formatCode="0.00">
                  <c:v>15.42</c:v>
                </c:pt>
                <c:pt idx="4090" formatCode="0.00">
                  <c:v>14.09</c:v>
                </c:pt>
                <c:pt idx="4091" formatCode="0.00">
                  <c:v>16.16</c:v>
                </c:pt>
                <c:pt idx="4092" formatCode="0.00">
                  <c:v>15.36</c:v>
                </c:pt>
                <c:pt idx="4093" formatCode="0.00">
                  <c:v>16.260000000000002</c:v>
                </c:pt>
                <c:pt idx="4094" formatCode="0.00">
                  <c:v>14.85</c:v>
                </c:pt>
                <c:pt idx="4095" formatCode="0.00">
                  <c:v>13.84</c:v>
                </c:pt>
                <c:pt idx="4096" formatCode="0.00">
                  <c:v>13.72</c:v>
                </c:pt>
                <c:pt idx="4097" formatCode="0.00">
                  <c:v>13.62</c:v>
                </c:pt>
                <c:pt idx="4098" formatCode="0.00">
                  <c:v>13.35</c:v>
                </c:pt>
                <c:pt idx="4099" formatCode="0.00">
                  <c:v>13.24</c:v>
                </c:pt>
                <c:pt idx="4100" formatCode="0.00">
                  <c:v>13.28</c:v>
                </c:pt>
                <c:pt idx="4101" formatCode="0.00">
                  <c:v>13.95</c:v>
                </c:pt>
                <c:pt idx="4102" formatCode="0.00">
                  <c:v>13.22</c:v>
                </c:pt>
                <c:pt idx="4103" formatCode="0.00">
                  <c:v>14.08</c:v>
                </c:pt>
                <c:pt idx="4104" formatCode="0.00">
                  <c:v>13.96</c:v>
                </c:pt>
                <c:pt idx="4105" formatCode="0.00">
                  <c:v>13.77</c:v>
                </c:pt>
                <c:pt idx="4106" formatCode="0.00">
                  <c:v>15.22</c:v>
                </c:pt>
                <c:pt idx="4107" formatCode="0.00">
                  <c:v>15.7</c:v>
                </c:pt>
                <c:pt idx="4108" formatCode="0.00">
                  <c:v>14.68</c:v>
                </c:pt>
                <c:pt idx="4109" formatCode="0.00">
                  <c:v>15.6</c:v>
                </c:pt>
                <c:pt idx="4110" formatCode="0.00">
                  <c:v>16.05</c:v>
                </c:pt>
                <c:pt idx="4111" formatCode="0.00">
                  <c:v>15.91</c:v>
                </c:pt>
                <c:pt idx="4112" formatCode="0.00">
                  <c:v>14.72</c:v>
                </c:pt>
                <c:pt idx="4113" formatCode="0.00">
                  <c:v>14.57</c:v>
                </c:pt>
                <c:pt idx="4114" formatCode="0.00">
                  <c:v>13.63</c:v>
                </c:pt>
                <c:pt idx="4115" formatCode="0.00">
                  <c:v>14.69</c:v>
                </c:pt>
                <c:pt idx="4116" formatCode="0.00">
                  <c:v>14.41</c:v>
                </c:pt>
                <c:pt idx="4117" formatCode="0.00">
                  <c:v>15.04</c:v>
                </c:pt>
                <c:pt idx="4118" formatCode="0.00">
                  <c:v>14.68</c:v>
                </c:pt>
                <c:pt idx="4119" formatCode="0.00">
                  <c:v>15.57</c:v>
                </c:pt>
                <c:pt idx="4120" formatCode="0.00">
                  <c:v>15.95</c:v>
                </c:pt>
                <c:pt idx="4121" formatCode="0.00">
                  <c:v>16.329999999999998</c:v>
                </c:pt>
                <c:pt idx="4122" formatCode="0.00">
                  <c:v>15.2</c:v>
                </c:pt>
                <c:pt idx="4123" formatCode="0.00">
                  <c:v>15.82</c:v>
                </c:pt>
                <c:pt idx="4124" formatCode="0.00">
                  <c:v>14.42</c:v>
                </c:pt>
                <c:pt idx="4125" formatCode="0.00">
                  <c:v>13.9</c:v>
                </c:pt>
                <c:pt idx="4126" formatCode="0.00">
                  <c:v>13.43</c:v>
                </c:pt>
                <c:pt idx="4127" formatCode="0.00">
                  <c:v>13.12</c:v>
                </c:pt>
                <c:pt idx="4128" formatCode="0.00">
                  <c:v>14.19</c:v>
                </c:pt>
                <c:pt idx="4129" formatCode="0.00">
                  <c:v>14.2</c:v>
                </c:pt>
                <c:pt idx="4130" formatCode="0.00">
                  <c:v>13.63</c:v>
                </c:pt>
                <c:pt idx="4131" formatCode="0.00">
                  <c:v>13.47</c:v>
                </c:pt>
                <c:pt idx="4132" formatCode="0.00">
                  <c:v>13.65</c:v>
                </c:pt>
                <c:pt idx="4133" formatCode="0.00">
                  <c:v>14.05</c:v>
                </c:pt>
                <c:pt idx="4134" formatCode="0.00">
                  <c:v>14.08</c:v>
                </c:pt>
                <c:pt idx="4135" formatCode="0.00">
                  <c:v>14.64</c:v>
                </c:pt>
                <c:pt idx="4136" formatCode="0.00">
                  <c:v>17.03</c:v>
                </c:pt>
                <c:pt idx="4137" formatCode="0.00">
                  <c:v>20.97</c:v>
                </c:pt>
                <c:pt idx="4138" formatCode="0.00">
                  <c:v>20.5</c:v>
                </c:pt>
                <c:pt idx="4139" formatCode="0.00">
                  <c:v>20.14</c:v>
                </c:pt>
                <c:pt idx="4140" formatCode="0.00">
                  <c:v>19.37</c:v>
                </c:pt>
                <c:pt idx="4141" formatCode="0.00">
                  <c:v>19.41</c:v>
                </c:pt>
                <c:pt idx="4142" formatCode="0.00">
                  <c:v>18.37</c:v>
                </c:pt>
                <c:pt idx="4143" formatCode="0.00">
                  <c:v>18.48</c:v>
                </c:pt>
                <c:pt idx="4144" formatCode="0.00">
                  <c:v>21.17</c:v>
                </c:pt>
                <c:pt idx="4145" formatCode="0.00">
                  <c:v>17.25</c:v>
                </c:pt>
                <c:pt idx="4146" formatCode="0.00">
                  <c:v>25.76</c:v>
                </c:pt>
                <c:pt idx="4147" formatCode="0.00">
                  <c:v>23.85</c:v>
                </c:pt>
                <c:pt idx="4148" formatCode="0.00">
                  <c:v>18.75</c:v>
                </c:pt>
                <c:pt idx="4149" formatCode="0.00">
                  <c:v>16.64</c:v>
                </c:pt>
                <c:pt idx="4150" formatCode="0.00">
                  <c:v>15.63</c:v>
                </c:pt>
                <c:pt idx="4151" formatCode="0.00">
                  <c:v>14.77</c:v>
                </c:pt>
                <c:pt idx="4152" formatCode="0.00">
                  <c:v>15.58</c:v>
                </c:pt>
                <c:pt idx="4153" formatCode="0.00">
                  <c:v>14.96</c:v>
                </c:pt>
                <c:pt idx="4154" formatCode="0.00">
                  <c:v>14.76</c:v>
                </c:pt>
                <c:pt idx="4155" formatCode="0.00">
                  <c:v>13.2</c:v>
                </c:pt>
                <c:pt idx="4156" formatCode="0.00">
                  <c:v>13.54</c:v>
                </c:pt>
                <c:pt idx="4157" formatCode="0.00">
                  <c:v>13.55</c:v>
                </c:pt>
                <c:pt idx="4158" formatCode="0.00">
                  <c:v>13.04</c:v>
                </c:pt>
                <c:pt idx="4159" formatCode="0.00">
                  <c:v>12.82</c:v>
                </c:pt>
                <c:pt idx="4160" formatCode="0.00">
                  <c:v>12.67</c:v>
                </c:pt>
                <c:pt idx="4161" formatCode="0.00">
                  <c:v>12.44</c:v>
                </c:pt>
                <c:pt idx="4162" formatCode="0.00">
                  <c:v>11.97</c:v>
                </c:pt>
                <c:pt idx="4163" formatCode="0.00">
                  <c:v>11.77</c:v>
                </c:pt>
                <c:pt idx="4164" formatCode="0.00">
                  <c:v>12.74</c:v>
                </c:pt>
                <c:pt idx="4165" formatCode="0.00">
                  <c:v>12.02</c:v>
                </c:pt>
                <c:pt idx="4166" formatCode="0.00">
                  <c:v>12.87</c:v>
                </c:pt>
                <c:pt idx="4167" formatCode="0.00">
                  <c:v>13.05</c:v>
                </c:pt>
                <c:pt idx="4168" formatCode="0.00">
                  <c:v>12.83</c:v>
                </c:pt>
                <c:pt idx="4169" formatCode="0.00">
                  <c:v>12.72</c:v>
                </c:pt>
                <c:pt idx="4170" formatCode="0.00">
                  <c:v>11.87</c:v>
                </c:pt>
                <c:pt idx="4171" formatCode="0.00">
                  <c:v>12.44</c:v>
                </c:pt>
                <c:pt idx="4172" formatCode="0.00">
                  <c:v>13.37</c:v>
                </c:pt>
                <c:pt idx="4173" formatCode="0.00">
                  <c:v>12.86</c:v>
                </c:pt>
                <c:pt idx="4174" formatCode="0.00">
                  <c:v>12.42</c:v>
                </c:pt>
                <c:pt idx="4175" formatCode="0.00">
                  <c:v>11.39</c:v>
                </c:pt>
                <c:pt idx="4176" formatCode="0.00">
                  <c:v>11.5</c:v>
                </c:pt>
                <c:pt idx="4177" formatCode="0.00">
                  <c:v>11.66</c:v>
                </c:pt>
                <c:pt idx="4178" formatCode="0.00">
                  <c:v>12.05</c:v>
                </c:pt>
                <c:pt idx="4179" formatCode="0.00">
                  <c:v>11.68</c:v>
                </c:pt>
                <c:pt idx="4180" formatCode="0.00">
                  <c:v>11.55</c:v>
                </c:pt>
                <c:pt idx="4181" formatCode="0.00">
                  <c:v>11.81</c:v>
                </c:pt>
                <c:pt idx="4182" formatCode="0.00">
                  <c:v>12.64</c:v>
                </c:pt>
                <c:pt idx="4183" formatCode="0.00">
                  <c:v>12.19</c:v>
                </c:pt>
                <c:pt idx="4184" formatCode="0.00">
                  <c:v>11.43</c:v>
                </c:pt>
                <c:pt idx="4185" formatCode="0.00">
                  <c:v>11.34</c:v>
                </c:pt>
                <c:pt idx="4186" formatCode="0.00">
                  <c:v>12.27</c:v>
                </c:pt>
                <c:pt idx="4187" formatCode="0.00">
                  <c:v>12.38</c:v>
                </c:pt>
                <c:pt idx="4188" formatCode="0.00">
                  <c:v>13.45</c:v>
                </c:pt>
                <c:pt idx="4189" formatCode="0.00">
                  <c:v>13.63</c:v>
                </c:pt>
                <c:pt idx="4190" formatCode="0.00">
                  <c:v>13.65</c:v>
                </c:pt>
                <c:pt idx="4191" formatCode="0.00">
                  <c:v>12.94</c:v>
                </c:pt>
                <c:pt idx="4192" formatCode="0.00">
                  <c:v>13.12</c:v>
                </c:pt>
                <c:pt idx="4193" formatCode="0.00">
                  <c:v>13.42</c:v>
                </c:pt>
                <c:pt idx="4194" formatCode="0.00">
                  <c:v>13.48</c:v>
                </c:pt>
                <c:pt idx="4195" formatCode="0.00">
                  <c:v>11.98</c:v>
                </c:pt>
                <c:pt idx="4196" formatCode="0.00">
                  <c:v>12.02</c:v>
                </c:pt>
                <c:pt idx="4197" formatCode="0.00">
                  <c:v>11.94</c:v>
                </c:pt>
                <c:pt idx="4198" formatCode="0.00">
                  <c:v>12.51</c:v>
                </c:pt>
                <c:pt idx="4199" formatCode="0.00">
                  <c:v>17.5</c:v>
                </c:pt>
                <c:pt idx="4200" formatCode="0.00">
                  <c:v>15.16</c:v>
                </c:pt>
                <c:pt idx="4201" formatCode="0.00">
                  <c:v>17.850000000000001</c:v>
                </c:pt>
                <c:pt idx="4202" formatCode="0.00">
                  <c:v>18.14</c:v>
                </c:pt>
                <c:pt idx="4203" formatCode="0.00">
                  <c:v>16.3</c:v>
                </c:pt>
                <c:pt idx="4204" formatCode="0.00">
                  <c:v>15.37</c:v>
                </c:pt>
                <c:pt idx="4205" formatCode="0.00">
                  <c:v>15.53</c:v>
                </c:pt>
                <c:pt idx="4206" formatCode="0.00">
                  <c:v>15.92</c:v>
                </c:pt>
                <c:pt idx="4207" formatCode="0.00">
                  <c:v>13.3</c:v>
                </c:pt>
                <c:pt idx="4208" formatCode="0.00">
                  <c:v>12.02</c:v>
                </c:pt>
                <c:pt idx="4209" formatCode="0.00">
                  <c:v>12.29</c:v>
                </c:pt>
                <c:pt idx="4210" formatCode="0.00">
                  <c:v>14.5</c:v>
                </c:pt>
                <c:pt idx="4211" formatCode="0.00">
                  <c:v>13.1</c:v>
                </c:pt>
                <c:pt idx="4212" formatCode="0.00">
                  <c:v>12.39</c:v>
                </c:pt>
                <c:pt idx="4213" formatCode="0.00">
                  <c:v>14.02</c:v>
                </c:pt>
                <c:pt idx="4214" formatCode="0.00">
                  <c:v>13.29</c:v>
                </c:pt>
                <c:pt idx="4215" formatCode="0.00">
                  <c:v>13.57</c:v>
                </c:pt>
                <c:pt idx="4216" formatCode="0.00">
                  <c:v>13.63</c:v>
                </c:pt>
                <c:pt idx="4217" formatCode="0.00">
                  <c:v>12.99</c:v>
                </c:pt>
                <c:pt idx="4218" formatCode="0.00">
                  <c:v>12.84</c:v>
                </c:pt>
                <c:pt idx="4219" formatCode="0.00">
                  <c:v>13.48</c:v>
                </c:pt>
                <c:pt idx="4220" formatCode="0.00">
                  <c:v>13.38</c:v>
                </c:pt>
                <c:pt idx="4221" formatCode="0.00">
                  <c:v>15.36</c:v>
                </c:pt>
                <c:pt idx="4222" formatCode="0.00">
                  <c:v>15.91</c:v>
                </c:pt>
                <c:pt idx="4223" formatCode="0.00">
                  <c:v>16.690000000000001</c:v>
                </c:pt>
                <c:pt idx="4224" formatCode="0.00">
                  <c:v>16.12</c:v>
                </c:pt>
                <c:pt idx="4225" formatCode="0.00">
                  <c:v>16.21</c:v>
                </c:pt>
                <c:pt idx="4226" formatCode="0.00">
                  <c:v>15.28</c:v>
                </c:pt>
                <c:pt idx="4227" formatCode="0.00">
                  <c:v>14.41</c:v>
                </c:pt>
                <c:pt idx="4228" formatCode="0.00">
                  <c:v>13.75</c:v>
                </c:pt>
                <c:pt idx="4229" formatCode="0.00">
                  <c:v>13.34</c:v>
                </c:pt>
                <c:pt idx="4230" formatCode="0.00">
                  <c:v>13.02</c:v>
                </c:pt>
                <c:pt idx="4231" formatCode="0.00">
                  <c:v>13.46</c:v>
                </c:pt>
                <c:pt idx="4232" formatCode="0.00">
                  <c:v>14.24</c:v>
                </c:pt>
                <c:pt idx="4233" formatCode="0.00">
                  <c:v>15.36</c:v>
                </c:pt>
                <c:pt idx="4234" formatCode="0.00">
                  <c:v>16.190000000000001</c:v>
                </c:pt>
                <c:pt idx="4235" formatCode="0.00">
                  <c:v>17.059999999999999</c:v>
                </c:pt>
                <c:pt idx="4236" formatCode="0.00">
                  <c:v>18.559999999999999</c:v>
                </c:pt>
                <c:pt idx="4237" formatCode="0.00">
                  <c:v>19.32</c:v>
                </c:pt>
                <c:pt idx="4238" formatCode="0.00">
                  <c:v>22.08</c:v>
                </c:pt>
                <c:pt idx="4239" formatCode="0.00">
                  <c:v>22.51</c:v>
                </c:pt>
                <c:pt idx="4240" formatCode="0.00">
                  <c:v>18.71</c:v>
                </c:pt>
                <c:pt idx="4241" formatCode="0.00">
                  <c:v>18.739999999999998</c:v>
                </c:pt>
                <c:pt idx="4242" formatCode="0.00">
                  <c:v>14.38</c:v>
                </c:pt>
                <c:pt idx="4243" formatCode="0.00">
                  <c:v>14.74</c:v>
                </c:pt>
                <c:pt idx="4244" formatCode="0.00">
                  <c:v>14.17</c:v>
                </c:pt>
                <c:pt idx="4245" formatCode="0.00">
                  <c:v>14.48</c:v>
                </c:pt>
                <c:pt idx="4246" formatCode="0.00">
                  <c:v>13.37</c:v>
                </c:pt>
                <c:pt idx="4247" formatCode="0.00">
                  <c:v>13.72</c:v>
                </c:pt>
                <c:pt idx="4248" formatCode="0.00">
                  <c:v>13.35</c:v>
                </c:pt>
                <c:pt idx="4249" formatCode="0.00">
                  <c:v>12.85</c:v>
                </c:pt>
                <c:pt idx="4250" formatCode="0.00">
                  <c:v>12.42</c:v>
                </c:pt>
                <c:pt idx="4251" formatCode="0.00">
                  <c:v>12.41</c:v>
                </c:pt>
                <c:pt idx="4252" formatCode="0.00">
                  <c:v>12.43</c:v>
                </c:pt>
                <c:pt idx="4253" formatCode="0.00">
                  <c:v>12.34</c:v>
                </c:pt>
                <c:pt idx="4254" formatCode="0.00">
                  <c:v>13.15</c:v>
                </c:pt>
                <c:pt idx="4255" formatCode="0.00">
                  <c:v>12.9</c:v>
                </c:pt>
                <c:pt idx="4256" formatCode="0.00">
                  <c:v>13.33</c:v>
                </c:pt>
                <c:pt idx="4257" formatCode="0.00">
                  <c:v>14.07</c:v>
                </c:pt>
                <c:pt idx="4258" formatCode="0.00">
                  <c:v>14.12</c:v>
                </c:pt>
                <c:pt idx="4259" formatCode="0.00">
                  <c:v>12.14</c:v>
                </c:pt>
                <c:pt idx="4260" formatCode="0.00">
                  <c:v>11.79</c:v>
                </c:pt>
                <c:pt idx="4261" formatCode="0.00">
                  <c:v>12.22</c:v>
                </c:pt>
                <c:pt idx="4262" formatCode="0.00">
                  <c:v>12.64</c:v>
                </c:pt>
                <c:pt idx="4263" formatCode="0.00">
                  <c:v>11.75</c:v>
                </c:pt>
                <c:pt idx="4264" formatCode="0.00">
                  <c:v>12.64</c:v>
                </c:pt>
                <c:pt idx="4265" formatCode="0.00">
                  <c:v>12.72</c:v>
                </c:pt>
                <c:pt idx="4266" formatCode="0.00">
                  <c:v>13.19</c:v>
                </c:pt>
                <c:pt idx="4267" formatCode="0.00">
                  <c:v>12.79</c:v>
                </c:pt>
                <c:pt idx="4268" formatCode="0.00">
                  <c:v>12.2</c:v>
                </c:pt>
                <c:pt idx="4269" formatCode="0.00">
                  <c:v>11.71</c:v>
                </c:pt>
                <c:pt idx="4270" formatCode="0.00">
                  <c:v>11.45</c:v>
                </c:pt>
                <c:pt idx="4271" formatCode="0.00">
                  <c:v>11.27</c:v>
                </c:pt>
                <c:pt idx="4272" formatCode="0.00">
                  <c:v>11.43</c:v>
                </c:pt>
                <c:pt idx="4273" formatCode="0.00">
                  <c:v>11.44</c:v>
                </c:pt>
                <c:pt idx="4274" formatCode="0.00">
                  <c:v>11.99</c:v>
                </c:pt>
                <c:pt idx="4275" formatCode="0.00">
                  <c:v>12.95</c:v>
                </c:pt>
                <c:pt idx="4276" formatCode="0.00">
                  <c:v>13.37</c:v>
                </c:pt>
                <c:pt idx="4277" formatCode="0.00">
                  <c:v>14.04</c:v>
                </c:pt>
                <c:pt idx="4278" formatCode="0.00">
                  <c:v>12.85</c:v>
                </c:pt>
                <c:pt idx="4279" formatCode="0.00">
                  <c:v>11.85</c:v>
                </c:pt>
                <c:pt idx="4280" formatCode="0.00">
                  <c:v>11.67</c:v>
                </c:pt>
                <c:pt idx="4281" formatCode="0.00">
                  <c:v>11.32</c:v>
                </c:pt>
                <c:pt idx="4282" formatCode="0.00">
                  <c:v>11.56</c:v>
                </c:pt>
                <c:pt idx="4283" formatCode="0.00">
                  <c:v>11.49</c:v>
                </c:pt>
                <c:pt idx="4284" formatCode="0.00">
                  <c:v>11.26</c:v>
                </c:pt>
                <c:pt idx="4285" formatCode="0.00">
                  <c:v>11.54</c:v>
                </c:pt>
                <c:pt idx="4286" formatCode="0.00">
                  <c:v>11.23</c:v>
                </c:pt>
                <c:pt idx="4287" formatCode="0.00">
                  <c:v>11.87</c:v>
                </c:pt>
                <c:pt idx="4288" formatCode="0.00">
                  <c:v>12.48</c:v>
                </c:pt>
                <c:pt idx="4289" formatCode="0.00">
                  <c:v>12.78</c:v>
                </c:pt>
                <c:pt idx="4290" formatCode="0.00">
                  <c:v>11.54</c:v>
                </c:pt>
                <c:pt idx="4291" formatCode="0.00">
                  <c:v>11.77</c:v>
                </c:pt>
                <c:pt idx="4292" formatCode="0.00">
                  <c:v>11.07</c:v>
                </c:pt>
                <c:pt idx="4293" formatCode="0.00">
                  <c:v>10.81</c:v>
                </c:pt>
                <c:pt idx="4294" formatCode="0.00">
                  <c:v>10.63</c:v>
                </c:pt>
                <c:pt idx="4295" formatCode="0.00">
                  <c:v>10.58</c:v>
                </c:pt>
                <c:pt idx="4296" formatCode="0.00">
                  <c:v>11.88</c:v>
                </c:pt>
                <c:pt idx="4297" formatCode="0.00">
                  <c:v>11.99</c:v>
                </c:pt>
                <c:pt idx="4298" formatCode="0.00">
                  <c:v>11.81</c:v>
                </c:pt>
                <c:pt idx="4299" formatCode="0.00">
                  <c:v>11.93</c:v>
                </c:pt>
                <c:pt idx="4300" formatCode="0.00">
                  <c:v>10.97</c:v>
                </c:pt>
                <c:pt idx="4301" formatCode="0.00">
                  <c:v>11.37</c:v>
                </c:pt>
                <c:pt idx="4302" formatCode="0.00">
                  <c:v>11.29</c:v>
                </c:pt>
                <c:pt idx="4303" formatCode="0.00">
                  <c:v>11.45</c:v>
                </c:pt>
                <c:pt idx="4304" formatCode="0.00">
                  <c:v>10.88</c:v>
                </c:pt>
                <c:pt idx="4305" formatCode="0.00">
                  <c:v>10.85</c:v>
                </c:pt>
                <c:pt idx="4306" formatCode="0.00">
                  <c:v>11.07</c:v>
                </c:pt>
                <c:pt idx="4307" formatCode="0.00">
                  <c:v>10.74</c:v>
                </c:pt>
                <c:pt idx="4308" formatCode="0.00">
                  <c:v>11.97</c:v>
                </c:pt>
                <c:pt idx="4309" formatCode="0.00">
                  <c:v>11.76</c:v>
                </c:pt>
                <c:pt idx="4310" formatCode="0.00">
                  <c:v>11.49</c:v>
                </c:pt>
                <c:pt idx="4311" formatCode="0.00">
                  <c:v>11.57</c:v>
                </c:pt>
                <c:pt idx="4312" formatCode="0.00">
                  <c:v>11.74</c:v>
                </c:pt>
                <c:pt idx="4313" formatCode="0.00">
                  <c:v>11.71</c:v>
                </c:pt>
                <c:pt idx="4314" formatCode="0.00">
                  <c:v>11.47</c:v>
                </c:pt>
                <c:pt idx="4315" formatCode="0.00">
                  <c:v>12.09</c:v>
                </c:pt>
                <c:pt idx="4316" formatCode="0.00">
                  <c:v>12.92</c:v>
                </c:pt>
                <c:pt idx="4317" formatCode="0.00">
                  <c:v>12.54</c:v>
                </c:pt>
                <c:pt idx="4318" formatCode="0.00">
                  <c:v>11.81</c:v>
                </c:pt>
                <c:pt idx="4319" formatCode="0.00">
                  <c:v>10.96</c:v>
                </c:pt>
                <c:pt idx="4320" formatCode="0.00">
                  <c:v>11.24</c:v>
                </c:pt>
                <c:pt idx="4321" formatCode="0.00">
                  <c:v>11.45</c:v>
                </c:pt>
                <c:pt idx="4322" formatCode="0.00">
                  <c:v>11.86</c:v>
                </c:pt>
                <c:pt idx="4323" formatCode="0.00">
                  <c:v>12.3</c:v>
                </c:pt>
                <c:pt idx="4324" formatCode="0.00">
                  <c:v>11.66</c:v>
                </c:pt>
                <c:pt idx="4325" formatCode="0.00">
                  <c:v>11.35</c:v>
                </c:pt>
                <c:pt idx="4326" formatCode="0.00">
                  <c:v>12.3</c:v>
                </c:pt>
                <c:pt idx="4327" formatCode="0.00">
                  <c:v>11.63</c:v>
                </c:pt>
                <c:pt idx="4328" formatCode="0.00">
                  <c:v>11.21</c:v>
                </c:pt>
                <c:pt idx="4329" formatCode="0.00">
                  <c:v>11.28</c:v>
                </c:pt>
                <c:pt idx="4330" formatCode="0.00">
                  <c:v>11.34</c:v>
                </c:pt>
                <c:pt idx="4331" formatCode="0.00">
                  <c:v>12.47</c:v>
                </c:pt>
                <c:pt idx="4332" formatCode="0.00">
                  <c:v>12.81</c:v>
                </c:pt>
                <c:pt idx="4333" formatCode="0.00">
                  <c:v>13.12</c:v>
                </c:pt>
                <c:pt idx="4334" formatCode="0.00">
                  <c:v>12.96</c:v>
                </c:pt>
                <c:pt idx="4335" formatCode="0.00">
                  <c:v>12.5</c:v>
                </c:pt>
                <c:pt idx="4336" formatCode="0.00">
                  <c:v>11.53</c:v>
                </c:pt>
                <c:pt idx="4337" formatCode="0.00">
                  <c:v>11.42</c:v>
                </c:pt>
                <c:pt idx="4338" formatCode="0.00">
                  <c:v>11.54</c:v>
                </c:pt>
                <c:pt idx="4339" formatCode="0.00">
                  <c:v>12.37</c:v>
                </c:pt>
                <c:pt idx="4340" formatCode="0.00">
                  <c:v>12.38</c:v>
                </c:pt>
                <c:pt idx="4341" formatCode="0.00">
                  <c:v>11.79</c:v>
                </c:pt>
                <c:pt idx="4342" formatCode="0.00">
                  <c:v>12.89</c:v>
                </c:pt>
                <c:pt idx="4343" formatCode="0.00">
                  <c:v>12.39</c:v>
                </c:pt>
                <c:pt idx="4344" formatCode="0.00">
                  <c:v>12.87</c:v>
                </c:pt>
                <c:pt idx="4345" formatCode="0.00">
                  <c:v>14.05</c:v>
                </c:pt>
                <c:pt idx="4346" formatCode="0.00">
                  <c:v>15.07</c:v>
                </c:pt>
                <c:pt idx="4347" formatCode="0.00">
                  <c:v>15.77</c:v>
                </c:pt>
                <c:pt idx="4348" formatCode="0.00">
                  <c:v>15.96</c:v>
                </c:pt>
                <c:pt idx="4349" formatCode="0.00">
                  <c:v>14.66</c:v>
                </c:pt>
                <c:pt idx="4350" formatCode="0.00">
                  <c:v>14.42</c:v>
                </c:pt>
                <c:pt idx="4351" formatCode="0.00">
                  <c:v>14.93</c:v>
                </c:pt>
                <c:pt idx="4352" formatCode="0.00">
                  <c:v>14.15</c:v>
                </c:pt>
                <c:pt idx="4353" formatCode="0.00">
                  <c:v>14.63</c:v>
                </c:pt>
                <c:pt idx="4354" formatCode="0.00">
                  <c:v>10.84</c:v>
                </c:pt>
                <c:pt idx="4355" formatCode="0.00">
                  <c:v>10.76</c:v>
                </c:pt>
                <c:pt idx="4356" formatCode="0.00">
                  <c:v>10.85</c:v>
                </c:pt>
                <c:pt idx="4357" formatCode="0.00">
                  <c:v>10.36</c:v>
                </c:pt>
                <c:pt idx="4358" formatCode="0.00">
                  <c:v>10.82</c:v>
                </c:pt>
                <c:pt idx="4359" formatCode="0.00">
                  <c:v>10.11</c:v>
                </c:pt>
                <c:pt idx="4360" formatCode="0.00">
                  <c:v>10.59</c:v>
                </c:pt>
                <c:pt idx="4361" formatCode="0.00">
                  <c:v>10.68</c:v>
                </c:pt>
                <c:pt idx="4362" formatCode="0.00">
                  <c:v>10.46</c:v>
                </c:pt>
                <c:pt idx="4363" formatCode="0.00">
                  <c:v>10.57</c:v>
                </c:pt>
                <c:pt idx="4364" formatCode="0.00">
                  <c:v>9.77</c:v>
                </c:pt>
                <c:pt idx="4365" formatCode="0.00">
                  <c:v>9.9600000000000009</c:v>
                </c:pt>
                <c:pt idx="4366" formatCode="0.00">
                  <c:v>10.210000000000001</c:v>
                </c:pt>
                <c:pt idx="4367" formatCode="0.00">
                  <c:v>10.6</c:v>
                </c:pt>
                <c:pt idx="4368" formatCode="0.00">
                  <c:v>10.4</c:v>
                </c:pt>
                <c:pt idx="4369" formatCode="0.00">
                  <c:v>10.42</c:v>
                </c:pt>
                <c:pt idx="4370" formatCode="0.00">
                  <c:v>10.65</c:v>
                </c:pt>
                <c:pt idx="4371" formatCode="0.00">
                  <c:v>15.59</c:v>
                </c:pt>
                <c:pt idx="4372" formatCode="0.00">
                  <c:v>14.66</c:v>
                </c:pt>
                <c:pt idx="4373" formatCode="0.00">
                  <c:v>12.04</c:v>
                </c:pt>
                <c:pt idx="4374" formatCode="0.00">
                  <c:v>10.93</c:v>
                </c:pt>
                <c:pt idx="4375" formatCode="0.00">
                  <c:v>10.72</c:v>
                </c:pt>
                <c:pt idx="4376" formatCode="0.00">
                  <c:v>10.02</c:v>
                </c:pt>
                <c:pt idx="4377" formatCode="0.00">
                  <c:v>9.99</c:v>
                </c:pt>
                <c:pt idx="4378" formatCode="0.00">
                  <c:v>9.81</c:v>
                </c:pt>
                <c:pt idx="4379" formatCode="0.00">
                  <c:v>10.38</c:v>
                </c:pt>
                <c:pt idx="4380" formatCode="0.00">
                  <c:v>10.41</c:v>
                </c:pt>
                <c:pt idx="4381" formatCode="0.00">
                  <c:v>9.89</c:v>
                </c:pt>
                <c:pt idx="4382" formatCode="0.00">
                  <c:v>9.75</c:v>
                </c:pt>
                <c:pt idx="4383" formatCode="0.00">
                  <c:v>10.07</c:v>
                </c:pt>
                <c:pt idx="4384" formatCode="0.00">
                  <c:v>10.45</c:v>
                </c:pt>
                <c:pt idx="4385" formatCode="0.00">
                  <c:v>10.39</c:v>
                </c:pt>
                <c:pt idx="4386" formatCode="0.00">
                  <c:v>10.16</c:v>
                </c:pt>
                <c:pt idx="4387" formatCode="0.00">
                  <c:v>10.7</c:v>
                </c:pt>
                <c:pt idx="4388" formatCode="0.00">
                  <c:v>11.46</c:v>
                </c:pt>
                <c:pt idx="4389" formatCode="0.00">
                  <c:v>10.42</c:v>
                </c:pt>
                <c:pt idx="4390" formatCode="0.00">
                  <c:v>10.64</c:v>
                </c:pt>
                <c:pt idx="4391" formatCode="0.00">
                  <c:v>10.9</c:v>
                </c:pt>
                <c:pt idx="4392" formatCode="0.00">
                  <c:v>10.38</c:v>
                </c:pt>
                <c:pt idx="4393" formatCode="0.00">
                  <c:v>10.37</c:v>
                </c:pt>
                <c:pt idx="4394" formatCode="0.00">
                  <c:v>10.86</c:v>
                </c:pt>
                <c:pt idx="4395" formatCode="0.00">
                  <c:v>10.75</c:v>
                </c:pt>
                <c:pt idx="4396" formatCode="0.00">
                  <c:v>10.48</c:v>
                </c:pt>
                <c:pt idx="4397" formatCode="0.00">
                  <c:v>10.02</c:v>
                </c:pt>
                <c:pt idx="4398" formatCode="0.00">
                  <c:v>9.9</c:v>
                </c:pt>
                <c:pt idx="4399" formatCode="0.00">
                  <c:v>11.06</c:v>
                </c:pt>
                <c:pt idx="4400" formatCode="0.00">
                  <c:v>10.029999999999999</c:v>
                </c:pt>
                <c:pt idx="4401" formatCode="0.00">
                  <c:v>11.44</c:v>
                </c:pt>
                <c:pt idx="4402" formatCode="0.00">
                  <c:v>11.18</c:v>
                </c:pt>
                <c:pt idx="4403" formatCode="0.00">
                  <c:v>11.22</c:v>
                </c:pt>
                <c:pt idx="4404" formatCode="0.00">
                  <c:v>11.07</c:v>
                </c:pt>
                <c:pt idx="4405" formatCode="0.00">
                  <c:v>12.54</c:v>
                </c:pt>
                <c:pt idx="4406" formatCode="0.00">
                  <c:v>11.19</c:v>
                </c:pt>
                <c:pt idx="4407" formatCode="0.00">
                  <c:v>11.11</c:v>
                </c:pt>
                <c:pt idx="4408" formatCode="0.00">
                  <c:v>10.89</c:v>
                </c:pt>
                <c:pt idx="4409" formatCode="0.00">
                  <c:v>10.3</c:v>
                </c:pt>
                <c:pt idx="4410" formatCode="0.00">
                  <c:v>9.9</c:v>
                </c:pt>
                <c:pt idx="4411" formatCode="0.00">
                  <c:v>9.51</c:v>
                </c:pt>
                <c:pt idx="4412" formatCode="0.00">
                  <c:v>9.82</c:v>
                </c:pt>
                <c:pt idx="4413" formatCode="0.00">
                  <c:v>9.89</c:v>
                </c:pt>
                <c:pt idx="4414" formatCode="0.00">
                  <c:v>9.7899999999999991</c:v>
                </c:pt>
                <c:pt idx="4415" formatCode="0.00">
                  <c:v>9.58</c:v>
                </c:pt>
                <c:pt idx="4416" formatCode="0.00">
                  <c:v>9.36</c:v>
                </c:pt>
                <c:pt idx="4417" formatCode="0.00">
                  <c:v>9.43</c:v>
                </c:pt>
                <c:pt idx="4418" formatCode="0.00">
                  <c:v>9.43</c:v>
                </c:pt>
                <c:pt idx="4419" formatCode="0.00">
                  <c:v>9.6</c:v>
                </c:pt>
                <c:pt idx="4420" formatCode="0.00">
                  <c:v>10.11</c:v>
                </c:pt>
                <c:pt idx="4421" formatCode="0.00">
                  <c:v>10.29</c:v>
                </c:pt>
                <c:pt idx="4422" formatCode="0.00">
                  <c:v>10.26</c:v>
                </c:pt>
                <c:pt idx="4423" formatCode="0.00">
                  <c:v>10.09</c:v>
                </c:pt>
                <c:pt idx="4424" formatCode="0.00">
                  <c:v>10.28</c:v>
                </c:pt>
                <c:pt idx="4425" formatCode="0.00">
                  <c:v>10.44</c:v>
                </c:pt>
                <c:pt idx="4426" formatCode="0.00">
                  <c:v>10.029999999999999</c:v>
                </c:pt>
                <c:pt idx="4427" formatCode="0.00">
                  <c:v>9.93</c:v>
                </c:pt>
                <c:pt idx="4428" formatCode="0.00">
                  <c:v>10.96</c:v>
                </c:pt>
                <c:pt idx="4429" formatCode="0.00">
                  <c:v>11.11</c:v>
                </c:pt>
                <c:pt idx="4430" formatCode="0.00">
                  <c:v>16.04</c:v>
                </c:pt>
                <c:pt idx="4431" formatCode="0.00">
                  <c:v>15.51</c:v>
                </c:pt>
                <c:pt idx="4432" formatCode="0.00">
                  <c:v>12.33</c:v>
                </c:pt>
                <c:pt idx="4433" formatCode="0.00">
                  <c:v>12.04</c:v>
                </c:pt>
                <c:pt idx="4434" formatCode="0.00">
                  <c:v>11.74</c:v>
                </c:pt>
                <c:pt idx="4435" formatCode="0.00">
                  <c:v>15.55</c:v>
                </c:pt>
                <c:pt idx="4436" formatCode="0.00">
                  <c:v>14.26</c:v>
                </c:pt>
                <c:pt idx="4437" formatCode="0.00">
                  <c:v>13.19</c:v>
                </c:pt>
                <c:pt idx="4438" formatCode="0.00">
                  <c:v>11.35</c:v>
                </c:pt>
                <c:pt idx="4439" formatCode="0.00">
                  <c:v>12.25</c:v>
                </c:pt>
                <c:pt idx="4440" formatCode="0.00">
                  <c:v>12.23</c:v>
                </c:pt>
                <c:pt idx="4441" formatCode="0.00">
                  <c:v>11.28</c:v>
                </c:pt>
                <c:pt idx="4442" formatCode="0.00">
                  <c:v>11.32</c:v>
                </c:pt>
                <c:pt idx="4443" formatCode="0.00">
                  <c:v>11.7</c:v>
                </c:pt>
                <c:pt idx="4444" formatCode="0.00">
                  <c:v>11.22</c:v>
                </c:pt>
                <c:pt idx="4445" formatCode="0.00">
                  <c:v>10.59</c:v>
                </c:pt>
                <c:pt idx="4446" formatCode="0.00">
                  <c:v>10.130000000000001</c:v>
                </c:pt>
                <c:pt idx="4447" formatCode="0.00">
                  <c:v>12.23</c:v>
                </c:pt>
                <c:pt idx="4448" formatCode="0.00">
                  <c:v>11.63</c:v>
                </c:pt>
                <c:pt idx="4449" formatCode="0.00">
                  <c:v>11.55</c:v>
                </c:pt>
                <c:pt idx="4450" formatCode="0.00">
                  <c:v>12.12</c:v>
                </c:pt>
                <c:pt idx="4451" formatCode="0.00">
                  <c:v>10.73</c:v>
                </c:pt>
                <c:pt idx="4452" formatCode="0.00">
                  <c:v>10.58</c:v>
                </c:pt>
                <c:pt idx="4453" formatCode="0.00">
                  <c:v>10.5</c:v>
                </c:pt>
                <c:pt idx="4454" formatCode="0.00">
                  <c:v>10.44</c:v>
                </c:pt>
                <c:pt idx="4455" formatCode="0.00">
                  <c:v>10.17</c:v>
                </c:pt>
                <c:pt idx="4456" formatCode="0.00">
                  <c:v>10.15</c:v>
                </c:pt>
                <c:pt idx="4457" formatCode="0.00">
                  <c:v>10.18</c:v>
                </c:pt>
                <c:pt idx="4458" formatCode="0.00">
                  <c:v>9.7799999999999994</c:v>
                </c:pt>
                <c:pt idx="4459" formatCode="0.00">
                  <c:v>9.67</c:v>
                </c:pt>
                <c:pt idx="4460" formatCode="0.00">
                  <c:v>9.59</c:v>
                </c:pt>
                <c:pt idx="4461" formatCode="0.00">
                  <c:v>10.210000000000001</c:v>
                </c:pt>
                <c:pt idx="4462" formatCode="0.00">
                  <c:v>10.17</c:v>
                </c:pt>
                <c:pt idx="4463" formatCode="0.00">
                  <c:v>9.8699999999999992</c:v>
                </c:pt>
                <c:pt idx="4464" formatCode="0.00">
                  <c:v>9.5500000000000007</c:v>
                </c:pt>
                <c:pt idx="4465" formatCode="0.00">
                  <c:v>9.51</c:v>
                </c:pt>
                <c:pt idx="4466" formatCode="0.00">
                  <c:v>9.4499999999999993</c:v>
                </c:pt>
                <c:pt idx="4467" formatCode="0.00">
                  <c:v>9.51</c:v>
                </c:pt>
                <c:pt idx="4468" formatCode="0.00">
                  <c:v>9.6300000000000008</c:v>
                </c:pt>
                <c:pt idx="4469" formatCode="0.00">
                  <c:v>9.19</c:v>
                </c:pt>
                <c:pt idx="4470" formatCode="0.00">
                  <c:v>9.65</c:v>
                </c:pt>
                <c:pt idx="4471" formatCode="0.00">
                  <c:v>10.33</c:v>
                </c:pt>
                <c:pt idx="4472" formatCode="0.00">
                  <c:v>10.08</c:v>
                </c:pt>
                <c:pt idx="4473" formatCode="0.00">
                  <c:v>9.85</c:v>
                </c:pt>
                <c:pt idx="4474" formatCode="0.00">
                  <c:v>9.91</c:v>
                </c:pt>
                <c:pt idx="4475" formatCode="0.00">
                  <c:v>9.61</c:v>
                </c:pt>
                <c:pt idx="4476" formatCode="0.00">
                  <c:v>9.91</c:v>
                </c:pt>
                <c:pt idx="4477" formatCode="0.00">
                  <c:v>10.31</c:v>
                </c:pt>
                <c:pt idx="4478" formatCode="0.00">
                  <c:v>10.07</c:v>
                </c:pt>
                <c:pt idx="4479" formatCode="0.00">
                  <c:v>10.050000000000001</c:v>
                </c:pt>
                <c:pt idx="4480" formatCode="0.00">
                  <c:v>9.9700000000000006</c:v>
                </c:pt>
                <c:pt idx="4481" formatCode="0.00">
                  <c:v>11.07</c:v>
                </c:pt>
                <c:pt idx="4482" formatCode="0.00">
                  <c:v>11.16</c:v>
                </c:pt>
                <c:pt idx="4483" formatCode="0.00">
                  <c:v>11.23</c:v>
                </c:pt>
                <c:pt idx="4484" formatCode="0.00">
                  <c:v>11.3</c:v>
                </c:pt>
                <c:pt idx="4485" formatCode="0.00">
                  <c:v>9.8000000000000007</c:v>
                </c:pt>
                <c:pt idx="4486" formatCode="0.00">
                  <c:v>10.5</c:v>
                </c:pt>
                <c:pt idx="4487" formatCode="0.00">
                  <c:v>10.18</c:v>
                </c:pt>
                <c:pt idx="4488" formatCode="0.00">
                  <c:v>10.199999999999999</c:v>
                </c:pt>
                <c:pt idx="4489" formatCode="0.00">
                  <c:v>9.93</c:v>
                </c:pt>
                <c:pt idx="4490" formatCode="0.00">
                  <c:v>9.14</c:v>
                </c:pt>
                <c:pt idx="4491" formatCode="0.00">
                  <c:v>9.4</c:v>
                </c:pt>
                <c:pt idx="4492" formatCode="0.00">
                  <c:v>9.89</c:v>
                </c:pt>
                <c:pt idx="4493" formatCode="0.00">
                  <c:v>9.7799999999999994</c:v>
                </c:pt>
                <c:pt idx="4494" formatCode="0.00">
                  <c:v>10.5</c:v>
                </c:pt>
                <c:pt idx="4495" formatCode="0.00">
                  <c:v>11.29</c:v>
                </c:pt>
                <c:pt idx="4496" formatCode="0.00">
                  <c:v>11.5</c:v>
                </c:pt>
                <c:pt idx="4497" formatCode="0.00">
                  <c:v>11.59</c:v>
                </c:pt>
                <c:pt idx="4498" formatCode="0.00">
                  <c:v>13.13</c:v>
                </c:pt>
                <c:pt idx="4499" formatCode="0.00">
                  <c:v>11.76</c:v>
                </c:pt>
                <c:pt idx="4500" formatCode="0.00">
                  <c:v>11.43</c:v>
                </c:pt>
                <c:pt idx="4501" formatCode="0.00">
                  <c:v>10.65</c:v>
                </c:pt>
                <c:pt idx="4502" formatCode="0.00">
                  <c:v>9.73</c:v>
                </c:pt>
                <c:pt idx="4503" formatCode="0.00">
                  <c:v>9.8800000000000008</c:v>
                </c:pt>
                <c:pt idx="4504" formatCode="0.00">
                  <c:v>9.67</c:v>
                </c:pt>
                <c:pt idx="4505" formatCode="0.00">
                  <c:v>9.8699999999999992</c:v>
                </c:pt>
                <c:pt idx="4506" formatCode="0.00">
                  <c:v>10.029999999999999</c:v>
                </c:pt>
                <c:pt idx="4507" formatCode="0.00">
                  <c:v>10.7</c:v>
                </c:pt>
                <c:pt idx="4508" formatCode="0.00">
                  <c:v>11.28</c:v>
                </c:pt>
                <c:pt idx="4509" formatCode="0.00">
                  <c:v>11.43</c:v>
                </c:pt>
                <c:pt idx="4510" formatCode="0.00">
                  <c:v>11.68</c:v>
                </c:pt>
                <c:pt idx="4511" formatCode="0.00">
                  <c:v>11.33</c:v>
                </c:pt>
                <c:pt idx="4512" formatCode="0.00">
                  <c:v>11.02</c:v>
                </c:pt>
                <c:pt idx="4513" formatCode="0.00">
                  <c:v>10.16</c:v>
                </c:pt>
                <c:pt idx="4514" formatCode="0.00">
                  <c:v>9.58</c:v>
                </c:pt>
                <c:pt idx="4515" formatCode="0.00">
                  <c:v>9.34</c:v>
                </c:pt>
                <c:pt idx="4516" formatCode="0.00">
                  <c:v>9.92</c:v>
                </c:pt>
                <c:pt idx="4517" formatCode="0.00">
                  <c:v>10.18</c:v>
                </c:pt>
                <c:pt idx="4518" formatCode="0.00">
                  <c:v>10.49</c:v>
                </c:pt>
                <c:pt idx="4519" formatCode="0.00">
                  <c:v>9.42</c:v>
                </c:pt>
                <c:pt idx="4520" formatCode="0.00">
                  <c:v>9.5299999999999994</c:v>
                </c:pt>
                <c:pt idx="4521" formatCode="0.00">
                  <c:v>10.029999999999999</c:v>
                </c:pt>
                <c:pt idx="4522" formatCode="0.00">
                  <c:v>9.7200000000000006</c:v>
                </c:pt>
                <c:pt idx="4523" formatCode="0.00">
                  <c:v>9.6199999999999992</c:v>
                </c:pt>
                <c:pt idx="4524" formatCode="0.00">
                  <c:v>9.9</c:v>
                </c:pt>
                <c:pt idx="4525" formatCode="0.00">
                  <c:v>10.25</c:v>
                </c:pt>
                <c:pt idx="4526" formatCode="0.00">
                  <c:v>10.47</c:v>
                </c:pt>
                <c:pt idx="4527" formatCode="0.00">
                  <c:v>10.18</c:v>
                </c:pt>
                <c:pt idx="4528" formatCode="0.00">
                  <c:v>11.04</c:v>
                </c:pt>
                <c:pt idx="4529" formatCode="0.00">
                  <c:v>9.77</c:v>
                </c:pt>
                <c:pt idx="4530" formatCode="0.00">
                  <c:v>9.15</c:v>
                </c:pt>
                <c:pt idx="4531" formatCode="0.00">
                  <c:v>9.2200000000000006</c:v>
                </c:pt>
                <c:pt idx="4532" formatCode="0.00">
                  <c:v>9.2200000000000006</c:v>
                </c:pt>
                <c:pt idx="4533" formatCode="0.00">
                  <c:v>9.52</c:v>
                </c:pt>
                <c:pt idx="4534" formatCode="0.00">
                  <c:v>10.08</c:v>
                </c:pt>
                <c:pt idx="4535" formatCode="0.00">
                  <c:v>9.82</c:v>
                </c:pt>
                <c:pt idx="4536" formatCode="0.00">
                  <c:v>9.8800000000000008</c:v>
                </c:pt>
                <c:pt idx="4537" formatCode="0.00">
                  <c:v>10.16</c:v>
                </c:pt>
                <c:pt idx="4538" formatCode="0.00">
                  <c:v>11.66</c:v>
                </c:pt>
                <c:pt idx="4539" formatCode="0.00">
                  <c:v>11.91</c:v>
                </c:pt>
                <c:pt idx="4540" formatCode="0.00">
                  <c:v>12.22</c:v>
                </c:pt>
                <c:pt idx="4541" formatCode="0.00">
                  <c:v>11.27</c:v>
                </c:pt>
                <c:pt idx="4542" formatCode="0.00">
                  <c:v>11.03</c:v>
                </c:pt>
                <c:pt idx="4543" formatCode="0.00">
                  <c:v>11.1</c:v>
                </c:pt>
                <c:pt idx="4544" formatCode="0.00">
                  <c:v>11.47</c:v>
                </c:pt>
                <c:pt idx="4545" formatCode="0.00">
                  <c:v>11.58</c:v>
                </c:pt>
                <c:pt idx="4546" formatCode="0.00">
                  <c:v>11.08</c:v>
                </c:pt>
                <c:pt idx="4547" formatCode="0.00">
                  <c:v>13.84</c:v>
                </c:pt>
                <c:pt idx="4548" formatCode="0.00">
                  <c:v>14.79</c:v>
                </c:pt>
                <c:pt idx="4549" formatCode="0.00">
                  <c:v>13.54</c:v>
                </c:pt>
                <c:pt idx="4550" formatCode="0.00">
                  <c:v>13.47</c:v>
                </c:pt>
                <c:pt idx="4551" formatCode="0.00">
                  <c:v>17.309999999999999</c:v>
                </c:pt>
                <c:pt idx="4552" formatCode="0.00">
                  <c:v>37.32</c:v>
                </c:pt>
                <c:pt idx="4553" formatCode="0.00">
                  <c:v>29.98</c:v>
                </c:pt>
                <c:pt idx="4554" formatCode="0.00">
                  <c:v>27.73</c:v>
                </c:pt>
                <c:pt idx="4555" formatCode="0.00">
                  <c:v>33.46</c:v>
                </c:pt>
                <c:pt idx="4556" formatCode="0.00">
                  <c:v>29.06</c:v>
                </c:pt>
                <c:pt idx="4557" formatCode="0.00">
                  <c:v>25.61</c:v>
                </c:pt>
                <c:pt idx="4558" formatCode="0.00">
                  <c:v>24.97</c:v>
                </c:pt>
                <c:pt idx="4559" formatCode="0.00">
                  <c:v>19.260000000000002</c:v>
                </c:pt>
                <c:pt idx="4560" formatCode="0.00">
                  <c:v>19.13</c:v>
                </c:pt>
                <c:pt idx="4561" formatCode="0.00">
                  <c:v>19.46</c:v>
                </c:pt>
                <c:pt idx="4562" formatCode="0.00">
                  <c:v>20.6</c:v>
                </c:pt>
                <c:pt idx="4563" formatCode="0.00">
                  <c:v>20.02</c:v>
                </c:pt>
                <c:pt idx="4564" formatCode="0.00">
                  <c:v>18.72</c:v>
                </c:pt>
                <c:pt idx="4565" formatCode="0.00">
                  <c:v>16.489999999999998</c:v>
                </c:pt>
                <c:pt idx="4566" formatCode="0.00">
                  <c:v>15.8</c:v>
                </c:pt>
                <c:pt idx="4567" formatCode="0.00">
                  <c:v>18.59</c:v>
                </c:pt>
                <c:pt idx="4568" formatCode="0.00">
                  <c:v>19.850000000000001</c:v>
                </c:pt>
                <c:pt idx="4569" formatCode="0.00">
                  <c:v>22.47</c:v>
                </c:pt>
                <c:pt idx="4570" formatCode="0.00">
                  <c:v>19.59</c:v>
                </c:pt>
                <c:pt idx="4571" formatCode="0.00">
                  <c:v>18.73</c:v>
                </c:pt>
                <c:pt idx="4572" formatCode="0.00">
                  <c:v>18.36</c:v>
                </c:pt>
                <c:pt idx="4573" formatCode="0.00">
                  <c:v>17.760000000000002</c:v>
                </c:pt>
                <c:pt idx="4574" formatCode="0.00">
                  <c:v>16.54</c:v>
                </c:pt>
                <c:pt idx="4575" formatCode="0.00">
                  <c:v>14.64</c:v>
                </c:pt>
                <c:pt idx="4576" formatCode="0.00">
                  <c:v>15.78</c:v>
                </c:pt>
                <c:pt idx="4577" formatCode="0.00">
                  <c:v>16.350000000000001</c:v>
                </c:pt>
                <c:pt idx="4578" formatCode="0.00">
                  <c:v>17.23</c:v>
                </c:pt>
                <c:pt idx="4579" formatCode="0.00">
                  <c:v>16.59</c:v>
                </c:pt>
                <c:pt idx="4580" formatCode="0.00">
                  <c:v>15.8</c:v>
                </c:pt>
                <c:pt idx="4581" formatCode="0.00">
                  <c:v>19.02</c:v>
                </c:pt>
                <c:pt idx="4582" formatCode="0.00">
                  <c:v>18.2</c:v>
                </c:pt>
                <c:pt idx="4583" formatCode="0.00">
                  <c:v>17.86</c:v>
                </c:pt>
                <c:pt idx="4584" formatCode="0.00">
                  <c:v>23.34</c:v>
                </c:pt>
                <c:pt idx="4585" formatCode="0.00">
                  <c:v>24.87</c:v>
                </c:pt>
                <c:pt idx="4586" formatCode="0.00">
                  <c:v>21.03</c:v>
                </c:pt>
                <c:pt idx="4587" formatCode="0.00">
                  <c:v>22.5</c:v>
                </c:pt>
                <c:pt idx="4588" formatCode="0.00">
                  <c:v>22.87</c:v>
                </c:pt>
                <c:pt idx="4589" formatCode="0.00">
                  <c:v>19.97</c:v>
                </c:pt>
                <c:pt idx="4590" formatCode="0.00">
                  <c:v>23.62</c:v>
                </c:pt>
                <c:pt idx="4591" formatCode="0.00">
                  <c:v>21.1</c:v>
                </c:pt>
                <c:pt idx="4592" formatCode="0.00">
                  <c:v>20.059999999999999</c:v>
                </c:pt>
                <c:pt idx="4593" formatCode="0.00">
                  <c:v>18.940000000000001</c:v>
                </c:pt>
                <c:pt idx="4594" formatCode="0.00">
                  <c:v>21.49</c:v>
                </c:pt>
                <c:pt idx="4595" formatCode="0.00">
                  <c:v>21.77</c:v>
                </c:pt>
                <c:pt idx="4596" formatCode="0.00">
                  <c:v>20.47</c:v>
                </c:pt>
                <c:pt idx="4597" formatCode="0.00">
                  <c:v>20.239999999999998</c:v>
                </c:pt>
                <c:pt idx="4598" formatCode="0.00">
                  <c:v>18.489999999999998</c:v>
                </c:pt>
                <c:pt idx="4599" formatCode="0.00">
                  <c:v>17.41</c:v>
                </c:pt>
                <c:pt idx="4600" formatCode="0.00">
                  <c:v>16.559999999999999</c:v>
                </c:pt>
                <c:pt idx="4601" formatCode="0.00">
                  <c:v>15.25</c:v>
                </c:pt>
                <c:pt idx="4602" formatCode="0.00">
                  <c:v>15.6</c:v>
                </c:pt>
                <c:pt idx="4603" formatCode="0.00">
                  <c:v>15.96</c:v>
                </c:pt>
                <c:pt idx="4604" formatCode="0.00">
                  <c:v>16.88</c:v>
                </c:pt>
                <c:pt idx="4605" formatCode="0.00">
                  <c:v>16.34</c:v>
                </c:pt>
                <c:pt idx="4606" formatCode="0.00">
                  <c:v>18.02</c:v>
                </c:pt>
                <c:pt idx="4607" formatCode="0.00">
                  <c:v>17.84</c:v>
                </c:pt>
                <c:pt idx="4608" formatCode="0.00">
                  <c:v>16.239999999999998</c:v>
                </c:pt>
                <c:pt idx="4609" formatCode="0.00">
                  <c:v>15.41</c:v>
                </c:pt>
                <c:pt idx="4610" formatCode="0.00">
                  <c:v>15.93</c:v>
                </c:pt>
                <c:pt idx="4611" formatCode="0.00">
                  <c:v>15.49</c:v>
                </c:pt>
                <c:pt idx="4612" formatCode="0.00">
                  <c:v>15.97</c:v>
                </c:pt>
                <c:pt idx="4613" formatCode="0.00">
                  <c:v>15.9</c:v>
                </c:pt>
                <c:pt idx="4614" formatCode="0.00">
                  <c:v>14.77</c:v>
                </c:pt>
                <c:pt idx="4615" formatCode="0.00">
                  <c:v>14.75</c:v>
                </c:pt>
                <c:pt idx="4616" formatCode="0.00">
                  <c:v>14.71</c:v>
                </c:pt>
                <c:pt idx="4617" formatCode="0.00">
                  <c:v>13.42</c:v>
                </c:pt>
                <c:pt idx="4618" formatCode="0.00">
                  <c:v>13.23</c:v>
                </c:pt>
                <c:pt idx="4619" formatCode="0.00">
                  <c:v>12.65</c:v>
                </c:pt>
                <c:pt idx="4620" formatCode="0.00">
                  <c:v>12.93</c:v>
                </c:pt>
                <c:pt idx="4621" formatCode="0.00">
                  <c:v>14.63</c:v>
                </c:pt>
                <c:pt idx="4622" formatCode="0.00">
                  <c:v>13.42</c:v>
                </c:pt>
                <c:pt idx="4623" formatCode="0.00">
                  <c:v>13.43</c:v>
                </c:pt>
                <c:pt idx="4624" formatCode="0.00">
                  <c:v>13.42</c:v>
                </c:pt>
                <c:pt idx="4625" formatCode="0.00">
                  <c:v>13.08</c:v>
                </c:pt>
                <c:pt idx="4626" formatCode="0.00">
                  <c:v>13.22</c:v>
                </c:pt>
                <c:pt idx="4627" formatCode="0.00">
                  <c:v>12.58</c:v>
                </c:pt>
                <c:pt idx="4628" formatCode="0.00">
                  <c:v>12.53</c:v>
                </c:pt>
                <c:pt idx="4629" formatCode="0.00">
                  <c:v>13.22</c:v>
                </c:pt>
                <c:pt idx="4630" formatCode="0.00">
                  <c:v>17.02</c:v>
                </c:pt>
                <c:pt idx="4631" formatCode="0.00">
                  <c:v>14.94</c:v>
                </c:pt>
                <c:pt idx="4632" formatCode="0.00">
                  <c:v>15.43</c:v>
                </c:pt>
                <c:pt idx="4633" formatCode="0.00">
                  <c:v>13.46</c:v>
                </c:pt>
                <c:pt idx="4634" formatCode="0.00">
                  <c:v>12.74</c:v>
                </c:pt>
                <c:pt idx="4635" formatCode="0.00">
                  <c:v>12.4</c:v>
                </c:pt>
                <c:pt idx="4636" formatCode="0.00">
                  <c:v>11.64</c:v>
                </c:pt>
                <c:pt idx="4637" formatCode="0.00">
                  <c:v>12.13</c:v>
                </c:pt>
                <c:pt idx="4638" formatCode="0.00">
                  <c:v>12.18</c:v>
                </c:pt>
                <c:pt idx="4639" formatCode="0.00">
                  <c:v>12.35</c:v>
                </c:pt>
                <c:pt idx="4640" formatCode="0.00">
                  <c:v>12.34</c:v>
                </c:pt>
                <c:pt idx="4641" formatCode="0.00">
                  <c:v>12.94</c:v>
                </c:pt>
                <c:pt idx="4642" formatCode="0.00">
                  <c:v>12.12</c:v>
                </c:pt>
                <c:pt idx="4643" formatCode="0.00">
                  <c:v>11.98</c:v>
                </c:pt>
                <c:pt idx="4644" formatCode="0.00">
                  <c:v>12.31</c:v>
                </c:pt>
                <c:pt idx="4645" formatCode="0.00">
                  <c:v>13.35</c:v>
                </c:pt>
                <c:pt idx="4646" formatCode="0.00">
                  <c:v>12.79</c:v>
                </c:pt>
                <c:pt idx="4647" formatCode="0.00">
                  <c:v>14.64</c:v>
                </c:pt>
                <c:pt idx="4648" formatCode="0.00">
                  <c:v>13.77</c:v>
                </c:pt>
                <c:pt idx="4649" formatCode="0.00">
                  <c:v>17.329999999999998</c:v>
                </c:pt>
                <c:pt idx="4650" formatCode="0.00">
                  <c:v>15.92</c:v>
                </c:pt>
                <c:pt idx="4651" formatCode="0.00">
                  <c:v>17.91</c:v>
                </c:pt>
                <c:pt idx="4652" formatCode="0.00">
                  <c:v>16.850000000000001</c:v>
                </c:pt>
                <c:pt idx="4653" formatCode="0.00">
                  <c:v>16.09</c:v>
                </c:pt>
                <c:pt idx="4654" formatCode="0.00">
                  <c:v>15.6</c:v>
                </c:pt>
                <c:pt idx="4655" formatCode="0.00">
                  <c:v>16.14</c:v>
                </c:pt>
                <c:pt idx="4656" formatCode="0.00">
                  <c:v>14.97</c:v>
                </c:pt>
                <c:pt idx="4657" formatCode="0.00">
                  <c:v>13.37</c:v>
                </c:pt>
                <c:pt idx="4658" formatCode="0.00">
                  <c:v>12.69</c:v>
                </c:pt>
                <c:pt idx="4659" formatCode="0.00">
                  <c:v>12.64</c:v>
                </c:pt>
                <c:pt idx="4660" formatCode="0.00">
                  <c:v>13.63</c:v>
                </c:pt>
                <c:pt idx="4661" formatCode="0.00">
                  <c:v>12.58</c:v>
                </c:pt>
                <c:pt idx="4662" formatCode="0.00">
                  <c:v>12.18</c:v>
                </c:pt>
                <c:pt idx="4663" formatCode="0.00">
                  <c:v>12.83</c:v>
                </c:pt>
                <c:pt idx="4664" formatCode="0.00">
                  <c:v>12.06</c:v>
                </c:pt>
                <c:pt idx="4665" formatCode="0.00">
                  <c:v>12.1</c:v>
                </c:pt>
                <c:pt idx="4666" formatCode="0.00">
                  <c:v>12.87</c:v>
                </c:pt>
                <c:pt idx="4667" formatCode="0.00">
                  <c:v>12.86</c:v>
                </c:pt>
                <c:pt idx="4668" formatCode="0.00">
                  <c:v>12.62</c:v>
                </c:pt>
                <c:pt idx="4669" formatCode="0.00">
                  <c:v>12.41</c:v>
                </c:pt>
                <c:pt idx="4670" formatCode="0.00">
                  <c:v>12.29</c:v>
                </c:pt>
                <c:pt idx="4671" formatCode="0.00">
                  <c:v>12.14</c:v>
                </c:pt>
                <c:pt idx="4672" formatCode="0.00">
                  <c:v>13.03</c:v>
                </c:pt>
                <c:pt idx="4673" formatCode="0.00">
                  <c:v>14.26</c:v>
                </c:pt>
                <c:pt idx="4674" formatCode="0.00">
                  <c:v>12.83</c:v>
                </c:pt>
                <c:pt idx="4675" formatCode="0.00">
                  <c:v>13.15</c:v>
                </c:pt>
                <c:pt idx="4676" formatCode="0.00">
                  <c:v>12.19</c:v>
                </c:pt>
                <c:pt idx="4677" formatCode="0.00">
                  <c:v>11.64</c:v>
                </c:pt>
                <c:pt idx="4678" formatCode="0.00">
                  <c:v>11.27</c:v>
                </c:pt>
                <c:pt idx="4679" formatCode="0.00">
                  <c:v>10.93</c:v>
                </c:pt>
                <c:pt idx="4680" formatCode="0.00">
                  <c:v>10.85</c:v>
                </c:pt>
                <c:pt idx="4681" formatCode="0.00">
                  <c:v>11.27</c:v>
                </c:pt>
                <c:pt idx="4682" formatCode="0.00">
                  <c:v>13.16</c:v>
                </c:pt>
                <c:pt idx="4683" formatCode="0.00">
                  <c:v>14.78</c:v>
                </c:pt>
                <c:pt idx="4684" formatCode="0.00">
                  <c:v>13.31</c:v>
                </c:pt>
                <c:pt idx="4685" formatCode="0.00">
                  <c:v>14.64</c:v>
                </c:pt>
                <c:pt idx="4686" formatCode="0.00">
                  <c:v>13.45</c:v>
                </c:pt>
                <c:pt idx="4687" formatCode="0.00">
                  <c:v>12.64</c:v>
                </c:pt>
                <c:pt idx="4688" formatCode="0.00">
                  <c:v>12.49</c:v>
                </c:pt>
                <c:pt idx="4689" formatCode="0.00">
                  <c:v>12.86</c:v>
                </c:pt>
                <c:pt idx="4690" formatCode="0.00">
                  <c:v>12.25</c:v>
                </c:pt>
                <c:pt idx="4691" formatCode="0.00">
                  <c:v>12.41</c:v>
                </c:pt>
                <c:pt idx="4692" formatCode="0.00">
                  <c:v>11.99</c:v>
                </c:pt>
                <c:pt idx="4693" formatCode="0.00">
                  <c:v>12.16</c:v>
                </c:pt>
                <c:pt idx="4694" formatCode="0.00">
                  <c:v>12.5</c:v>
                </c:pt>
                <c:pt idx="4695" formatCode="0.00">
                  <c:v>12.25</c:v>
                </c:pt>
                <c:pt idx="4696" formatCode="0.00">
                  <c:v>13.53</c:v>
                </c:pt>
                <c:pt idx="4697" formatCode="0.00">
                  <c:v>12.86</c:v>
                </c:pt>
                <c:pt idx="4698" formatCode="0.00">
                  <c:v>13.16</c:v>
                </c:pt>
                <c:pt idx="4699" formatCode="0.00">
                  <c:v>13.91</c:v>
                </c:pt>
                <c:pt idx="4700" formatCode="0.00">
                  <c:v>14.65</c:v>
                </c:pt>
                <c:pt idx="4701" formatCode="0.00">
                  <c:v>14.88</c:v>
                </c:pt>
                <c:pt idx="4702" formatCode="0.00">
                  <c:v>14.16</c:v>
                </c:pt>
                <c:pt idx="4703" formatCode="0.00">
                  <c:v>13.22</c:v>
                </c:pt>
                <c:pt idx="4704" formatCode="0.00">
                  <c:v>13.14</c:v>
                </c:pt>
                <c:pt idx="4705" formatCode="0.00">
                  <c:v>12.37</c:v>
                </c:pt>
                <c:pt idx="4706" formatCode="0.00">
                  <c:v>12.07</c:v>
                </c:pt>
                <c:pt idx="4707" formatCode="0.00">
                  <c:v>13.68</c:v>
                </c:pt>
                <c:pt idx="4708" formatCode="0.00">
                  <c:v>12.79</c:v>
                </c:pt>
                <c:pt idx="4709" formatCode="0.00">
                  <c:v>11.75</c:v>
                </c:pt>
                <c:pt idx="4710" formatCode="0.00">
                  <c:v>11.8</c:v>
                </c:pt>
                <c:pt idx="4711" formatCode="0.00">
                  <c:v>11.68</c:v>
                </c:pt>
                <c:pt idx="4712" formatCode="0.00">
                  <c:v>12.2</c:v>
                </c:pt>
                <c:pt idx="4713" formatCode="0.00">
                  <c:v>12.42</c:v>
                </c:pt>
                <c:pt idx="4714" formatCode="0.00">
                  <c:v>12.89</c:v>
                </c:pt>
                <c:pt idx="4715" formatCode="0.00">
                  <c:v>12.41</c:v>
                </c:pt>
                <c:pt idx="4716" formatCode="0.00">
                  <c:v>12.12</c:v>
                </c:pt>
                <c:pt idx="4717" formatCode="0.00">
                  <c:v>12</c:v>
                </c:pt>
                <c:pt idx="4718" formatCode="0.00">
                  <c:v>12.05</c:v>
                </c:pt>
                <c:pt idx="4719" formatCode="0.00">
                  <c:v>11.61</c:v>
                </c:pt>
                <c:pt idx="4720" formatCode="0.00">
                  <c:v>14.22</c:v>
                </c:pt>
                <c:pt idx="4721" formatCode="0.00">
                  <c:v>14.82</c:v>
                </c:pt>
                <c:pt idx="4722" formatCode="0.00">
                  <c:v>15.69</c:v>
                </c:pt>
                <c:pt idx="4723" formatCode="0.00">
                  <c:v>15.95</c:v>
                </c:pt>
                <c:pt idx="4724" formatCode="0.00">
                  <c:v>22.96</c:v>
                </c:pt>
                <c:pt idx="4725" formatCode="0.00">
                  <c:v>24.98</c:v>
                </c:pt>
                <c:pt idx="4726" formatCode="0.00">
                  <c:v>21.31</c:v>
                </c:pt>
                <c:pt idx="4727" formatCode="0.00">
                  <c:v>21.3</c:v>
                </c:pt>
                <c:pt idx="4728" formatCode="0.00">
                  <c:v>17.62</c:v>
                </c:pt>
                <c:pt idx="4729" formatCode="0.00">
                  <c:v>17.399999999999999</c:v>
                </c:pt>
                <c:pt idx="4730" formatCode="0.00">
                  <c:v>20.059999999999999</c:v>
                </c:pt>
                <c:pt idx="4731" formatCode="0.00">
                  <c:v>19.89</c:v>
                </c:pt>
                <c:pt idx="4732" formatCode="0.00">
                  <c:v>19.64</c:v>
                </c:pt>
                <c:pt idx="4733" formatCode="0.00">
                  <c:v>20.71</c:v>
                </c:pt>
                <c:pt idx="4734" formatCode="0.00">
                  <c:v>25.23</c:v>
                </c:pt>
                <c:pt idx="4735" formatCode="0.00">
                  <c:v>24.22</c:v>
                </c:pt>
                <c:pt idx="4736" formatCode="0.00">
                  <c:v>24.16</c:v>
                </c:pt>
                <c:pt idx="4737" formatCode="0.00">
                  <c:v>24.7</c:v>
                </c:pt>
                <c:pt idx="4738" formatCode="0.00">
                  <c:v>23.35</c:v>
                </c:pt>
                <c:pt idx="4739" formatCode="0.00">
                  <c:v>21.23</c:v>
                </c:pt>
                <c:pt idx="4740" formatCode="0.00">
                  <c:v>19.34</c:v>
                </c:pt>
                <c:pt idx="4741" formatCode="0.00">
                  <c:v>19.510000000000002</c:v>
                </c:pt>
                <c:pt idx="4742" formatCode="0.00">
                  <c:v>19.96</c:v>
                </c:pt>
                <c:pt idx="4743" formatCode="0.00">
                  <c:v>19.91</c:v>
                </c:pt>
                <c:pt idx="4744" formatCode="0.00">
                  <c:v>16.36</c:v>
                </c:pt>
                <c:pt idx="4745" formatCode="0.00">
                  <c:v>16.72</c:v>
                </c:pt>
                <c:pt idx="4746" formatCode="0.00">
                  <c:v>17.36</c:v>
                </c:pt>
                <c:pt idx="4747" formatCode="0.00">
                  <c:v>20.45</c:v>
                </c:pt>
                <c:pt idx="4748" formatCode="0.00">
                  <c:v>20.02</c:v>
                </c:pt>
                <c:pt idx="4749" formatCode="0.00">
                  <c:v>21.25</c:v>
                </c:pt>
                <c:pt idx="4750" formatCode="0.00">
                  <c:v>19.98</c:v>
                </c:pt>
                <c:pt idx="4751" formatCode="0.00">
                  <c:v>18.14</c:v>
                </c:pt>
                <c:pt idx="4752" formatCode="0.00">
                  <c:v>20.100000000000001</c:v>
                </c:pt>
                <c:pt idx="4753" formatCode="0.00">
                  <c:v>22.48</c:v>
                </c:pt>
                <c:pt idx="4754" formatCode="0.00">
                  <c:v>20.8</c:v>
                </c:pt>
                <c:pt idx="4755" formatCode="0.00">
                  <c:v>21.52</c:v>
                </c:pt>
                <c:pt idx="4756" formatCode="0.00">
                  <c:v>18.899999999999999</c:v>
                </c:pt>
                <c:pt idx="4757" formatCode="0.00">
                  <c:v>19.02</c:v>
                </c:pt>
                <c:pt idx="4758" formatCode="0.00">
                  <c:v>18.489999999999998</c:v>
                </c:pt>
                <c:pt idx="4759" formatCode="0.00">
                  <c:v>18.79</c:v>
                </c:pt>
                <c:pt idx="4760" formatCode="0.00">
                  <c:v>18.07</c:v>
                </c:pt>
                <c:pt idx="4761" formatCode="0.00">
                  <c:v>16.440000000000001</c:v>
                </c:pt>
                <c:pt idx="4762" formatCode="0.00">
                  <c:v>20.74</c:v>
                </c:pt>
                <c:pt idx="4763" formatCode="0.00">
                  <c:v>21.19</c:v>
                </c:pt>
                <c:pt idx="4764" formatCode="0.00">
                  <c:v>23.23</c:v>
                </c:pt>
                <c:pt idx="4765" formatCode="0.00">
                  <c:v>22.64</c:v>
                </c:pt>
                <c:pt idx="4766" formatCode="0.00">
                  <c:v>21.76</c:v>
                </c:pt>
                <c:pt idx="4767" formatCode="0.00">
                  <c:v>21.46</c:v>
                </c:pt>
                <c:pt idx="4768" formatCode="0.00">
                  <c:v>20.65</c:v>
                </c:pt>
                <c:pt idx="4769" formatCode="0.00">
                  <c:v>21.63</c:v>
                </c:pt>
                <c:pt idx="4770" formatCode="0.00">
                  <c:v>24.52</c:v>
                </c:pt>
                <c:pt idx="4771" formatCode="0.00">
                  <c:v>25.58</c:v>
                </c:pt>
                <c:pt idx="4772" formatCode="0.00">
                  <c:v>25.58</c:v>
                </c:pt>
                <c:pt idx="4773" formatCode="0.00">
                  <c:v>28.38</c:v>
                </c:pt>
                <c:pt idx="4774" formatCode="0.00">
                  <c:v>30.11</c:v>
                </c:pt>
                <c:pt idx="4775" formatCode="0.00">
                  <c:v>36.07</c:v>
                </c:pt>
                <c:pt idx="4776" formatCode="0.00">
                  <c:v>30.41</c:v>
                </c:pt>
                <c:pt idx="4777" formatCode="0.00">
                  <c:v>29.96</c:v>
                </c:pt>
                <c:pt idx="4778" formatCode="0.00">
                  <c:v>28.34</c:v>
                </c:pt>
                <c:pt idx="4779" formatCode="0.00">
                  <c:v>25.42</c:v>
                </c:pt>
                <c:pt idx="4780" formatCode="0.00">
                  <c:v>23.22</c:v>
                </c:pt>
                <c:pt idx="4781" formatCode="0.00">
                  <c:v>25.45</c:v>
                </c:pt>
                <c:pt idx="4782" formatCode="0.00">
                  <c:v>21.38</c:v>
                </c:pt>
                <c:pt idx="4783" formatCode="0.00">
                  <c:v>21.4</c:v>
                </c:pt>
                <c:pt idx="4784" formatCode="0.00">
                  <c:v>20.47</c:v>
                </c:pt>
                <c:pt idx="4785" formatCode="0.00">
                  <c:v>19.98</c:v>
                </c:pt>
                <c:pt idx="4786" formatCode="0.00">
                  <c:v>19.5</c:v>
                </c:pt>
                <c:pt idx="4787" formatCode="0.00">
                  <c:v>18.190000000000001</c:v>
                </c:pt>
                <c:pt idx="4788" formatCode="0.00">
                  <c:v>19.07</c:v>
                </c:pt>
                <c:pt idx="4789" formatCode="0.00">
                  <c:v>18.600000000000001</c:v>
                </c:pt>
                <c:pt idx="4790" formatCode="0.00">
                  <c:v>19.04</c:v>
                </c:pt>
                <c:pt idx="4791" formatCode="0.00">
                  <c:v>18.059999999999999</c:v>
                </c:pt>
                <c:pt idx="4792" formatCode="0.00">
                  <c:v>17.8</c:v>
                </c:pt>
                <c:pt idx="4793" formatCode="0.00">
                  <c:v>20.8</c:v>
                </c:pt>
                <c:pt idx="4794" formatCode="0.00">
                  <c:v>19.52</c:v>
                </c:pt>
                <c:pt idx="4795" formatCode="0.00">
                  <c:v>18.89</c:v>
                </c:pt>
                <c:pt idx="4796" formatCode="0.00">
                  <c:v>17.420000000000002</c:v>
                </c:pt>
                <c:pt idx="4797" formatCode="0.00">
                  <c:v>18.87</c:v>
                </c:pt>
                <c:pt idx="4798" formatCode="0.00">
                  <c:v>19.13</c:v>
                </c:pt>
                <c:pt idx="4799" formatCode="0.00">
                  <c:v>17.66</c:v>
                </c:pt>
                <c:pt idx="4800" formatCode="0.00">
                  <c:v>16.57</c:v>
                </c:pt>
                <c:pt idx="4801" formatCode="0.00">
                  <c:v>16.14</c:v>
                </c:pt>
                <c:pt idx="4802" formatCode="0.00">
                  <c:v>15.73</c:v>
                </c:pt>
                <c:pt idx="4803" formatCode="0.00">
                  <c:v>15.57</c:v>
                </c:pt>
                <c:pt idx="4804" formatCode="0.00">
                  <c:v>15.38</c:v>
                </c:pt>
                <c:pt idx="4805" formatCode="0.00">
                  <c:v>16.37</c:v>
                </c:pt>
                <c:pt idx="4806" formatCode="0.00">
                  <c:v>15.72</c:v>
                </c:pt>
                <c:pt idx="4807" formatCode="0.00">
                  <c:v>15.97</c:v>
                </c:pt>
                <c:pt idx="4808" formatCode="0.00">
                  <c:v>15.43</c:v>
                </c:pt>
                <c:pt idx="4809" formatCode="0.00">
                  <c:v>15.65</c:v>
                </c:pt>
                <c:pt idx="4810" formatCode="0.00">
                  <c:v>16.22</c:v>
                </c:pt>
                <c:pt idx="4811" formatCode="0.00">
                  <c:v>14.91</c:v>
                </c:pt>
                <c:pt idx="4812" formatCode="0.00">
                  <c:v>14.88</c:v>
                </c:pt>
                <c:pt idx="4813" formatCode="0.00">
                  <c:v>14.02</c:v>
                </c:pt>
                <c:pt idx="4814" formatCode="0.00">
                  <c:v>14.46</c:v>
                </c:pt>
                <c:pt idx="4815" formatCode="0.00">
                  <c:v>13.51</c:v>
                </c:pt>
                <c:pt idx="4816" formatCode="0.00">
                  <c:v>14.85</c:v>
                </c:pt>
                <c:pt idx="4817" formatCode="0.00">
                  <c:v>15.17</c:v>
                </c:pt>
                <c:pt idx="4818" formatCode="0.00">
                  <c:v>14.7</c:v>
                </c:pt>
                <c:pt idx="4819" formatCode="0.00">
                  <c:v>14.78</c:v>
                </c:pt>
                <c:pt idx="4820" formatCode="0.00">
                  <c:v>13.57</c:v>
                </c:pt>
                <c:pt idx="4821" formatCode="0.00">
                  <c:v>14.63</c:v>
                </c:pt>
                <c:pt idx="4822" formatCode="0.00">
                  <c:v>14.74</c:v>
                </c:pt>
                <c:pt idx="4823" formatCode="0.00">
                  <c:v>15.74</c:v>
                </c:pt>
                <c:pt idx="4824" formatCode="0.00">
                  <c:v>16.59</c:v>
                </c:pt>
                <c:pt idx="4825" formatCode="0.00">
                  <c:v>16.05</c:v>
                </c:pt>
                <c:pt idx="4826" formatCode="0.00">
                  <c:v>14.33</c:v>
                </c:pt>
                <c:pt idx="4827" formatCode="0.00">
                  <c:v>13.77</c:v>
                </c:pt>
                <c:pt idx="4828" formatCode="0.00">
                  <c:v>13.41</c:v>
                </c:pt>
                <c:pt idx="4829" formatCode="0.00">
                  <c:v>13.5</c:v>
                </c:pt>
                <c:pt idx="4830" formatCode="0.00">
                  <c:v>12.88</c:v>
                </c:pt>
                <c:pt idx="4831" formatCode="0.00">
                  <c:v>13.1</c:v>
                </c:pt>
                <c:pt idx="4832" formatCode="0.00">
                  <c:v>13.56</c:v>
                </c:pt>
                <c:pt idx="4833" formatCode="0.00">
                  <c:v>13.91</c:v>
                </c:pt>
                <c:pt idx="4834" formatCode="0.00">
                  <c:v>13.63</c:v>
                </c:pt>
                <c:pt idx="4835" formatCode="0.00">
                  <c:v>16.48</c:v>
                </c:pt>
                <c:pt idx="4836" formatCode="0.00">
                  <c:v>16.329999999999998</c:v>
                </c:pt>
                <c:pt idx="4837" formatCode="0.00">
                  <c:v>14.68</c:v>
                </c:pt>
                <c:pt idx="4838" formatCode="0.00">
                  <c:v>15.15</c:v>
                </c:pt>
                <c:pt idx="4839" formatCode="0.00">
                  <c:v>14.43</c:v>
                </c:pt>
                <c:pt idx="4840" formatCode="0.00">
                  <c:v>13.71</c:v>
                </c:pt>
                <c:pt idx="4841" formatCode="0.00">
                  <c:v>13.4</c:v>
                </c:pt>
                <c:pt idx="4842" formatCode="0.00">
                  <c:v>13.36</c:v>
                </c:pt>
                <c:pt idx="4843" formatCode="0.00">
                  <c:v>13.74</c:v>
                </c:pt>
                <c:pt idx="4844" formatCode="0.00">
                  <c:v>13.58</c:v>
                </c:pt>
                <c:pt idx="4845" formatCode="0.00">
                  <c:v>12.82</c:v>
                </c:pt>
                <c:pt idx="4846" formatCode="0.00">
                  <c:v>13.18</c:v>
                </c:pt>
                <c:pt idx="4847" formatCode="0.00">
                  <c:v>14.28</c:v>
                </c:pt>
                <c:pt idx="4848" formatCode="0.00">
                  <c:v>13.3</c:v>
                </c:pt>
                <c:pt idx="4849" formatCode="0.00">
                  <c:v>13.02</c:v>
                </c:pt>
                <c:pt idx="4850" formatCode="0.00">
                  <c:v>12.01</c:v>
                </c:pt>
                <c:pt idx="4851" formatCode="0.00">
                  <c:v>12.32</c:v>
                </c:pt>
                <c:pt idx="4852" formatCode="0.00">
                  <c:v>12.18</c:v>
                </c:pt>
                <c:pt idx="4853" formatCode="0.00">
                  <c:v>12.6</c:v>
                </c:pt>
                <c:pt idx="4854" formatCode="0.00">
                  <c:v>12.09</c:v>
                </c:pt>
                <c:pt idx="4855" formatCode="0.00">
                  <c:v>12.42</c:v>
                </c:pt>
                <c:pt idx="4856" formatCode="0.00">
                  <c:v>12.28</c:v>
                </c:pt>
                <c:pt idx="4857" formatCode="0.00">
                  <c:v>13.14</c:v>
                </c:pt>
                <c:pt idx="4858" formatCode="0.00">
                  <c:v>13.25</c:v>
                </c:pt>
                <c:pt idx="4859" formatCode="0.00">
                  <c:v>12.73</c:v>
                </c:pt>
                <c:pt idx="4860" formatCode="0.00">
                  <c:v>13.11</c:v>
                </c:pt>
                <c:pt idx="4861" formatCode="0.00">
                  <c:v>13.12</c:v>
                </c:pt>
                <c:pt idx="4862" formatCode="0.00">
                  <c:v>14.8</c:v>
                </c:pt>
                <c:pt idx="4863" formatCode="0.00">
                  <c:v>14.42</c:v>
                </c:pt>
                <c:pt idx="4864" formatCode="0.00">
                  <c:v>12.87</c:v>
                </c:pt>
                <c:pt idx="4865" formatCode="0.00">
                  <c:v>15.44</c:v>
                </c:pt>
                <c:pt idx="4866" formatCode="0.00">
                  <c:v>19.32</c:v>
                </c:pt>
                <c:pt idx="4867" formatCode="0.00">
                  <c:v>19.399999999999999</c:v>
                </c:pt>
                <c:pt idx="4868" formatCode="0.00">
                  <c:v>19.100000000000001</c:v>
                </c:pt>
                <c:pt idx="4869" formatCode="0.00">
                  <c:v>16.04</c:v>
                </c:pt>
                <c:pt idx="4870" formatCode="0.00">
                  <c:v>20.55</c:v>
                </c:pt>
                <c:pt idx="4871" formatCode="0.00">
                  <c:v>18.059999999999999</c:v>
                </c:pt>
                <c:pt idx="4872" formatCode="0.00">
                  <c:v>16.440000000000001</c:v>
                </c:pt>
                <c:pt idx="4873" formatCode="0.00">
                  <c:v>15.29</c:v>
                </c:pt>
                <c:pt idx="4874" formatCode="0.00">
                  <c:v>15.96</c:v>
                </c:pt>
                <c:pt idx="4875" formatCode="0.00">
                  <c:v>16.309999999999999</c:v>
                </c:pt>
                <c:pt idx="4876" formatCode="0.00">
                  <c:v>14.95</c:v>
                </c:pt>
                <c:pt idx="4877" formatCode="0.00">
                  <c:v>14.75</c:v>
                </c:pt>
                <c:pt idx="4878" formatCode="0.00">
                  <c:v>16.920000000000002</c:v>
                </c:pt>
                <c:pt idx="4879" formatCode="0.00">
                  <c:v>15.85</c:v>
                </c:pt>
                <c:pt idx="4880" formatCode="0.00">
                  <c:v>17.5</c:v>
                </c:pt>
                <c:pt idx="4881" formatCode="0.00">
                  <c:v>17.899999999999999</c:v>
                </c:pt>
                <c:pt idx="4882" formatCode="0.00">
                  <c:v>17.3</c:v>
                </c:pt>
                <c:pt idx="4883" formatCode="0.00">
                  <c:v>18.71</c:v>
                </c:pt>
                <c:pt idx="4884" formatCode="0.00">
                  <c:v>18.86</c:v>
                </c:pt>
                <c:pt idx="4885" formatCode="0.00">
                  <c:v>16.97</c:v>
                </c:pt>
                <c:pt idx="4886" formatCode="0.00">
                  <c:v>16.09</c:v>
                </c:pt>
                <c:pt idx="4887" formatCode="0.00">
                  <c:v>15.93</c:v>
                </c:pt>
                <c:pt idx="4888" formatCode="0.00">
                  <c:v>16.3</c:v>
                </c:pt>
                <c:pt idx="4889" formatCode="0.00">
                  <c:v>15.94</c:v>
                </c:pt>
                <c:pt idx="4890" formatCode="0.00">
                  <c:v>15.99</c:v>
                </c:pt>
                <c:pt idx="4891" formatCode="0.00">
                  <c:v>15.91</c:v>
                </c:pt>
                <c:pt idx="4892" formatCode="0.00">
                  <c:v>15.82</c:v>
                </c:pt>
                <c:pt idx="4893" formatCode="0.00">
                  <c:v>15.28</c:v>
                </c:pt>
                <c:pt idx="4894" formatCode="0.00">
                  <c:v>15.35</c:v>
                </c:pt>
                <c:pt idx="4895" formatCode="0.00">
                  <c:v>15.15</c:v>
                </c:pt>
                <c:pt idx="4896" formatCode="0.00">
                  <c:v>14.33</c:v>
                </c:pt>
                <c:pt idx="4897" formatCode="0.00">
                  <c:v>14.75</c:v>
                </c:pt>
                <c:pt idx="4898" formatCode="0.00">
                  <c:v>15.4</c:v>
                </c:pt>
                <c:pt idx="4899" formatCode="0.00">
                  <c:v>15.26</c:v>
                </c:pt>
                <c:pt idx="4900" formatCode="0.00">
                  <c:v>16.28</c:v>
                </c:pt>
                <c:pt idx="4901" formatCode="0.00">
                  <c:v>16.21</c:v>
                </c:pt>
                <c:pt idx="4902" formatCode="0.00">
                  <c:v>15.82</c:v>
                </c:pt>
                <c:pt idx="4903" formatCode="0.00">
                  <c:v>15.08</c:v>
                </c:pt>
                <c:pt idx="4904" formatCode="0.00">
                  <c:v>14.06</c:v>
                </c:pt>
                <c:pt idx="4905" formatCode="0.00">
                  <c:v>12.93</c:v>
                </c:pt>
                <c:pt idx="4906" formatCode="0.00">
                  <c:v>12.57</c:v>
                </c:pt>
                <c:pt idx="4907" formatCode="0.00">
                  <c:v>13.28</c:v>
                </c:pt>
                <c:pt idx="4908" formatCode="0.00">
                  <c:v>13.96</c:v>
                </c:pt>
                <c:pt idx="4909" formatCode="0.00">
                  <c:v>14.09</c:v>
                </c:pt>
                <c:pt idx="4910" formatCode="0.00">
                  <c:v>13.03</c:v>
                </c:pt>
                <c:pt idx="4911" formatCode="0.00">
                  <c:v>12.93</c:v>
                </c:pt>
                <c:pt idx="4912" formatCode="0.00">
                  <c:v>12.39</c:v>
                </c:pt>
                <c:pt idx="4913" formatCode="0.00">
                  <c:v>12.68</c:v>
                </c:pt>
                <c:pt idx="4914" formatCode="0.00">
                  <c:v>12.86</c:v>
                </c:pt>
                <c:pt idx="4915" formatCode="0.00">
                  <c:v>13.97</c:v>
                </c:pt>
                <c:pt idx="4916" formatCode="0.00">
                  <c:v>13.53</c:v>
                </c:pt>
                <c:pt idx="4917" formatCode="0.00">
                  <c:v>14.45</c:v>
                </c:pt>
                <c:pt idx="4918" formatCode="0.00">
                  <c:v>13.53</c:v>
                </c:pt>
                <c:pt idx="4919" formatCode="0.00">
                  <c:v>12.61</c:v>
                </c:pt>
                <c:pt idx="4920" formatCode="0.00">
                  <c:v>12.07</c:v>
                </c:pt>
                <c:pt idx="4921" formatCode="0.00">
                  <c:v>12.74</c:v>
                </c:pt>
                <c:pt idx="4922" formatCode="0.00">
                  <c:v>12.16</c:v>
                </c:pt>
                <c:pt idx="4923" formatCode="0.00">
                  <c:v>12.83</c:v>
                </c:pt>
                <c:pt idx="4924" formatCode="0.00">
                  <c:v>13.94</c:v>
                </c:pt>
                <c:pt idx="4925" formatCode="0.00">
                  <c:v>16.12</c:v>
                </c:pt>
                <c:pt idx="4926" formatCode="0.00">
                  <c:v>17.87</c:v>
                </c:pt>
                <c:pt idx="4927" formatCode="0.00">
                  <c:v>17.61</c:v>
                </c:pt>
                <c:pt idx="4928" formatCode="0.00">
                  <c:v>24.59</c:v>
                </c:pt>
                <c:pt idx="4929" formatCode="0.00">
                  <c:v>20.170000000000002</c:v>
                </c:pt>
                <c:pt idx="4930" formatCode="0.00">
                  <c:v>19.489999999999998</c:v>
                </c:pt>
                <c:pt idx="4931" formatCode="0.00">
                  <c:v>16.91</c:v>
                </c:pt>
                <c:pt idx="4932" formatCode="0.00">
                  <c:v>17.97</c:v>
                </c:pt>
                <c:pt idx="4933" formatCode="0.00">
                  <c:v>21.09</c:v>
                </c:pt>
                <c:pt idx="4934" formatCode="0.00">
                  <c:v>17.52</c:v>
                </c:pt>
                <c:pt idx="4935" formatCode="0.00">
                  <c:v>22.1</c:v>
                </c:pt>
                <c:pt idx="4936" formatCode="0.00">
                  <c:v>21.18</c:v>
                </c:pt>
                <c:pt idx="4937" formatCode="0.00">
                  <c:v>18.47</c:v>
                </c:pt>
                <c:pt idx="4938" formatCode="0.00">
                  <c:v>16.88</c:v>
                </c:pt>
                <c:pt idx="4939" formatCode="0.00">
                  <c:v>17.5</c:v>
                </c:pt>
                <c:pt idx="4940" formatCode="0.00">
                  <c:v>15.8</c:v>
                </c:pt>
                <c:pt idx="4941" formatCode="0.00">
                  <c:v>16.68</c:v>
                </c:pt>
                <c:pt idx="4942" formatCode="0.00">
                  <c:v>19.87</c:v>
                </c:pt>
                <c:pt idx="4943" formatCode="0.00">
                  <c:v>19.32</c:v>
                </c:pt>
                <c:pt idx="4944" formatCode="0.00">
                  <c:v>20.309999999999999</c:v>
                </c:pt>
                <c:pt idx="4945" formatCode="0.00">
                  <c:v>19.350000000000001</c:v>
                </c:pt>
                <c:pt idx="4946" formatCode="0.00">
                  <c:v>17.88</c:v>
                </c:pt>
                <c:pt idx="4947" formatCode="0.00">
                  <c:v>18.98</c:v>
                </c:pt>
                <c:pt idx="4948" formatCode="0.00">
                  <c:v>19.66</c:v>
                </c:pt>
                <c:pt idx="4949" formatCode="0.00">
                  <c:v>17.329999999999998</c:v>
                </c:pt>
                <c:pt idx="4950" formatCode="0.00">
                  <c:v>16.27</c:v>
                </c:pt>
                <c:pt idx="4951" formatCode="0.00">
                  <c:v>15</c:v>
                </c:pt>
                <c:pt idx="4952" formatCode="0.00">
                  <c:v>15.27</c:v>
                </c:pt>
                <c:pt idx="4953" formatCode="0.00">
                  <c:v>15.2</c:v>
                </c:pt>
                <c:pt idx="4954" formatCode="0.00">
                  <c:v>14.61</c:v>
                </c:pt>
                <c:pt idx="4955" formatCode="0.00">
                  <c:v>14.22</c:v>
                </c:pt>
                <c:pt idx="4956" formatCode="0.00">
                  <c:v>13.74</c:v>
                </c:pt>
                <c:pt idx="4957" formatCode="0.00">
                  <c:v>14.67</c:v>
                </c:pt>
                <c:pt idx="4958" formatCode="0.00">
                  <c:v>14.44</c:v>
                </c:pt>
                <c:pt idx="4959" formatCode="0.00">
                  <c:v>13.95</c:v>
                </c:pt>
                <c:pt idx="4960" formatCode="0.00">
                  <c:v>14.05</c:v>
                </c:pt>
                <c:pt idx="4961" formatCode="0.00">
                  <c:v>15.32</c:v>
                </c:pt>
                <c:pt idx="4962" formatCode="0.00">
                  <c:v>14.91</c:v>
                </c:pt>
                <c:pt idx="4963" formatCode="0.00">
                  <c:v>17.05</c:v>
                </c:pt>
                <c:pt idx="4964" formatCode="0.00">
                  <c:v>15.96</c:v>
                </c:pt>
                <c:pt idx="4965" formatCode="0.00">
                  <c:v>16.07</c:v>
                </c:pt>
                <c:pt idx="4966" formatCode="0.00">
                  <c:v>17.22</c:v>
                </c:pt>
                <c:pt idx="4967" formatCode="0.00">
                  <c:v>16.239999999999998</c:v>
                </c:pt>
                <c:pt idx="4968" formatCode="0.00">
                  <c:v>18.559999999999999</c:v>
                </c:pt>
                <c:pt idx="4969" formatCode="0.00">
                  <c:v>20.56</c:v>
                </c:pt>
                <c:pt idx="4970" formatCode="0.00">
                  <c:v>19.12</c:v>
                </c:pt>
                <c:pt idx="4971" formatCode="0.00">
                  <c:v>17.04</c:v>
                </c:pt>
                <c:pt idx="4972" formatCode="0.00">
                  <c:v>17.86</c:v>
                </c:pt>
                <c:pt idx="4973" formatCode="0.00">
                  <c:v>20.28</c:v>
                </c:pt>
                <c:pt idx="4974" formatCode="0.00">
                  <c:v>18.64</c:v>
                </c:pt>
                <c:pt idx="4975" formatCode="0.00">
                  <c:v>17.57</c:v>
                </c:pt>
                <c:pt idx="4976" formatCode="0.00">
                  <c:v>15.58</c:v>
                </c:pt>
                <c:pt idx="4977" formatCode="0.00">
                  <c:v>14.57</c:v>
                </c:pt>
                <c:pt idx="4978" formatCode="0.00">
                  <c:v>13.54</c:v>
                </c:pt>
                <c:pt idx="4979" formatCode="0.00">
                  <c:v>13.68</c:v>
                </c:pt>
                <c:pt idx="4980" formatCode="0.00">
                  <c:v>13.79</c:v>
                </c:pt>
                <c:pt idx="4981" formatCode="0.00">
                  <c:v>14.25</c:v>
                </c:pt>
                <c:pt idx="4982" formatCode="0.00">
                  <c:v>14</c:v>
                </c:pt>
                <c:pt idx="4983" formatCode="0.00">
                  <c:v>14.46</c:v>
                </c:pt>
                <c:pt idx="4984" formatCode="0.00">
                  <c:v>14.01</c:v>
                </c:pt>
                <c:pt idx="4985" formatCode="0.00">
                  <c:v>13.71</c:v>
                </c:pt>
                <c:pt idx="4986" formatCode="0.00">
                  <c:v>12.65</c:v>
                </c:pt>
                <c:pt idx="4987" formatCode="0.00">
                  <c:v>13.11</c:v>
                </c:pt>
                <c:pt idx="4988" formatCode="0.00">
                  <c:v>13.2</c:v>
                </c:pt>
                <c:pt idx="4989" formatCode="0.00">
                  <c:v>12.33</c:v>
                </c:pt>
                <c:pt idx="4990" formatCode="0.00">
                  <c:v>13.22</c:v>
                </c:pt>
                <c:pt idx="4991" formatCode="0.00">
                  <c:v>12.3</c:v>
                </c:pt>
                <c:pt idx="4992" formatCode="0.00">
                  <c:v>12.83</c:v>
                </c:pt>
                <c:pt idx="4993" formatCode="0.00">
                  <c:v>13.1</c:v>
                </c:pt>
                <c:pt idx="4994" formatCode="0.00">
                  <c:v>12.62</c:v>
                </c:pt>
                <c:pt idx="4995" formatCode="0.00">
                  <c:v>12.73</c:v>
                </c:pt>
                <c:pt idx="4996" formatCode="0.00">
                  <c:v>12.07</c:v>
                </c:pt>
                <c:pt idx="4997" formatCode="0.00">
                  <c:v>12.69</c:v>
                </c:pt>
                <c:pt idx="4998" formatCode="0.00">
                  <c:v>12.68</c:v>
                </c:pt>
                <c:pt idx="4999" formatCode="0.00">
                  <c:v>13</c:v>
                </c:pt>
                <c:pt idx="5000" formatCode="0.00">
                  <c:v>13.05</c:v>
                </c:pt>
                <c:pt idx="5001" formatCode="0.00">
                  <c:v>12.05</c:v>
                </c:pt>
                <c:pt idx="5002" formatCode="0.00">
                  <c:v>12.46</c:v>
                </c:pt>
                <c:pt idx="5003" formatCode="0.00">
                  <c:v>12.86</c:v>
                </c:pt>
                <c:pt idx="5004" formatCode="0.00">
                  <c:v>12.78</c:v>
                </c:pt>
                <c:pt idx="5005" formatCode="0.00">
                  <c:v>13.13</c:v>
                </c:pt>
                <c:pt idx="5006" formatCode="0.00">
                  <c:v>12.34</c:v>
                </c:pt>
                <c:pt idx="5007" formatCode="0.00">
                  <c:v>11.87</c:v>
                </c:pt>
                <c:pt idx="5008" formatCode="0.00">
                  <c:v>11.54</c:v>
                </c:pt>
                <c:pt idx="5009" formatCode="0.00">
                  <c:v>11.75</c:v>
                </c:pt>
                <c:pt idx="5010" formatCode="0.00">
                  <c:v>12.62</c:v>
                </c:pt>
                <c:pt idx="5011" formatCode="0.00">
                  <c:v>14.91</c:v>
                </c:pt>
                <c:pt idx="5012" formatCode="0.00">
                  <c:v>15.96</c:v>
                </c:pt>
                <c:pt idx="5013" formatCode="0.00">
                  <c:v>14.8</c:v>
                </c:pt>
                <c:pt idx="5014" formatCode="0.00">
                  <c:v>14.52</c:v>
                </c:pt>
                <c:pt idx="5015" formatCode="0.00">
                  <c:v>13.62</c:v>
                </c:pt>
                <c:pt idx="5016" formatCode="0.00">
                  <c:v>15.86</c:v>
                </c:pt>
                <c:pt idx="5017" formatCode="0.00">
                  <c:v>15.68</c:v>
                </c:pt>
                <c:pt idx="5018" formatCode="0.00">
                  <c:v>14.99</c:v>
                </c:pt>
                <c:pt idx="5019" formatCode="0.00">
                  <c:v>13.94</c:v>
                </c:pt>
                <c:pt idx="5020" formatCode="0.00">
                  <c:v>12.63</c:v>
                </c:pt>
                <c:pt idx="5021" formatCode="0.00">
                  <c:v>12.14</c:v>
                </c:pt>
                <c:pt idx="5022" formatCode="0.00">
                  <c:v>12.29</c:v>
                </c:pt>
                <c:pt idx="5023" formatCode="0.00">
                  <c:v>12.58</c:v>
                </c:pt>
                <c:pt idx="5024" formatCode="0.00">
                  <c:v>12.5</c:v>
                </c:pt>
                <c:pt idx="5025" formatCode="0.00">
                  <c:v>12.51</c:v>
                </c:pt>
                <c:pt idx="5026" formatCode="0.00">
                  <c:v>12.61</c:v>
                </c:pt>
                <c:pt idx="5027" formatCode="0.00">
                  <c:v>12.67</c:v>
                </c:pt>
                <c:pt idx="5028" formatCode="0.00">
                  <c:v>12.65</c:v>
                </c:pt>
                <c:pt idx="5029" formatCode="0.00">
                  <c:v>13.43</c:v>
                </c:pt>
                <c:pt idx="5030" formatCode="0.00">
                  <c:v>14.82</c:v>
                </c:pt>
                <c:pt idx="5031" formatCode="0.00">
                  <c:v>13.78</c:v>
                </c:pt>
              </c:numCache>
            </c:numRef>
          </c:val>
          <c:smooth val="0"/>
          <c:extLst>
            <c:ext xmlns:c16="http://schemas.microsoft.com/office/drawing/2014/chart" uri="{C3380CC4-5D6E-409C-BE32-E72D297353CC}">
              <c16:uniqueId val="{00000001-71FA-4DC7-B28C-BD15AE4550BD}"/>
            </c:ext>
          </c:extLst>
        </c:ser>
        <c:ser>
          <c:idx val="2"/>
          <c:order val="2"/>
          <c:tx>
            <c:strRef>
              <c:f>'Chrt VIX'!$I$1</c:f>
              <c:strCache>
                <c:ptCount val="1"/>
                <c:pt idx="0">
                  <c:v>Covid</c:v>
                </c:pt>
              </c:strCache>
            </c:strRef>
          </c:tx>
          <c:spPr>
            <a:ln w="12700" cap="rnd">
              <a:solidFill>
                <a:srgbClr val="0070C0"/>
              </a:solidFill>
              <a:round/>
            </a:ln>
            <a:effectLst/>
          </c:spPr>
          <c:marker>
            <c:symbol val="none"/>
          </c:marker>
          <c:cat>
            <c:numRef>
              <c:f>'Chrt VIX'!$A$2526:$A$8897</c:f>
              <c:numCache>
                <c:formatCode>m/d/yyyy</c:formatCode>
                <c:ptCount val="6372"/>
                <c:pt idx="0">
                  <c:v>36528</c:v>
                </c:pt>
                <c:pt idx="1">
                  <c:v>36529</c:v>
                </c:pt>
                <c:pt idx="2">
                  <c:v>36530</c:v>
                </c:pt>
                <c:pt idx="3">
                  <c:v>36531</c:v>
                </c:pt>
                <c:pt idx="4">
                  <c:v>36532</c:v>
                </c:pt>
                <c:pt idx="5">
                  <c:v>36535</c:v>
                </c:pt>
                <c:pt idx="6">
                  <c:v>36536</c:v>
                </c:pt>
                <c:pt idx="7">
                  <c:v>36537</c:v>
                </c:pt>
                <c:pt idx="8">
                  <c:v>36538</c:v>
                </c:pt>
                <c:pt idx="9">
                  <c:v>36539</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36578</c:v>
                </c:pt>
                <c:pt idx="35">
                  <c:v>36579</c:v>
                </c:pt>
                <c:pt idx="36">
                  <c:v>36580</c:v>
                </c:pt>
                <c:pt idx="37">
                  <c:v>36581</c:v>
                </c:pt>
                <c:pt idx="38">
                  <c:v>36584</c:v>
                </c:pt>
                <c:pt idx="39">
                  <c:v>36585</c:v>
                </c:pt>
                <c:pt idx="40">
                  <c:v>36586</c:v>
                </c:pt>
                <c:pt idx="41">
                  <c:v>36587</c:v>
                </c:pt>
                <c:pt idx="42">
                  <c:v>36588</c:v>
                </c:pt>
                <c:pt idx="43">
                  <c:v>36591</c:v>
                </c:pt>
                <c:pt idx="44">
                  <c:v>36592</c:v>
                </c:pt>
                <c:pt idx="45">
                  <c:v>36593</c:v>
                </c:pt>
                <c:pt idx="46">
                  <c:v>36594</c:v>
                </c:pt>
                <c:pt idx="47">
                  <c:v>36595</c:v>
                </c:pt>
                <c:pt idx="48">
                  <c:v>36598</c:v>
                </c:pt>
                <c:pt idx="49">
                  <c:v>36599</c:v>
                </c:pt>
                <c:pt idx="50">
                  <c:v>36600</c:v>
                </c:pt>
                <c:pt idx="51">
                  <c:v>36601</c:v>
                </c:pt>
                <c:pt idx="52">
                  <c:v>36602</c:v>
                </c:pt>
                <c:pt idx="53">
                  <c:v>36605</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36630</c:v>
                </c:pt>
                <c:pt idx="73">
                  <c:v>36633</c:v>
                </c:pt>
                <c:pt idx="74">
                  <c:v>36634</c:v>
                </c:pt>
                <c:pt idx="75">
                  <c:v>36635</c:v>
                </c:pt>
                <c:pt idx="76">
                  <c:v>36636</c:v>
                </c:pt>
                <c:pt idx="77">
                  <c:v>36640</c:v>
                </c:pt>
                <c:pt idx="78">
                  <c:v>36641</c:v>
                </c:pt>
                <c:pt idx="79">
                  <c:v>36642</c:v>
                </c:pt>
                <c:pt idx="80">
                  <c:v>36643</c:v>
                </c:pt>
                <c:pt idx="81">
                  <c:v>36644</c:v>
                </c:pt>
                <c:pt idx="82">
                  <c:v>36647</c:v>
                </c:pt>
                <c:pt idx="83">
                  <c:v>36648</c:v>
                </c:pt>
                <c:pt idx="84">
                  <c:v>36649</c:v>
                </c:pt>
                <c:pt idx="85">
                  <c:v>36650</c:v>
                </c:pt>
                <c:pt idx="86">
                  <c:v>36651</c:v>
                </c:pt>
                <c:pt idx="87">
                  <c:v>36654</c:v>
                </c:pt>
                <c:pt idx="88">
                  <c:v>36655</c:v>
                </c:pt>
                <c:pt idx="89">
                  <c:v>36656</c:v>
                </c:pt>
                <c:pt idx="90">
                  <c:v>36657</c:v>
                </c:pt>
                <c:pt idx="91">
                  <c:v>36658</c:v>
                </c:pt>
                <c:pt idx="92">
                  <c:v>36661</c:v>
                </c:pt>
                <c:pt idx="93">
                  <c:v>36662</c:v>
                </c:pt>
                <c:pt idx="94">
                  <c:v>36663</c:v>
                </c:pt>
                <c:pt idx="95">
                  <c:v>36664</c:v>
                </c:pt>
                <c:pt idx="96">
                  <c:v>36665</c:v>
                </c:pt>
                <c:pt idx="97">
                  <c:v>36668</c:v>
                </c:pt>
                <c:pt idx="98">
                  <c:v>36669</c:v>
                </c:pt>
                <c:pt idx="99">
                  <c:v>36670</c:v>
                </c:pt>
                <c:pt idx="100">
                  <c:v>36671</c:v>
                </c:pt>
                <c:pt idx="101">
                  <c:v>36672</c:v>
                </c:pt>
                <c:pt idx="102">
                  <c:v>36676</c:v>
                </c:pt>
                <c:pt idx="103">
                  <c:v>36677</c:v>
                </c:pt>
                <c:pt idx="104">
                  <c:v>36678</c:v>
                </c:pt>
                <c:pt idx="105">
                  <c:v>36679</c:v>
                </c:pt>
                <c:pt idx="106">
                  <c:v>36682</c:v>
                </c:pt>
                <c:pt idx="107">
                  <c:v>36683</c:v>
                </c:pt>
                <c:pt idx="108">
                  <c:v>36684</c:v>
                </c:pt>
                <c:pt idx="109">
                  <c:v>36685</c:v>
                </c:pt>
                <c:pt idx="110">
                  <c:v>36686</c:v>
                </c:pt>
                <c:pt idx="111">
                  <c:v>36689</c:v>
                </c:pt>
                <c:pt idx="112">
                  <c:v>36690</c:v>
                </c:pt>
                <c:pt idx="113">
                  <c:v>36691</c:v>
                </c:pt>
                <c:pt idx="114">
                  <c:v>36692</c:v>
                </c:pt>
                <c:pt idx="115">
                  <c:v>36693</c:v>
                </c:pt>
                <c:pt idx="116">
                  <c:v>36696</c:v>
                </c:pt>
                <c:pt idx="117">
                  <c:v>36697</c:v>
                </c:pt>
                <c:pt idx="118">
                  <c:v>36698</c:v>
                </c:pt>
                <c:pt idx="119">
                  <c:v>36699</c:v>
                </c:pt>
                <c:pt idx="120">
                  <c:v>36700</c:v>
                </c:pt>
                <c:pt idx="121">
                  <c:v>36703</c:v>
                </c:pt>
                <c:pt idx="122">
                  <c:v>36704</c:v>
                </c:pt>
                <c:pt idx="123">
                  <c:v>36705</c:v>
                </c:pt>
                <c:pt idx="124">
                  <c:v>36706</c:v>
                </c:pt>
                <c:pt idx="125">
                  <c:v>36707</c:v>
                </c:pt>
                <c:pt idx="126">
                  <c:v>36710</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36753</c:v>
                </c:pt>
                <c:pt idx="157">
                  <c:v>36754</c:v>
                </c:pt>
                <c:pt idx="158">
                  <c:v>36755</c:v>
                </c:pt>
                <c:pt idx="159">
                  <c:v>36756</c:v>
                </c:pt>
                <c:pt idx="160">
                  <c:v>36759</c:v>
                </c:pt>
                <c:pt idx="161">
                  <c:v>36760</c:v>
                </c:pt>
                <c:pt idx="162">
                  <c:v>36761</c:v>
                </c:pt>
                <c:pt idx="163">
                  <c:v>36762</c:v>
                </c:pt>
                <c:pt idx="164">
                  <c:v>36763</c:v>
                </c:pt>
                <c:pt idx="165">
                  <c:v>36766</c:v>
                </c:pt>
                <c:pt idx="166">
                  <c:v>36767</c:v>
                </c:pt>
                <c:pt idx="167">
                  <c:v>36768</c:v>
                </c:pt>
                <c:pt idx="168">
                  <c:v>36769</c:v>
                </c:pt>
                <c:pt idx="169">
                  <c:v>36770</c:v>
                </c:pt>
                <c:pt idx="170">
                  <c:v>36774</c:v>
                </c:pt>
                <c:pt idx="171">
                  <c:v>36775</c:v>
                </c:pt>
                <c:pt idx="172">
                  <c:v>36776</c:v>
                </c:pt>
                <c:pt idx="173">
                  <c:v>36777</c:v>
                </c:pt>
                <c:pt idx="174">
                  <c:v>36780</c:v>
                </c:pt>
                <c:pt idx="175">
                  <c:v>36781</c:v>
                </c:pt>
                <c:pt idx="176">
                  <c:v>36782</c:v>
                </c:pt>
                <c:pt idx="177">
                  <c:v>36783</c:v>
                </c:pt>
                <c:pt idx="178">
                  <c:v>36784</c:v>
                </c:pt>
                <c:pt idx="179">
                  <c:v>36787</c:v>
                </c:pt>
                <c:pt idx="180">
                  <c:v>36788</c:v>
                </c:pt>
                <c:pt idx="181">
                  <c:v>36789</c:v>
                </c:pt>
                <c:pt idx="182">
                  <c:v>36790</c:v>
                </c:pt>
                <c:pt idx="183">
                  <c:v>36791</c:v>
                </c:pt>
                <c:pt idx="184">
                  <c:v>36794</c:v>
                </c:pt>
                <c:pt idx="185">
                  <c:v>36795</c:v>
                </c:pt>
                <c:pt idx="186">
                  <c:v>36796</c:v>
                </c:pt>
                <c:pt idx="187">
                  <c:v>36797</c:v>
                </c:pt>
                <c:pt idx="188">
                  <c:v>36798</c:v>
                </c:pt>
                <c:pt idx="189">
                  <c:v>36801</c:v>
                </c:pt>
                <c:pt idx="190">
                  <c:v>36802</c:v>
                </c:pt>
                <c:pt idx="191">
                  <c:v>36803</c:v>
                </c:pt>
                <c:pt idx="192">
                  <c:v>36804</c:v>
                </c:pt>
                <c:pt idx="193">
                  <c:v>36805</c:v>
                </c:pt>
                <c:pt idx="194">
                  <c:v>36808</c:v>
                </c:pt>
                <c:pt idx="195">
                  <c:v>36809</c:v>
                </c:pt>
                <c:pt idx="196">
                  <c:v>36810</c:v>
                </c:pt>
                <c:pt idx="197">
                  <c:v>36811</c:v>
                </c:pt>
                <c:pt idx="198">
                  <c:v>36812</c:v>
                </c:pt>
                <c:pt idx="199">
                  <c:v>36815</c:v>
                </c:pt>
                <c:pt idx="200">
                  <c:v>36816</c:v>
                </c:pt>
                <c:pt idx="201">
                  <c:v>36817</c:v>
                </c:pt>
                <c:pt idx="202">
                  <c:v>36818</c:v>
                </c:pt>
                <c:pt idx="203">
                  <c:v>36819</c:v>
                </c:pt>
                <c:pt idx="204">
                  <c:v>36822</c:v>
                </c:pt>
                <c:pt idx="205">
                  <c:v>36823</c:v>
                </c:pt>
                <c:pt idx="206">
                  <c:v>36824</c:v>
                </c:pt>
                <c:pt idx="207">
                  <c:v>36825</c:v>
                </c:pt>
                <c:pt idx="208">
                  <c:v>36826</c:v>
                </c:pt>
                <c:pt idx="209">
                  <c:v>36829</c:v>
                </c:pt>
                <c:pt idx="210">
                  <c:v>36830</c:v>
                </c:pt>
                <c:pt idx="211">
                  <c:v>36831</c:v>
                </c:pt>
                <c:pt idx="212">
                  <c:v>36832</c:v>
                </c:pt>
                <c:pt idx="213">
                  <c:v>36833</c:v>
                </c:pt>
                <c:pt idx="214">
                  <c:v>36836</c:v>
                </c:pt>
                <c:pt idx="215">
                  <c:v>36837</c:v>
                </c:pt>
                <c:pt idx="216">
                  <c:v>36838</c:v>
                </c:pt>
                <c:pt idx="217">
                  <c:v>36839</c:v>
                </c:pt>
                <c:pt idx="218">
                  <c:v>36840</c:v>
                </c:pt>
                <c:pt idx="219">
                  <c:v>36843</c:v>
                </c:pt>
                <c:pt idx="220">
                  <c:v>36844</c:v>
                </c:pt>
                <c:pt idx="221">
                  <c:v>36845</c:v>
                </c:pt>
                <c:pt idx="222">
                  <c:v>36846</c:v>
                </c:pt>
                <c:pt idx="223">
                  <c:v>36847</c:v>
                </c:pt>
                <c:pt idx="224">
                  <c:v>36850</c:v>
                </c:pt>
                <c:pt idx="225">
                  <c:v>36851</c:v>
                </c:pt>
                <c:pt idx="226">
                  <c:v>36852</c:v>
                </c:pt>
                <c:pt idx="227">
                  <c:v>36854</c:v>
                </c:pt>
                <c:pt idx="228">
                  <c:v>36857</c:v>
                </c:pt>
                <c:pt idx="229">
                  <c:v>36858</c:v>
                </c:pt>
                <c:pt idx="230">
                  <c:v>36859</c:v>
                </c:pt>
                <c:pt idx="231">
                  <c:v>36860</c:v>
                </c:pt>
                <c:pt idx="232">
                  <c:v>36861</c:v>
                </c:pt>
                <c:pt idx="233">
                  <c:v>36864</c:v>
                </c:pt>
                <c:pt idx="234">
                  <c:v>36865</c:v>
                </c:pt>
                <c:pt idx="235">
                  <c:v>36866</c:v>
                </c:pt>
                <c:pt idx="236">
                  <c:v>36867</c:v>
                </c:pt>
                <c:pt idx="237">
                  <c:v>36868</c:v>
                </c:pt>
                <c:pt idx="238">
                  <c:v>36871</c:v>
                </c:pt>
                <c:pt idx="239">
                  <c:v>36872</c:v>
                </c:pt>
                <c:pt idx="240">
                  <c:v>36873</c:v>
                </c:pt>
                <c:pt idx="241">
                  <c:v>36874</c:v>
                </c:pt>
                <c:pt idx="242">
                  <c:v>36875</c:v>
                </c:pt>
                <c:pt idx="243">
                  <c:v>36878</c:v>
                </c:pt>
                <c:pt idx="244">
                  <c:v>36879</c:v>
                </c:pt>
                <c:pt idx="245">
                  <c:v>36880</c:v>
                </c:pt>
                <c:pt idx="246">
                  <c:v>36881</c:v>
                </c:pt>
                <c:pt idx="247">
                  <c:v>36882</c:v>
                </c:pt>
                <c:pt idx="248">
                  <c:v>36886</c:v>
                </c:pt>
                <c:pt idx="249">
                  <c:v>36887</c:v>
                </c:pt>
                <c:pt idx="250">
                  <c:v>36888</c:v>
                </c:pt>
                <c:pt idx="251">
                  <c:v>36889</c:v>
                </c:pt>
                <c:pt idx="252">
                  <c:v>36893</c:v>
                </c:pt>
                <c:pt idx="253">
                  <c:v>36894</c:v>
                </c:pt>
                <c:pt idx="254">
                  <c:v>36895</c:v>
                </c:pt>
                <c:pt idx="255">
                  <c:v>36896</c:v>
                </c:pt>
                <c:pt idx="256">
                  <c:v>36899</c:v>
                </c:pt>
                <c:pt idx="257">
                  <c:v>36900</c:v>
                </c:pt>
                <c:pt idx="258">
                  <c:v>36901</c:v>
                </c:pt>
                <c:pt idx="259">
                  <c:v>36902</c:v>
                </c:pt>
                <c:pt idx="260">
                  <c:v>36903</c:v>
                </c:pt>
                <c:pt idx="261">
                  <c:v>36907</c:v>
                </c:pt>
                <c:pt idx="262">
                  <c:v>36908</c:v>
                </c:pt>
                <c:pt idx="263">
                  <c:v>36909</c:v>
                </c:pt>
                <c:pt idx="264">
                  <c:v>36910</c:v>
                </c:pt>
                <c:pt idx="265">
                  <c:v>36913</c:v>
                </c:pt>
                <c:pt idx="266">
                  <c:v>36914</c:v>
                </c:pt>
                <c:pt idx="267">
                  <c:v>36915</c:v>
                </c:pt>
                <c:pt idx="268">
                  <c:v>36916</c:v>
                </c:pt>
                <c:pt idx="269">
                  <c:v>36917</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36942</c:v>
                </c:pt>
                <c:pt idx="286">
                  <c:v>36943</c:v>
                </c:pt>
                <c:pt idx="287">
                  <c:v>36944</c:v>
                </c:pt>
                <c:pt idx="288">
                  <c:v>36945</c:v>
                </c:pt>
                <c:pt idx="289">
                  <c:v>36948</c:v>
                </c:pt>
                <c:pt idx="290">
                  <c:v>36949</c:v>
                </c:pt>
                <c:pt idx="291">
                  <c:v>36950</c:v>
                </c:pt>
                <c:pt idx="292">
                  <c:v>36951</c:v>
                </c:pt>
                <c:pt idx="293">
                  <c:v>36952</c:v>
                </c:pt>
                <c:pt idx="294">
                  <c:v>36955</c:v>
                </c:pt>
                <c:pt idx="295">
                  <c:v>36956</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36986</c:v>
                </c:pt>
                <c:pt idx="318">
                  <c:v>36987</c:v>
                </c:pt>
                <c:pt idx="319">
                  <c:v>36990</c:v>
                </c:pt>
                <c:pt idx="320">
                  <c:v>36991</c:v>
                </c:pt>
                <c:pt idx="321">
                  <c:v>36992</c:v>
                </c:pt>
                <c:pt idx="322">
                  <c:v>36993</c:v>
                </c:pt>
                <c:pt idx="323">
                  <c:v>36997</c:v>
                </c:pt>
                <c:pt idx="324">
                  <c:v>36998</c:v>
                </c:pt>
                <c:pt idx="325">
                  <c:v>36999</c:v>
                </c:pt>
                <c:pt idx="326">
                  <c:v>37000</c:v>
                </c:pt>
                <c:pt idx="327">
                  <c:v>37001</c:v>
                </c:pt>
                <c:pt idx="328">
                  <c:v>37004</c:v>
                </c:pt>
                <c:pt idx="329">
                  <c:v>37005</c:v>
                </c:pt>
                <c:pt idx="330">
                  <c:v>37006</c:v>
                </c:pt>
                <c:pt idx="331">
                  <c:v>37007</c:v>
                </c:pt>
                <c:pt idx="332">
                  <c:v>37008</c:v>
                </c:pt>
                <c:pt idx="333">
                  <c:v>37011</c:v>
                </c:pt>
                <c:pt idx="334">
                  <c:v>37012</c:v>
                </c:pt>
                <c:pt idx="335">
                  <c:v>37013</c:v>
                </c:pt>
                <c:pt idx="336">
                  <c:v>37014</c:v>
                </c:pt>
                <c:pt idx="337">
                  <c:v>37015</c:v>
                </c:pt>
                <c:pt idx="338">
                  <c:v>37018</c:v>
                </c:pt>
                <c:pt idx="339">
                  <c:v>37019</c:v>
                </c:pt>
                <c:pt idx="340">
                  <c:v>37020</c:v>
                </c:pt>
                <c:pt idx="341">
                  <c:v>37021</c:v>
                </c:pt>
                <c:pt idx="342">
                  <c:v>37022</c:v>
                </c:pt>
                <c:pt idx="343">
                  <c:v>37025</c:v>
                </c:pt>
                <c:pt idx="344">
                  <c:v>37026</c:v>
                </c:pt>
                <c:pt idx="345">
                  <c:v>37027</c:v>
                </c:pt>
                <c:pt idx="346">
                  <c:v>37028</c:v>
                </c:pt>
                <c:pt idx="347">
                  <c:v>37029</c:v>
                </c:pt>
                <c:pt idx="348">
                  <c:v>37032</c:v>
                </c:pt>
                <c:pt idx="349">
                  <c:v>37033</c:v>
                </c:pt>
                <c:pt idx="350">
                  <c:v>37034</c:v>
                </c:pt>
                <c:pt idx="351">
                  <c:v>37035</c:v>
                </c:pt>
                <c:pt idx="352">
                  <c:v>37036</c:v>
                </c:pt>
                <c:pt idx="353">
                  <c:v>37040</c:v>
                </c:pt>
                <c:pt idx="354">
                  <c:v>37041</c:v>
                </c:pt>
                <c:pt idx="355">
                  <c:v>37042</c:v>
                </c:pt>
                <c:pt idx="356">
                  <c:v>37043</c:v>
                </c:pt>
                <c:pt idx="357">
                  <c:v>37046</c:v>
                </c:pt>
                <c:pt idx="358">
                  <c:v>37047</c:v>
                </c:pt>
                <c:pt idx="359">
                  <c:v>37048</c:v>
                </c:pt>
                <c:pt idx="360">
                  <c:v>37049</c:v>
                </c:pt>
                <c:pt idx="361">
                  <c:v>37050</c:v>
                </c:pt>
                <c:pt idx="362">
                  <c:v>37053</c:v>
                </c:pt>
                <c:pt idx="363">
                  <c:v>37054</c:v>
                </c:pt>
                <c:pt idx="364">
                  <c:v>37055</c:v>
                </c:pt>
                <c:pt idx="365">
                  <c:v>37056</c:v>
                </c:pt>
                <c:pt idx="366">
                  <c:v>37057</c:v>
                </c:pt>
                <c:pt idx="367">
                  <c:v>37060</c:v>
                </c:pt>
                <c:pt idx="368">
                  <c:v>37061</c:v>
                </c:pt>
                <c:pt idx="369">
                  <c:v>37062</c:v>
                </c:pt>
                <c:pt idx="370">
                  <c:v>37063</c:v>
                </c:pt>
                <c:pt idx="371">
                  <c:v>37064</c:v>
                </c:pt>
                <c:pt idx="372">
                  <c:v>37067</c:v>
                </c:pt>
                <c:pt idx="373">
                  <c:v>37068</c:v>
                </c:pt>
                <c:pt idx="374">
                  <c:v>37069</c:v>
                </c:pt>
                <c:pt idx="375">
                  <c:v>37070</c:v>
                </c:pt>
                <c:pt idx="376">
                  <c:v>37071</c:v>
                </c:pt>
                <c:pt idx="377">
                  <c:v>37074</c:v>
                </c:pt>
                <c:pt idx="378">
                  <c:v>37075</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37118</c:v>
                </c:pt>
                <c:pt idx="409">
                  <c:v>37119</c:v>
                </c:pt>
                <c:pt idx="410">
                  <c:v>37120</c:v>
                </c:pt>
                <c:pt idx="411">
                  <c:v>37123</c:v>
                </c:pt>
                <c:pt idx="412">
                  <c:v>37124</c:v>
                </c:pt>
                <c:pt idx="413">
                  <c:v>37125</c:v>
                </c:pt>
                <c:pt idx="414">
                  <c:v>37126</c:v>
                </c:pt>
                <c:pt idx="415">
                  <c:v>37127</c:v>
                </c:pt>
                <c:pt idx="416">
                  <c:v>37130</c:v>
                </c:pt>
                <c:pt idx="417">
                  <c:v>37131</c:v>
                </c:pt>
                <c:pt idx="418">
                  <c:v>37132</c:v>
                </c:pt>
                <c:pt idx="419">
                  <c:v>37133</c:v>
                </c:pt>
                <c:pt idx="420">
                  <c:v>37134</c:v>
                </c:pt>
                <c:pt idx="421">
                  <c:v>37138</c:v>
                </c:pt>
                <c:pt idx="422">
                  <c:v>37139</c:v>
                </c:pt>
                <c:pt idx="423">
                  <c:v>37140</c:v>
                </c:pt>
                <c:pt idx="424">
                  <c:v>37141</c:v>
                </c:pt>
                <c:pt idx="425">
                  <c:v>37144</c:v>
                </c:pt>
                <c:pt idx="426">
                  <c:v>37151</c:v>
                </c:pt>
                <c:pt idx="427">
                  <c:v>37152</c:v>
                </c:pt>
                <c:pt idx="428">
                  <c:v>37153</c:v>
                </c:pt>
                <c:pt idx="429">
                  <c:v>37154</c:v>
                </c:pt>
                <c:pt idx="430">
                  <c:v>37155</c:v>
                </c:pt>
                <c:pt idx="431">
                  <c:v>37158</c:v>
                </c:pt>
                <c:pt idx="432">
                  <c:v>37159</c:v>
                </c:pt>
                <c:pt idx="433">
                  <c:v>37160</c:v>
                </c:pt>
                <c:pt idx="434">
                  <c:v>37161</c:v>
                </c:pt>
                <c:pt idx="435">
                  <c:v>37162</c:v>
                </c:pt>
                <c:pt idx="436">
                  <c:v>37165</c:v>
                </c:pt>
                <c:pt idx="437">
                  <c:v>37166</c:v>
                </c:pt>
                <c:pt idx="438">
                  <c:v>37167</c:v>
                </c:pt>
                <c:pt idx="439">
                  <c:v>37168</c:v>
                </c:pt>
                <c:pt idx="440">
                  <c:v>37169</c:v>
                </c:pt>
                <c:pt idx="441">
                  <c:v>37172</c:v>
                </c:pt>
                <c:pt idx="442">
                  <c:v>37173</c:v>
                </c:pt>
                <c:pt idx="443">
                  <c:v>37174</c:v>
                </c:pt>
                <c:pt idx="444">
                  <c:v>37175</c:v>
                </c:pt>
                <c:pt idx="445">
                  <c:v>37176</c:v>
                </c:pt>
                <c:pt idx="446">
                  <c:v>37179</c:v>
                </c:pt>
                <c:pt idx="447">
                  <c:v>37180</c:v>
                </c:pt>
                <c:pt idx="448">
                  <c:v>37181</c:v>
                </c:pt>
                <c:pt idx="449">
                  <c:v>37182</c:v>
                </c:pt>
                <c:pt idx="450">
                  <c:v>37183</c:v>
                </c:pt>
                <c:pt idx="451">
                  <c:v>37186</c:v>
                </c:pt>
                <c:pt idx="452">
                  <c:v>37187</c:v>
                </c:pt>
                <c:pt idx="453">
                  <c:v>37188</c:v>
                </c:pt>
                <c:pt idx="454">
                  <c:v>37189</c:v>
                </c:pt>
                <c:pt idx="455">
                  <c:v>37190</c:v>
                </c:pt>
                <c:pt idx="456">
                  <c:v>37193</c:v>
                </c:pt>
                <c:pt idx="457">
                  <c:v>37194</c:v>
                </c:pt>
                <c:pt idx="458">
                  <c:v>37195</c:v>
                </c:pt>
                <c:pt idx="459">
                  <c:v>37196</c:v>
                </c:pt>
                <c:pt idx="460">
                  <c:v>37197</c:v>
                </c:pt>
                <c:pt idx="461">
                  <c:v>37200</c:v>
                </c:pt>
                <c:pt idx="462">
                  <c:v>37201</c:v>
                </c:pt>
                <c:pt idx="463">
                  <c:v>37202</c:v>
                </c:pt>
                <c:pt idx="464">
                  <c:v>37203</c:v>
                </c:pt>
                <c:pt idx="465">
                  <c:v>37204</c:v>
                </c:pt>
                <c:pt idx="466">
                  <c:v>37207</c:v>
                </c:pt>
                <c:pt idx="467">
                  <c:v>37208</c:v>
                </c:pt>
                <c:pt idx="468">
                  <c:v>37209</c:v>
                </c:pt>
                <c:pt idx="469">
                  <c:v>37210</c:v>
                </c:pt>
                <c:pt idx="470">
                  <c:v>37211</c:v>
                </c:pt>
                <c:pt idx="471">
                  <c:v>37214</c:v>
                </c:pt>
                <c:pt idx="472">
                  <c:v>37215</c:v>
                </c:pt>
                <c:pt idx="473">
                  <c:v>37216</c:v>
                </c:pt>
                <c:pt idx="474">
                  <c:v>37218</c:v>
                </c:pt>
                <c:pt idx="475">
                  <c:v>37221</c:v>
                </c:pt>
                <c:pt idx="476">
                  <c:v>37222</c:v>
                </c:pt>
                <c:pt idx="477">
                  <c:v>37223</c:v>
                </c:pt>
                <c:pt idx="478">
                  <c:v>37224</c:v>
                </c:pt>
                <c:pt idx="479">
                  <c:v>37225</c:v>
                </c:pt>
                <c:pt idx="480">
                  <c:v>37228</c:v>
                </c:pt>
                <c:pt idx="481">
                  <c:v>37229</c:v>
                </c:pt>
                <c:pt idx="482">
                  <c:v>37230</c:v>
                </c:pt>
                <c:pt idx="483">
                  <c:v>37231</c:v>
                </c:pt>
                <c:pt idx="484">
                  <c:v>37232</c:v>
                </c:pt>
                <c:pt idx="485">
                  <c:v>37235</c:v>
                </c:pt>
                <c:pt idx="486">
                  <c:v>37236</c:v>
                </c:pt>
                <c:pt idx="487">
                  <c:v>37237</c:v>
                </c:pt>
                <c:pt idx="488">
                  <c:v>37238</c:v>
                </c:pt>
                <c:pt idx="489">
                  <c:v>37239</c:v>
                </c:pt>
                <c:pt idx="490">
                  <c:v>37242</c:v>
                </c:pt>
                <c:pt idx="491">
                  <c:v>37243</c:v>
                </c:pt>
                <c:pt idx="492">
                  <c:v>37244</c:v>
                </c:pt>
                <c:pt idx="493">
                  <c:v>37245</c:v>
                </c:pt>
                <c:pt idx="494">
                  <c:v>37246</c:v>
                </c:pt>
                <c:pt idx="495">
                  <c:v>37249</c:v>
                </c:pt>
                <c:pt idx="496">
                  <c:v>37251</c:v>
                </c:pt>
                <c:pt idx="497">
                  <c:v>37252</c:v>
                </c:pt>
                <c:pt idx="498">
                  <c:v>37253</c:v>
                </c:pt>
                <c:pt idx="499">
                  <c:v>37256</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37278</c:v>
                </c:pt>
                <c:pt idx="514">
                  <c:v>37279</c:v>
                </c:pt>
                <c:pt idx="515">
                  <c:v>37280</c:v>
                </c:pt>
                <c:pt idx="516">
                  <c:v>37281</c:v>
                </c:pt>
                <c:pt idx="517">
                  <c:v>37284</c:v>
                </c:pt>
                <c:pt idx="518">
                  <c:v>37285</c:v>
                </c:pt>
                <c:pt idx="519">
                  <c:v>37286</c:v>
                </c:pt>
                <c:pt idx="520">
                  <c:v>37287</c:v>
                </c:pt>
                <c:pt idx="521">
                  <c:v>37288</c:v>
                </c:pt>
                <c:pt idx="522">
                  <c:v>37291</c:v>
                </c:pt>
                <c:pt idx="523">
                  <c:v>37292</c:v>
                </c:pt>
                <c:pt idx="524">
                  <c:v>37293</c:v>
                </c:pt>
                <c:pt idx="525">
                  <c:v>37294</c:v>
                </c:pt>
                <c:pt idx="526">
                  <c:v>37295</c:v>
                </c:pt>
                <c:pt idx="527">
                  <c:v>37298</c:v>
                </c:pt>
                <c:pt idx="528">
                  <c:v>37299</c:v>
                </c:pt>
                <c:pt idx="529">
                  <c:v>37300</c:v>
                </c:pt>
                <c:pt idx="530">
                  <c:v>37301</c:v>
                </c:pt>
                <c:pt idx="531">
                  <c:v>37302</c:v>
                </c:pt>
                <c:pt idx="532">
                  <c:v>37306</c:v>
                </c:pt>
                <c:pt idx="533">
                  <c:v>37307</c:v>
                </c:pt>
                <c:pt idx="534">
                  <c:v>37308</c:v>
                </c:pt>
                <c:pt idx="535">
                  <c:v>37309</c:v>
                </c:pt>
                <c:pt idx="536">
                  <c:v>37312</c:v>
                </c:pt>
                <c:pt idx="537">
                  <c:v>37313</c:v>
                </c:pt>
                <c:pt idx="538">
                  <c:v>37314</c:v>
                </c:pt>
                <c:pt idx="539">
                  <c:v>37315</c:v>
                </c:pt>
                <c:pt idx="540">
                  <c:v>37316</c:v>
                </c:pt>
                <c:pt idx="541">
                  <c:v>37319</c:v>
                </c:pt>
                <c:pt idx="542">
                  <c:v>37320</c:v>
                </c:pt>
                <c:pt idx="543">
                  <c:v>37321</c:v>
                </c:pt>
                <c:pt idx="544">
                  <c:v>37322</c:v>
                </c:pt>
                <c:pt idx="545">
                  <c:v>37323</c:v>
                </c:pt>
                <c:pt idx="546">
                  <c:v>37326</c:v>
                </c:pt>
                <c:pt idx="547">
                  <c:v>37327</c:v>
                </c:pt>
                <c:pt idx="548">
                  <c:v>37328</c:v>
                </c:pt>
                <c:pt idx="549">
                  <c:v>37329</c:v>
                </c:pt>
                <c:pt idx="550">
                  <c:v>37330</c:v>
                </c:pt>
                <c:pt idx="551">
                  <c:v>37333</c:v>
                </c:pt>
                <c:pt idx="552">
                  <c:v>37334</c:v>
                </c:pt>
                <c:pt idx="553">
                  <c:v>37335</c:v>
                </c:pt>
                <c:pt idx="554">
                  <c:v>37336</c:v>
                </c:pt>
                <c:pt idx="555">
                  <c:v>37337</c:v>
                </c:pt>
                <c:pt idx="556">
                  <c:v>37340</c:v>
                </c:pt>
                <c:pt idx="557">
                  <c:v>37341</c:v>
                </c:pt>
                <c:pt idx="558">
                  <c:v>37342</c:v>
                </c:pt>
                <c:pt idx="559">
                  <c:v>37343</c:v>
                </c:pt>
                <c:pt idx="560">
                  <c:v>37347</c:v>
                </c:pt>
                <c:pt idx="561">
                  <c:v>37348</c:v>
                </c:pt>
                <c:pt idx="562">
                  <c:v>37349</c:v>
                </c:pt>
                <c:pt idx="563">
                  <c:v>37350</c:v>
                </c:pt>
                <c:pt idx="564">
                  <c:v>37351</c:v>
                </c:pt>
                <c:pt idx="565">
                  <c:v>37354</c:v>
                </c:pt>
                <c:pt idx="566">
                  <c:v>37355</c:v>
                </c:pt>
                <c:pt idx="567">
                  <c:v>37356</c:v>
                </c:pt>
                <c:pt idx="568">
                  <c:v>37357</c:v>
                </c:pt>
                <c:pt idx="569">
                  <c:v>37358</c:v>
                </c:pt>
                <c:pt idx="570">
                  <c:v>37361</c:v>
                </c:pt>
                <c:pt idx="571">
                  <c:v>37362</c:v>
                </c:pt>
                <c:pt idx="572">
                  <c:v>37363</c:v>
                </c:pt>
                <c:pt idx="573">
                  <c:v>37364</c:v>
                </c:pt>
                <c:pt idx="574">
                  <c:v>37365</c:v>
                </c:pt>
                <c:pt idx="575">
                  <c:v>37368</c:v>
                </c:pt>
                <c:pt idx="576">
                  <c:v>37369</c:v>
                </c:pt>
                <c:pt idx="577">
                  <c:v>37370</c:v>
                </c:pt>
                <c:pt idx="578">
                  <c:v>37371</c:v>
                </c:pt>
                <c:pt idx="579">
                  <c:v>37372</c:v>
                </c:pt>
                <c:pt idx="580">
                  <c:v>37375</c:v>
                </c:pt>
                <c:pt idx="581">
                  <c:v>37376</c:v>
                </c:pt>
                <c:pt idx="582">
                  <c:v>37377</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37404</c:v>
                </c:pt>
                <c:pt idx="601">
                  <c:v>37405</c:v>
                </c:pt>
                <c:pt idx="602">
                  <c:v>37406</c:v>
                </c:pt>
                <c:pt idx="603">
                  <c:v>37407</c:v>
                </c:pt>
                <c:pt idx="604">
                  <c:v>37410</c:v>
                </c:pt>
                <c:pt idx="605">
                  <c:v>37411</c:v>
                </c:pt>
                <c:pt idx="606">
                  <c:v>37412</c:v>
                </c:pt>
                <c:pt idx="607">
                  <c:v>37413</c:v>
                </c:pt>
                <c:pt idx="608">
                  <c:v>37414</c:v>
                </c:pt>
                <c:pt idx="609">
                  <c:v>37417</c:v>
                </c:pt>
                <c:pt idx="610">
                  <c:v>37418</c:v>
                </c:pt>
                <c:pt idx="611">
                  <c:v>37419</c:v>
                </c:pt>
                <c:pt idx="612">
                  <c:v>37420</c:v>
                </c:pt>
                <c:pt idx="613">
                  <c:v>37421</c:v>
                </c:pt>
                <c:pt idx="614">
                  <c:v>37424</c:v>
                </c:pt>
                <c:pt idx="615">
                  <c:v>37425</c:v>
                </c:pt>
                <c:pt idx="616">
                  <c:v>37426</c:v>
                </c:pt>
                <c:pt idx="617">
                  <c:v>37427</c:v>
                </c:pt>
                <c:pt idx="618">
                  <c:v>37428</c:v>
                </c:pt>
                <c:pt idx="619">
                  <c:v>37431</c:v>
                </c:pt>
                <c:pt idx="620">
                  <c:v>37432</c:v>
                </c:pt>
                <c:pt idx="621">
                  <c:v>37433</c:v>
                </c:pt>
                <c:pt idx="622">
                  <c:v>37434</c:v>
                </c:pt>
                <c:pt idx="623">
                  <c:v>37435</c:v>
                </c:pt>
                <c:pt idx="624">
                  <c:v>37438</c:v>
                </c:pt>
                <c:pt idx="625">
                  <c:v>37439</c:v>
                </c:pt>
                <c:pt idx="626">
                  <c:v>37440</c:v>
                </c:pt>
                <c:pt idx="627">
                  <c:v>37442</c:v>
                </c:pt>
                <c:pt idx="628">
                  <c:v>37445</c:v>
                </c:pt>
                <c:pt idx="629">
                  <c:v>37446</c:v>
                </c:pt>
                <c:pt idx="630">
                  <c:v>37447</c:v>
                </c:pt>
                <c:pt idx="631">
                  <c:v>37448</c:v>
                </c:pt>
                <c:pt idx="632">
                  <c:v>37449</c:v>
                </c:pt>
                <c:pt idx="633">
                  <c:v>37452</c:v>
                </c:pt>
                <c:pt idx="634">
                  <c:v>37453</c:v>
                </c:pt>
                <c:pt idx="635">
                  <c:v>37454</c:v>
                </c:pt>
                <c:pt idx="636">
                  <c:v>37455</c:v>
                </c:pt>
                <c:pt idx="637">
                  <c:v>37456</c:v>
                </c:pt>
                <c:pt idx="638">
                  <c:v>37459</c:v>
                </c:pt>
                <c:pt idx="639">
                  <c:v>37460</c:v>
                </c:pt>
                <c:pt idx="640">
                  <c:v>37461</c:v>
                </c:pt>
                <c:pt idx="641">
                  <c:v>37462</c:v>
                </c:pt>
                <c:pt idx="642">
                  <c:v>37463</c:v>
                </c:pt>
                <c:pt idx="643">
                  <c:v>37466</c:v>
                </c:pt>
                <c:pt idx="644">
                  <c:v>37467</c:v>
                </c:pt>
                <c:pt idx="645">
                  <c:v>37468</c:v>
                </c:pt>
                <c:pt idx="646">
                  <c:v>37469</c:v>
                </c:pt>
                <c:pt idx="647">
                  <c:v>37470</c:v>
                </c:pt>
                <c:pt idx="648">
                  <c:v>37473</c:v>
                </c:pt>
                <c:pt idx="649">
                  <c:v>37474</c:v>
                </c:pt>
                <c:pt idx="650">
                  <c:v>37475</c:v>
                </c:pt>
                <c:pt idx="651">
                  <c:v>37476</c:v>
                </c:pt>
                <c:pt idx="652">
                  <c:v>37477</c:v>
                </c:pt>
                <c:pt idx="653">
                  <c:v>37480</c:v>
                </c:pt>
                <c:pt idx="654">
                  <c:v>37481</c:v>
                </c:pt>
                <c:pt idx="655">
                  <c:v>37482</c:v>
                </c:pt>
                <c:pt idx="656">
                  <c:v>37483</c:v>
                </c:pt>
                <c:pt idx="657">
                  <c:v>37484</c:v>
                </c:pt>
                <c:pt idx="658">
                  <c:v>37487</c:v>
                </c:pt>
                <c:pt idx="659">
                  <c:v>37488</c:v>
                </c:pt>
                <c:pt idx="660">
                  <c:v>37489</c:v>
                </c:pt>
                <c:pt idx="661">
                  <c:v>37490</c:v>
                </c:pt>
                <c:pt idx="662">
                  <c:v>37491</c:v>
                </c:pt>
                <c:pt idx="663">
                  <c:v>37494</c:v>
                </c:pt>
                <c:pt idx="664">
                  <c:v>37495</c:v>
                </c:pt>
                <c:pt idx="665">
                  <c:v>37496</c:v>
                </c:pt>
                <c:pt idx="666">
                  <c:v>37497</c:v>
                </c:pt>
                <c:pt idx="667">
                  <c:v>37498</c:v>
                </c:pt>
                <c:pt idx="668">
                  <c:v>37502</c:v>
                </c:pt>
                <c:pt idx="669">
                  <c:v>37503</c:v>
                </c:pt>
                <c:pt idx="670">
                  <c:v>37504</c:v>
                </c:pt>
                <c:pt idx="671">
                  <c:v>37505</c:v>
                </c:pt>
                <c:pt idx="672">
                  <c:v>37508</c:v>
                </c:pt>
                <c:pt idx="673">
                  <c:v>37509</c:v>
                </c:pt>
                <c:pt idx="674">
                  <c:v>37510</c:v>
                </c:pt>
                <c:pt idx="675">
                  <c:v>37511</c:v>
                </c:pt>
                <c:pt idx="676">
                  <c:v>37512</c:v>
                </c:pt>
                <c:pt idx="677">
                  <c:v>37515</c:v>
                </c:pt>
                <c:pt idx="678">
                  <c:v>37516</c:v>
                </c:pt>
                <c:pt idx="679">
                  <c:v>37517</c:v>
                </c:pt>
                <c:pt idx="680">
                  <c:v>37518</c:v>
                </c:pt>
                <c:pt idx="681">
                  <c:v>37519</c:v>
                </c:pt>
                <c:pt idx="682">
                  <c:v>37522</c:v>
                </c:pt>
                <c:pt idx="683">
                  <c:v>37523</c:v>
                </c:pt>
                <c:pt idx="684">
                  <c:v>37524</c:v>
                </c:pt>
                <c:pt idx="685">
                  <c:v>37525</c:v>
                </c:pt>
                <c:pt idx="686">
                  <c:v>37526</c:v>
                </c:pt>
                <c:pt idx="687">
                  <c:v>37529</c:v>
                </c:pt>
                <c:pt idx="688">
                  <c:v>37530</c:v>
                </c:pt>
                <c:pt idx="689">
                  <c:v>37531</c:v>
                </c:pt>
                <c:pt idx="690">
                  <c:v>37532</c:v>
                </c:pt>
                <c:pt idx="691">
                  <c:v>37533</c:v>
                </c:pt>
                <c:pt idx="692">
                  <c:v>37536</c:v>
                </c:pt>
                <c:pt idx="693">
                  <c:v>37537</c:v>
                </c:pt>
                <c:pt idx="694">
                  <c:v>37538</c:v>
                </c:pt>
                <c:pt idx="695">
                  <c:v>37539</c:v>
                </c:pt>
                <c:pt idx="696">
                  <c:v>37540</c:v>
                </c:pt>
                <c:pt idx="697">
                  <c:v>37543</c:v>
                </c:pt>
                <c:pt idx="698">
                  <c:v>37544</c:v>
                </c:pt>
                <c:pt idx="699">
                  <c:v>37545</c:v>
                </c:pt>
                <c:pt idx="700">
                  <c:v>37546</c:v>
                </c:pt>
                <c:pt idx="701">
                  <c:v>37547</c:v>
                </c:pt>
                <c:pt idx="702">
                  <c:v>37550</c:v>
                </c:pt>
                <c:pt idx="703">
                  <c:v>37551</c:v>
                </c:pt>
                <c:pt idx="704">
                  <c:v>37552</c:v>
                </c:pt>
                <c:pt idx="705">
                  <c:v>37553</c:v>
                </c:pt>
                <c:pt idx="706">
                  <c:v>37554</c:v>
                </c:pt>
                <c:pt idx="707">
                  <c:v>37557</c:v>
                </c:pt>
                <c:pt idx="708">
                  <c:v>37558</c:v>
                </c:pt>
                <c:pt idx="709">
                  <c:v>37559</c:v>
                </c:pt>
                <c:pt idx="710">
                  <c:v>37560</c:v>
                </c:pt>
                <c:pt idx="711">
                  <c:v>37561</c:v>
                </c:pt>
                <c:pt idx="712">
                  <c:v>37564</c:v>
                </c:pt>
                <c:pt idx="713">
                  <c:v>37565</c:v>
                </c:pt>
                <c:pt idx="714">
                  <c:v>37566</c:v>
                </c:pt>
                <c:pt idx="715">
                  <c:v>37567</c:v>
                </c:pt>
                <c:pt idx="716">
                  <c:v>37568</c:v>
                </c:pt>
                <c:pt idx="717">
                  <c:v>37571</c:v>
                </c:pt>
                <c:pt idx="718">
                  <c:v>37572</c:v>
                </c:pt>
                <c:pt idx="719">
                  <c:v>37573</c:v>
                </c:pt>
                <c:pt idx="720">
                  <c:v>37574</c:v>
                </c:pt>
                <c:pt idx="721">
                  <c:v>37575</c:v>
                </c:pt>
                <c:pt idx="722">
                  <c:v>37578</c:v>
                </c:pt>
                <c:pt idx="723">
                  <c:v>37579</c:v>
                </c:pt>
                <c:pt idx="724">
                  <c:v>37580</c:v>
                </c:pt>
                <c:pt idx="725">
                  <c:v>37581</c:v>
                </c:pt>
                <c:pt idx="726">
                  <c:v>37582</c:v>
                </c:pt>
                <c:pt idx="727">
                  <c:v>37585</c:v>
                </c:pt>
                <c:pt idx="728">
                  <c:v>37586</c:v>
                </c:pt>
                <c:pt idx="729">
                  <c:v>37587</c:v>
                </c:pt>
                <c:pt idx="730">
                  <c:v>37589</c:v>
                </c:pt>
                <c:pt idx="731">
                  <c:v>37592</c:v>
                </c:pt>
                <c:pt idx="732">
                  <c:v>37593</c:v>
                </c:pt>
                <c:pt idx="733">
                  <c:v>37594</c:v>
                </c:pt>
                <c:pt idx="734">
                  <c:v>37595</c:v>
                </c:pt>
                <c:pt idx="735">
                  <c:v>37596</c:v>
                </c:pt>
                <c:pt idx="736">
                  <c:v>37599</c:v>
                </c:pt>
                <c:pt idx="737">
                  <c:v>37600</c:v>
                </c:pt>
                <c:pt idx="738">
                  <c:v>37601</c:v>
                </c:pt>
                <c:pt idx="739">
                  <c:v>37602</c:v>
                </c:pt>
                <c:pt idx="740">
                  <c:v>37603</c:v>
                </c:pt>
                <c:pt idx="741">
                  <c:v>37606</c:v>
                </c:pt>
                <c:pt idx="742">
                  <c:v>37607</c:v>
                </c:pt>
                <c:pt idx="743">
                  <c:v>37608</c:v>
                </c:pt>
                <c:pt idx="744">
                  <c:v>37609</c:v>
                </c:pt>
                <c:pt idx="745">
                  <c:v>37610</c:v>
                </c:pt>
                <c:pt idx="746">
                  <c:v>37613</c:v>
                </c:pt>
                <c:pt idx="747">
                  <c:v>37614</c:v>
                </c:pt>
                <c:pt idx="748">
                  <c:v>37616</c:v>
                </c:pt>
                <c:pt idx="749">
                  <c:v>37617</c:v>
                </c:pt>
                <c:pt idx="750">
                  <c:v>37620</c:v>
                </c:pt>
                <c:pt idx="751">
                  <c:v>37621</c:v>
                </c:pt>
                <c:pt idx="752">
                  <c:v>37623</c:v>
                </c:pt>
                <c:pt idx="753">
                  <c:v>37624</c:v>
                </c:pt>
                <c:pt idx="754">
                  <c:v>37627</c:v>
                </c:pt>
                <c:pt idx="755">
                  <c:v>37628</c:v>
                </c:pt>
                <c:pt idx="756">
                  <c:v>37629</c:v>
                </c:pt>
                <c:pt idx="757">
                  <c:v>37630</c:v>
                </c:pt>
                <c:pt idx="758">
                  <c:v>37631</c:v>
                </c:pt>
                <c:pt idx="759">
                  <c:v>37634</c:v>
                </c:pt>
                <c:pt idx="760">
                  <c:v>37635</c:v>
                </c:pt>
                <c:pt idx="761">
                  <c:v>37636</c:v>
                </c:pt>
                <c:pt idx="762">
                  <c:v>37637</c:v>
                </c:pt>
                <c:pt idx="763">
                  <c:v>37638</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37665</c:v>
                </c:pt>
                <c:pt idx="782">
                  <c:v>37666</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37694</c:v>
                </c:pt>
                <c:pt idx="802">
                  <c:v>37697</c:v>
                </c:pt>
                <c:pt idx="803">
                  <c:v>37698</c:v>
                </c:pt>
                <c:pt idx="804">
                  <c:v>37699</c:v>
                </c:pt>
                <c:pt idx="805">
                  <c:v>37700</c:v>
                </c:pt>
                <c:pt idx="806">
                  <c:v>37701</c:v>
                </c:pt>
                <c:pt idx="807">
                  <c:v>37704</c:v>
                </c:pt>
                <c:pt idx="808">
                  <c:v>37705</c:v>
                </c:pt>
                <c:pt idx="809">
                  <c:v>37706</c:v>
                </c:pt>
                <c:pt idx="810">
                  <c:v>37707</c:v>
                </c:pt>
                <c:pt idx="811">
                  <c:v>37708</c:v>
                </c:pt>
                <c:pt idx="812">
                  <c:v>37711</c:v>
                </c:pt>
                <c:pt idx="813">
                  <c:v>37712</c:v>
                </c:pt>
                <c:pt idx="814">
                  <c:v>37713</c:v>
                </c:pt>
                <c:pt idx="815">
                  <c:v>37714</c:v>
                </c:pt>
                <c:pt idx="816">
                  <c:v>37715</c:v>
                </c:pt>
                <c:pt idx="817">
                  <c:v>37718</c:v>
                </c:pt>
                <c:pt idx="818">
                  <c:v>37719</c:v>
                </c:pt>
                <c:pt idx="819">
                  <c:v>37720</c:v>
                </c:pt>
                <c:pt idx="820">
                  <c:v>37721</c:v>
                </c:pt>
                <c:pt idx="821">
                  <c:v>37722</c:v>
                </c:pt>
                <c:pt idx="822">
                  <c:v>37725</c:v>
                </c:pt>
                <c:pt idx="823">
                  <c:v>37726</c:v>
                </c:pt>
                <c:pt idx="824">
                  <c:v>37727</c:v>
                </c:pt>
                <c:pt idx="825">
                  <c:v>37728</c:v>
                </c:pt>
                <c:pt idx="826">
                  <c:v>37732</c:v>
                </c:pt>
                <c:pt idx="827">
                  <c:v>37733</c:v>
                </c:pt>
                <c:pt idx="828">
                  <c:v>37734</c:v>
                </c:pt>
                <c:pt idx="829">
                  <c:v>37735</c:v>
                </c:pt>
                <c:pt idx="830">
                  <c:v>37736</c:v>
                </c:pt>
                <c:pt idx="831">
                  <c:v>37739</c:v>
                </c:pt>
                <c:pt idx="832">
                  <c:v>37740</c:v>
                </c:pt>
                <c:pt idx="833">
                  <c:v>37741</c:v>
                </c:pt>
                <c:pt idx="834">
                  <c:v>37742</c:v>
                </c:pt>
                <c:pt idx="835">
                  <c:v>37743</c:v>
                </c:pt>
                <c:pt idx="836">
                  <c:v>37746</c:v>
                </c:pt>
                <c:pt idx="837">
                  <c:v>37747</c:v>
                </c:pt>
                <c:pt idx="838">
                  <c:v>37748</c:v>
                </c:pt>
                <c:pt idx="839">
                  <c:v>37749</c:v>
                </c:pt>
                <c:pt idx="840">
                  <c:v>37750</c:v>
                </c:pt>
                <c:pt idx="841">
                  <c:v>37753</c:v>
                </c:pt>
                <c:pt idx="842">
                  <c:v>37754</c:v>
                </c:pt>
                <c:pt idx="843">
                  <c:v>37755</c:v>
                </c:pt>
                <c:pt idx="844">
                  <c:v>37756</c:v>
                </c:pt>
                <c:pt idx="845">
                  <c:v>37757</c:v>
                </c:pt>
                <c:pt idx="846">
                  <c:v>37760</c:v>
                </c:pt>
                <c:pt idx="847">
                  <c:v>37761</c:v>
                </c:pt>
                <c:pt idx="848">
                  <c:v>37762</c:v>
                </c:pt>
                <c:pt idx="849">
                  <c:v>37763</c:v>
                </c:pt>
                <c:pt idx="850">
                  <c:v>37764</c:v>
                </c:pt>
                <c:pt idx="851">
                  <c:v>37768</c:v>
                </c:pt>
                <c:pt idx="852">
                  <c:v>37769</c:v>
                </c:pt>
                <c:pt idx="853">
                  <c:v>37770</c:v>
                </c:pt>
                <c:pt idx="854">
                  <c:v>37771</c:v>
                </c:pt>
                <c:pt idx="855">
                  <c:v>37774</c:v>
                </c:pt>
                <c:pt idx="856">
                  <c:v>37775</c:v>
                </c:pt>
                <c:pt idx="857">
                  <c:v>37776</c:v>
                </c:pt>
                <c:pt idx="858">
                  <c:v>37777</c:v>
                </c:pt>
                <c:pt idx="859">
                  <c:v>37778</c:v>
                </c:pt>
                <c:pt idx="860">
                  <c:v>37781</c:v>
                </c:pt>
                <c:pt idx="861">
                  <c:v>37782</c:v>
                </c:pt>
                <c:pt idx="862">
                  <c:v>37783</c:v>
                </c:pt>
                <c:pt idx="863">
                  <c:v>37784</c:v>
                </c:pt>
                <c:pt idx="864">
                  <c:v>37785</c:v>
                </c:pt>
                <c:pt idx="865">
                  <c:v>37788</c:v>
                </c:pt>
                <c:pt idx="866">
                  <c:v>37789</c:v>
                </c:pt>
                <c:pt idx="867">
                  <c:v>37790</c:v>
                </c:pt>
                <c:pt idx="868">
                  <c:v>37791</c:v>
                </c:pt>
                <c:pt idx="869">
                  <c:v>37792</c:v>
                </c:pt>
                <c:pt idx="870">
                  <c:v>37795</c:v>
                </c:pt>
                <c:pt idx="871">
                  <c:v>37796</c:v>
                </c:pt>
                <c:pt idx="872">
                  <c:v>37797</c:v>
                </c:pt>
                <c:pt idx="873">
                  <c:v>37798</c:v>
                </c:pt>
                <c:pt idx="874">
                  <c:v>37799</c:v>
                </c:pt>
                <c:pt idx="875">
                  <c:v>37802</c:v>
                </c:pt>
                <c:pt idx="876">
                  <c:v>37803</c:v>
                </c:pt>
                <c:pt idx="877">
                  <c:v>37804</c:v>
                </c:pt>
                <c:pt idx="878">
                  <c:v>37805</c:v>
                </c:pt>
                <c:pt idx="879">
                  <c:v>37809</c:v>
                </c:pt>
                <c:pt idx="880">
                  <c:v>37810</c:v>
                </c:pt>
                <c:pt idx="881">
                  <c:v>37811</c:v>
                </c:pt>
                <c:pt idx="882">
                  <c:v>37812</c:v>
                </c:pt>
                <c:pt idx="883">
                  <c:v>37813</c:v>
                </c:pt>
                <c:pt idx="884">
                  <c:v>37816</c:v>
                </c:pt>
                <c:pt idx="885">
                  <c:v>37817</c:v>
                </c:pt>
                <c:pt idx="886">
                  <c:v>37818</c:v>
                </c:pt>
                <c:pt idx="887">
                  <c:v>37819</c:v>
                </c:pt>
                <c:pt idx="888">
                  <c:v>37820</c:v>
                </c:pt>
                <c:pt idx="889">
                  <c:v>37823</c:v>
                </c:pt>
                <c:pt idx="890">
                  <c:v>37824</c:v>
                </c:pt>
                <c:pt idx="891">
                  <c:v>37825</c:v>
                </c:pt>
                <c:pt idx="892">
                  <c:v>37826</c:v>
                </c:pt>
                <c:pt idx="893">
                  <c:v>37827</c:v>
                </c:pt>
                <c:pt idx="894">
                  <c:v>37830</c:v>
                </c:pt>
                <c:pt idx="895">
                  <c:v>37831</c:v>
                </c:pt>
                <c:pt idx="896">
                  <c:v>37832</c:v>
                </c:pt>
                <c:pt idx="897">
                  <c:v>37833</c:v>
                </c:pt>
                <c:pt idx="898">
                  <c:v>37834</c:v>
                </c:pt>
                <c:pt idx="899">
                  <c:v>37837</c:v>
                </c:pt>
                <c:pt idx="900">
                  <c:v>37838</c:v>
                </c:pt>
                <c:pt idx="901">
                  <c:v>37839</c:v>
                </c:pt>
                <c:pt idx="902">
                  <c:v>37840</c:v>
                </c:pt>
                <c:pt idx="903">
                  <c:v>37841</c:v>
                </c:pt>
                <c:pt idx="904">
                  <c:v>37844</c:v>
                </c:pt>
                <c:pt idx="905">
                  <c:v>37845</c:v>
                </c:pt>
                <c:pt idx="906">
                  <c:v>37846</c:v>
                </c:pt>
                <c:pt idx="907">
                  <c:v>37847</c:v>
                </c:pt>
                <c:pt idx="908">
                  <c:v>37848</c:v>
                </c:pt>
                <c:pt idx="909">
                  <c:v>37851</c:v>
                </c:pt>
                <c:pt idx="910">
                  <c:v>37852</c:v>
                </c:pt>
                <c:pt idx="911">
                  <c:v>37853</c:v>
                </c:pt>
                <c:pt idx="912">
                  <c:v>37854</c:v>
                </c:pt>
                <c:pt idx="913">
                  <c:v>37855</c:v>
                </c:pt>
                <c:pt idx="914">
                  <c:v>37858</c:v>
                </c:pt>
                <c:pt idx="915">
                  <c:v>37859</c:v>
                </c:pt>
                <c:pt idx="916">
                  <c:v>37860</c:v>
                </c:pt>
                <c:pt idx="917">
                  <c:v>37861</c:v>
                </c:pt>
                <c:pt idx="918">
                  <c:v>37862</c:v>
                </c:pt>
                <c:pt idx="919">
                  <c:v>37866</c:v>
                </c:pt>
                <c:pt idx="920">
                  <c:v>37867</c:v>
                </c:pt>
                <c:pt idx="921">
                  <c:v>37868</c:v>
                </c:pt>
                <c:pt idx="922">
                  <c:v>37869</c:v>
                </c:pt>
                <c:pt idx="923">
                  <c:v>37872</c:v>
                </c:pt>
                <c:pt idx="924">
                  <c:v>37873</c:v>
                </c:pt>
                <c:pt idx="925">
                  <c:v>37874</c:v>
                </c:pt>
                <c:pt idx="926">
                  <c:v>37875</c:v>
                </c:pt>
                <c:pt idx="927">
                  <c:v>37876</c:v>
                </c:pt>
                <c:pt idx="928">
                  <c:v>37879</c:v>
                </c:pt>
                <c:pt idx="929">
                  <c:v>37880</c:v>
                </c:pt>
                <c:pt idx="930">
                  <c:v>37881</c:v>
                </c:pt>
                <c:pt idx="931">
                  <c:v>37882</c:v>
                </c:pt>
                <c:pt idx="932">
                  <c:v>37883</c:v>
                </c:pt>
                <c:pt idx="933">
                  <c:v>37886</c:v>
                </c:pt>
                <c:pt idx="934">
                  <c:v>37887</c:v>
                </c:pt>
                <c:pt idx="935">
                  <c:v>37888</c:v>
                </c:pt>
                <c:pt idx="936">
                  <c:v>37889</c:v>
                </c:pt>
                <c:pt idx="937">
                  <c:v>37890</c:v>
                </c:pt>
                <c:pt idx="938">
                  <c:v>37893</c:v>
                </c:pt>
                <c:pt idx="939">
                  <c:v>37894</c:v>
                </c:pt>
                <c:pt idx="940">
                  <c:v>37895</c:v>
                </c:pt>
                <c:pt idx="941">
                  <c:v>37896</c:v>
                </c:pt>
                <c:pt idx="942">
                  <c:v>37897</c:v>
                </c:pt>
                <c:pt idx="943">
                  <c:v>37900</c:v>
                </c:pt>
                <c:pt idx="944">
                  <c:v>37901</c:v>
                </c:pt>
                <c:pt idx="945">
                  <c:v>37902</c:v>
                </c:pt>
                <c:pt idx="946">
                  <c:v>37903</c:v>
                </c:pt>
                <c:pt idx="947">
                  <c:v>37904</c:v>
                </c:pt>
                <c:pt idx="948">
                  <c:v>37907</c:v>
                </c:pt>
                <c:pt idx="949">
                  <c:v>37908</c:v>
                </c:pt>
                <c:pt idx="950">
                  <c:v>37909</c:v>
                </c:pt>
                <c:pt idx="951">
                  <c:v>37910</c:v>
                </c:pt>
                <c:pt idx="952">
                  <c:v>37911</c:v>
                </c:pt>
                <c:pt idx="953">
                  <c:v>37914</c:v>
                </c:pt>
                <c:pt idx="954">
                  <c:v>37915</c:v>
                </c:pt>
                <c:pt idx="955">
                  <c:v>37916</c:v>
                </c:pt>
                <c:pt idx="956">
                  <c:v>37917</c:v>
                </c:pt>
                <c:pt idx="957">
                  <c:v>37918</c:v>
                </c:pt>
                <c:pt idx="958">
                  <c:v>37921</c:v>
                </c:pt>
                <c:pt idx="959">
                  <c:v>37922</c:v>
                </c:pt>
                <c:pt idx="960">
                  <c:v>37923</c:v>
                </c:pt>
                <c:pt idx="961">
                  <c:v>37924</c:v>
                </c:pt>
                <c:pt idx="962">
                  <c:v>37925</c:v>
                </c:pt>
                <c:pt idx="963">
                  <c:v>37928</c:v>
                </c:pt>
                <c:pt idx="964">
                  <c:v>37929</c:v>
                </c:pt>
                <c:pt idx="965">
                  <c:v>37930</c:v>
                </c:pt>
                <c:pt idx="966">
                  <c:v>37931</c:v>
                </c:pt>
                <c:pt idx="967">
                  <c:v>37932</c:v>
                </c:pt>
                <c:pt idx="968">
                  <c:v>37935</c:v>
                </c:pt>
                <c:pt idx="969">
                  <c:v>37936</c:v>
                </c:pt>
                <c:pt idx="970">
                  <c:v>37937</c:v>
                </c:pt>
                <c:pt idx="971">
                  <c:v>37938</c:v>
                </c:pt>
                <c:pt idx="972">
                  <c:v>37939</c:v>
                </c:pt>
                <c:pt idx="973">
                  <c:v>37942</c:v>
                </c:pt>
                <c:pt idx="974">
                  <c:v>37943</c:v>
                </c:pt>
                <c:pt idx="975">
                  <c:v>37944</c:v>
                </c:pt>
                <c:pt idx="976">
                  <c:v>37945</c:v>
                </c:pt>
                <c:pt idx="977">
                  <c:v>37946</c:v>
                </c:pt>
                <c:pt idx="978">
                  <c:v>37949</c:v>
                </c:pt>
                <c:pt idx="979">
                  <c:v>37950</c:v>
                </c:pt>
                <c:pt idx="980">
                  <c:v>37951</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37988</c:v>
                </c:pt>
                <c:pt idx="1005">
                  <c:v>37991</c:v>
                </c:pt>
                <c:pt idx="1006">
                  <c:v>37992</c:v>
                </c:pt>
                <c:pt idx="1007">
                  <c:v>37993</c:v>
                </c:pt>
                <c:pt idx="1008">
                  <c:v>37994</c:v>
                </c:pt>
                <c:pt idx="1009">
                  <c:v>37995</c:v>
                </c:pt>
                <c:pt idx="1010">
                  <c:v>37998</c:v>
                </c:pt>
                <c:pt idx="1011">
                  <c:v>37999</c:v>
                </c:pt>
                <c:pt idx="1012">
                  <c:v>38000</c:v>
                </c:pt>
                <c:pt idx="1013">
                  <c:v>38001</c:v>
                </c:pt>
                <c:pt idx="1014">
                  <c:v>38002</c:v>
                </c:pt>
                <c:pt idx="1015">
                  <c:v>38006</c:v>
                </c:pt>
                <c:pt idx="1016">
                  <c:v>38007</c:v>
                </c:pt>
                <c:pt idx="1017">
                  <c:v>38008</c:v>
                </c:pt>
                <c:pt idx="1018">
                  <c:v>38009</c:v>
                </c:pt>
                <c:pt idx="1019">
                  <c:v>38012</c:v>
                </c:pt>
                <c:pt idx="1020">
                  <c:v>38013</c:v>
                </c:pt>
                <c:pt idx="1021">
                  <c:v>38014</c:v>
                </c:pt>
                <c:pt idx="1022">
                  <c:v>38015</c:v>
                </c:pt>
                <c:pt idx="1023">
                  <c:v>38016</c:v>
                </c:pt>
                <c:pt idx="1024">
                  <c:v>38019</c:v>
                </c:pt>
                <c:pt idx="1025">
                  <c:v>38020</c:v>
                </c:pt>
                <c:pt idx="1026">
                  <c:v>38021</c:v>
                </c:pt>
                <c:pt idx="1027">
                  <c:v>38022</c:v>
                </c:pt>
                <c:pt idx="1028">
                  <c:v>38023</c:v>
                </c:pt>
                <c:pt idx="1029">
                  <c:v>38026</c:v>
                </c:pt>
                <c:pt idx="1030">
                  <c:v>38027</c:v>
                </c:pt>
                <c:pt idx="1031">
                  <c:v>38028</c:v>
                </c:pt>
                <c:pt idx="1032">
                  <c:v>38029</c:v>
                </c:pt>
                <c:pt idx="1033">
                  <c:v>38030</c:v>
                </c:pt>
                <c:pt idx="1034">
                  <c:v>38034</c:v>
                </c:pt>
                <c:pt idx="1035">
                  <c:v>38035</c:v>
                </c:pt>
                <c:pt idx="1036">
                  <c:v>38036</c:v>
                </c:pt>
                <c:pt idx="1037">
                  <c:v>38037</c:v>
                </c:pt>
                <c:pt idx="1038">
                  <c:v>38040</c:v>
                </c:pt>
                <c:pt idx="1039">
                  <c:v>38041</c:v>
                </c:pt>
                <c:pt idx="1040">
                  <c:v>38042</c:v>
                </c:pt>
                <c:pt idx="1041">
                  <c:v>38043</c:v>
                </c:pt>
                <c:pt idx="1042">
                  <c:v>38044</c:v>
                </c:pt>
                <c:pt idx="1043">
                  <c:v>38047</c:v>
                </c:pt>
                <c:pt idx="1044">
                  <c:v>38048</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38091</c:v>
                </c:pt>
                <c:pt idx="1075">
                  <c:v>38092</c:v>
                </c:pt>
                <c:pt idx="1076">
                  <c:v>38093</c:v>
                </c:pt>
                <c:pt idx="1077">
                  <c:v>38096</c:v>
                </c:pt>
                <c:pt idx="1078">
                  <c:v>38097</c:v>
                </c:pt>
                <c:pt idx="1079">
                  <c:v>38098</c:v>
                </c:pt>
                <c:pt idx="1080">
                  <c:v>38099</c:v>
                </c:pt>
                <c:pt idx="1081">
                  <c:v>38100</c:v>
                </c:pt>
                <c:pt idx="1082">
                  <c:v>38103</c:v>
                </c:pt>
                <c:pt idx="1083">
                  <c:v>38104</c:v>
                </c:pt>
                <c:pt idx="1084">
                  <c:v>38105</c:v>
                </c:pt>
                <c:pt idx="1085">
                  <c:v>38106</c:v>
                </c:pt>
                <c:pt idx="1086">
                  <c:v>38107</c:v>
                </c:pt>
                <c:pt idx="1087">
                  <c:v>38110</c:v>
                </c:pt>
                <c:pt idx="1088">
                  <c:v>38111</c:v>
                </c:pt>
                <c:pt idx="1089">
                  <c:v>38112</c:v>
                </c:pt>
                <c:pt idx="1090">
                  <c:v>38113</c:v>
                </c:pt>
                <c:pt idx="1091">
                  <c:v>38114</c:v>
                </c:pt>
                <c:pt idx="1092">
                  <c:v>38117</c:v>
                </c:pt>
                <c:pt idx="1093">
                  <c:v>38118</c:v>
                </c:pt>
                <c:pt idx="1094">
                  <c:v>38119</c:v>
                </c:pt>
                <c:pt idx="1095">
                  <c:v>38120</c:v>
                </c:pt>
                <c:pt idx="1096">
                  <c:v>38121</c:v>
                </c:pt>
                <c:pt idx="1097">
                  <c:v>38124</c:v>
                </c:pt>
                <c:pt idx="1098">
                  <c:v>38125</c:v>
                </c:pt>
                <c:pt idx="1099">
                  <c:v>38126</c:v>
                </c:pt>
                <c:pt idx="1100">
                  <c:v>38127</c:v>
                </c:pt>
                <c:pt idx="1101">
                  <c:v>38128</c:v>
                </c:pt>
                <c:pt idx="1102">
                  <c:v>38131</c:v>
                </c:pt>
                <c:pt idx="1103">
                  <c:v>38132</c:v>
                </c:pt>
                <c:pt idx="1104">
                  <c:v>38133</c:v>
                </c:pt>
                <c:pt idx="1105">
                  <c:v>38134</c:v>
                </c:pt>
                <c:pt idx="1106">
                  <c:v>38135</c:v>
                </c:pt>
                <c:pt idx="1107">
                  <c:v>38139</c:v>
                </c:pt>
                <c:pt idx="1108">
                  <c:v>38140</c:v>
                </c:pt>
                <c:pt idx="1109">
                  <c:v>38141</c:v>
                </c:pt>
                <c:pt idx="1110">
                  <c:v>38142</c:v>
                </c:pt>
                <c:pt idx="1111">
                  <c:v>38145</c:v>
                </c:pt>
                <c:pt idx="1112">
                  <c:v>38146</c:v>
                </c:pt>
                <c:pt idx="1113">
                  <c:v>38147</c:v>
                </c:pt>
                <c:pt idx="1114">
                  <c:v>38148</c:v>
                </c:pt>
                <c:pt idx="1115">
                  <c:v>38149</c:v>
                </c:pt>
                <c:pt idx="1116">
                  <c:v>38152</c:v>
                </c:pt>
                <c:pt idx="1117">
                  <c:v>38153</c:v>
                </c:pt>
                <c:pt idx="1118">
                  <c:v>38154</c:v>
                </c:pt>
                <c:pt idx="1119">
                  <c:v>38155</c:v>
                </c:pt>
                <c:pt idx="1120">
                  <c:v>38156</c:v>
                </c:pt>
                <c:pt idx="1121">
                  <c:v>38159</c:v>
                </c:pt>
                <c:pt idx="1122">
                  <c:v>38160</c:v>
                </c:pt>
                <c:pt idx="1123">
                  <c:v>38161</c:v>
                </c:pt>
                <c:pt idx="1124">
                  <c:v>38162</c:v>
                </c:pt>
                <c:pt idx="1125">
                  <c:v>38163</c:v>
                </c:pt>
                <c:pt idx="1126">
                  <c:v>38166</c:v>
                </c:pt>
                <c:pt idx="1127">
                  <c:v>38167</c:v>
                </c:pt>
                <c:pt idx="1128">
                  <c:v>38168</c:v>
                </c:pt>
                <c:pt idx="1129">
                  <c:v>38169</c:v>
                </c:pt>
                <c:pt idx="1130">
                  <c:v>38170</c:v>
                </c:pt>
                <c:pt idx="1131">
                  <c:v>38174</c:v>
                </c:pt>
                <c:pt idx="1132">
                  <c:v>38175</c:v>
                </c:pt>
                <c:pt idx="1133">
                  <c:v>38176</c:v>
                </c:pt>
                <c:pt idx="1134">
                  <c:v>38177</c:v>
                </c:pt>
                <c:pt idx="1135">
                  <c:v>38180</c:v>
                </c:pt>
                <c:pt idx="1136">
                  <c:v>38181</c:v>
                </c:pt>
                <c:pt idx="1137">
                  <c:v>38182</c:v>
                </c:pt>
                <c:pt idx="1138">
                  <c:v>38183</c:v>
                </c:pt>
                <c:pt idx="1139">
                  <c:v>38184</c:v>
                </c:pt>
                <c:pt idx="1140">
                  <c:v>38187</c:v>
                </c:pt>
                <c:pt idx="1141">
                  <c:v>38188</c:v>
                </c:pt>
                <c:pt idx="1142">
                  <c:v>38189</c:v>
                </c:pt>
                <c:pt idx="1143">
                  <c:v>38190</c:v>
                </c:pt>
                <c:pt idx="1144">
                  <c:v>38191</c:v>
                </c:pt>
                <c:pt idx="1145">
                  <c:v>38194</c:v>
                </c:pt>
                <c:pt idx="1146">
                  <c:v>38195</c:v>
                </c:pt>
                <c:pt idx="1147">
                  <c:v>38196</c:v>
                </c:pt>
                <c:pt idx="1148">
                  <c:v>38197</c:v>
                </c:pt>
                <c:pt idx="1149">
                  <c:v>38198</c:v>
                </c:pt>
                <c:pt idx="1150">
                  <c:v>38201</c:v>
                </c:pt>
                <c:pt idx="1151">
                  <c:v>38202</c:v>
                </c:pt>
                <c:pt idx="1152">
                  <c:v>38203</c:v>
                </c:pt>
                <c:pt idx="1153">
                  <c:v>38204</c:v>
                </c:pt>
                <c:pt idx="1154">
                  <c:v>38205</c:v>
                </c:pt>
                <c:pt idx="1155">
                  <c:v>38208</c:v>
                </c:pt>
                <c:pt idx="1156">
                  <c:v>38209</c:v>
                </c:pt>
                <c:pt idx="1157">
                  <c:v>38210</c:v>
                </c:pt>
                <c:pt idx="1158">
                  <c:v>38211</c:v>
                </c:pt>
                <c:pt idx="1159">
                  <c:v>38212</c:v>
                </c:pt>
                <c:pt idx="1160">
                  <c:v>38215</c:v>
                </c:pt>
                <c:pt idx="1161">
                  <c:v>38216</c:v>
                </c:pt>
                <c:pt idx="1162">
                  <c:v>38217</c:v>
                </c:pt>
                <c:pt idx="1163">
                  <c:v>38218</c:v>
                </c:pt>
                <c:pt idx="1164">
                  <c:v>38219</c:v>
                </c:pt>
                <c:pt idx="1165">
                  <c:v>38222</c:v>
                </c:pt>
                <c:pt idx="1166">
                  <c:v>38223</c:v>
                </c:pt>
                <c:pt idx="1167">
                  <c:v>38224</c:v>
                </c:pt>
                <c:pt idx="1168">
                  <c:v>38225</c:v>
                </c:pt>
                <c:pt idx="1169">
                  <c:v>38226</c:v>
                </c:pt>
                <c:pt idx="1170">
                  <c:v>38229</c:v>
                </c:pt>
                <c:pt idx="1171">
                  <c:v>38230</c:v>
                </c:pt>
                <c:pt idx="1172">
                  <c:v>38231</c:v>
                </c:pt>
                <c:pt idx="1173">
                  <c:v>38232</c:v>
                </c:pt>
                <c:pt idx="1174">
                  <c:v>38233</c:v>
                </c:pt>
                <c:pt idx="1175">
                  <c:v>38237</c:v>
                </c:pt>
                <c:pt idx="1176">
                  <c:v>38238</c:v>
                </c:pt>
                <c:pt idx="1177">
                  <c:v>38239</c:v>
                </c:pt>
                <c:pt idx="1178">
                  <c:v>38240</c:v>
                </c:pt>
                <c:pt idx="1179">
                  <c:v>38243</c:v>
                </c:pt>
                <c:pt idx="1180">
                  <c:v>38244</c:v>
                </c:pt>
                <c:pt idx="1181">
                  <c:v>38245</c:v>
                </c:pt>
                <c:pt idx="1182">
                  <c:v>38246</c:v>
                </c:pt>
                <c:pt idx="1183">
                  <c:v>38247</c:v>
                </c:pt>
                <c:pt idx="1184">
                  <c:v>38250</c:v>
                </c:pt>
                <c:pt idx="1185">
                  <c:v>38251</c:v>
                </c:pt>
                <c:pt idx="1186">
                  <c:v>38252</c:v>
                </c:pt>
                <c:pt idx="1187">
                  <c:v>38253</c:v>
                </c:pt>
                <c:pt idx="1188">
                  <c:v>38254</c:v>
                </c:pt>
                <c:pt idx="1189">
                  <c:v>38257</c:v>
                </c:pt>
                <c:pt idx="1190">
                  <c:v>38258</c:v>
                </c:pt>
                <c:pt idx="1191">
                  <c:v>38259</c:v>
                </c:pt>
                <c:pt idx="1192">
                  <c:v>38260</c:v>
                </c:pt>
                <c:pt idx="1193">
                  <c:v>38261</c:v>
                </c:pt>
                <c:pt idx="1194">
                  <c:v>38264</c:v>
                </c:pt>
                <c:pt idx="1195">
                  <c:v>38265</c:v>
                </c:pt>
                <c:pt idx="1196">
                  <c:v>38266</c:v>
                </c:pt>
                <c:pt idx="1197">
                  <c:v>38267</c:v>
                </c:pt>
                <c:pt idx="1198">
                  <c:v>38268</c:v>
                </c:pt>
                <c:pt idx="1199">
                  <c:v>38271</c:v>
                </c:pt>
                <c:pt idx="1200">
                  <c:v>38272</c:v>
                </c:pt>
                <c:pt idx="1201">
                  <c:v>38273</c:v>
                </c:pt>
                <c:pt idx="1202">
                  <c:v>38274</c:v>
                </c:pt>
                <c:pt idx="1203">
                  <c:v>38275</c:v>
                </c:pt>
                <c:pt idx="1204">
                  <c:v>38278</c:v>
                </c:pt>
                <c:pt idx="1205">
                  <c:v>38279</c:v>
                </c:pt>
                <c:pt idx="1206">
                  <c:v>38280</c:v>
                </c:pt>
                <c:pt idx="1207">
                  <c:v>38281</c:v>
                </c:pt>
                <c:pt idx="1208">
                  <c:v>38282</c:v>
                </c:pt>
                <c:pt idx="1209">
                  <c:v>38285</c:v>
                </c:pt>
                <c:pt idx="1210">
                  <c:v>38286</c:v>
                </c:pt>
                <c:pt idx="1211">
                  <c:v>38287</c:v>
                </c:pt>
                <c:pt idx="1212">
                  <c:v>38288</c:v>
                </c:pt>
                <c:pt idx="1213">
                  <c:v>38289</c:v>
                </c:pt>
                <c:pt idx="1214">
                  <c:v>38292</c:v>
                </c:pt>
                <c:pt idx="1215">
                  <c:v>38293</c:v>
                </c:pt>
                <c:pt idx="1216">
                  <c:v>38294</c:v>
                </c:pt>
                <c:pt idx="1217">
                  <c:v>38295</c:v>
                </c:pt>
                <c:pt idx="1218">
                  <c:v>38296</c:v>
                </c:pt>
                <c:pt idx="1219">
                  <c:v>38299</c:v>
                </c:pt>
                <c:pt idx="1220">
                  <c:v>38300</c:v>
                </c:pt>
                <c:pt idx="1221">
                  <c:v>38301</c:v>
                </c:pt>
                <c:pt idx="1222">
                  <c:v>38302</c:v>
                </c:pt>
                <c:pt idx="1223">
                  <c:v>38303</c:v>
                </c:pt>
                <c:pt idx="1224">
                  <c:v>38306</c:v>
                </c:pt>
                <c:pt idx="1225">
                  <c:v>38307</c:v>
                </c:pt>
                <c:pt idx="1226">
                  <c:v>38308</c:v>
                </c:pt>
                <c:pt idx="1227">
                  <c:v>38309</c:v>
                </c:pt>
                <c:pt idx="1228">
                  <c:v>38310</c:v>
                </c:pt>
                <c:pt idx="1229">
                  <c:v>38313</c:v>
                </c:pt>
                <c:pt idx="1230">
                  <c:v>38314</c:v>
                </c:pt>
                <c:pt idx="1231">
                  <c:v>38315</c:v>
                </c:pt>
                <c:pt idx="1232">
                  <c:v>38317</c:v>
                </c:pt>
                <c:pt idx="1233">
                  <c:v>38320</c:v>
                </c:pt>
                <c:pt idx="1234">
                  <c:v>38321</c:v>
                </c:pt>
                <c:pt idx="1235">
                  <c:v>38322</c:v>
                </c:pt>
                <c:pt idx="1236">
                  <c:v>38323</c:v>
                </c:pt>
                <c:pt idx="1237">
                  <c:v>38324</c:v>
                </c:pt>
                <c:pt idx="1238">
                  <c:v>38327</c:v>
                </c:pt>
                <c:pt idx="1239">
                  <c:v>38328</c:v>
                </c:pt>
                <c:pt idx="1240">
                  <c:v>38329</c:v>
                </c:pt>
                <c:pt idx="1241">
                  <c:v>38330</c:v>
                </c:pt>
                <c:pt idx="1242">
                  <c:v>38331</c:v>
                </c:pt>
                <c:pt idx="1243">
                  <c:v>38334</c:v>
                </c:pt>
                <c:pt idx="1244">
                  <c:v>38335</c:v>
                </c:pt>
                <c:pt idx="1245">
                  <c:v>38336</c:v>
                </c:pt>
                <c:pt idx="1246">
                  <c:v>38337</c:v>
                </c:pt>
                <c:pt idx="1247">
                  <c:v>38338</c:v>
                </c:pt>
                <c:pt idx="1248">
                  <c:v>38341</c:v>
                </c:pt>
                <c:pt idx="1249">
                  <c:v>38342</c:v>
                </c:pt>
                <c:pt idx="1250">
                  <c:v>38343</c:v>
                </c:pt>
                <c:pt idx="1251">
                  <c:v>38344</c:v>
                </c:pt>
                <c:pt idx="1252">
                  <c:v>38348</c:v>
                </c:pt>
                <c:pt idx="1253">
                  <c:v>38349</c:v>
                </c:pt>
                <c:pt idx="1254">
                  <c:v>38350</c:v>
                </c:pt>
                <c:pt idx="1255">
                  <c:v>38351</c:v>
                </c:pt>
                <c:pt idx="1256">
                  <c:v>38352</c:v>
                </c:pt>
                <c:pt idx="1257">
                  <c:v>38355</c:v>
                </c:pt>
                <c:pt idx="1258">
                  <c:v>38356</c:v>
                </c:pt>
                <c:pt idx="1259">
                  <c:v>38357</c:v>
                </c:pt>
                <c:pt idx="1260">
                  <c:v>38358</c:v>
                </c:pt>
                <c:pt idx="1261">
                  <c:v>38359</c:v>
                </c:pt>
                <c:pt idx="1262">
                  <c:v>38362</c:v>
                </c:pt>
                <c:pt idx="1263">
                  <c:v>38363</c:v>
                </c:pt>
                <c:pt idx="1264">
                  <c:v>38364</c:v>
                </c:pt>
                <c:pt idx="1265">
                  <c:v>38365</c:v>
                </c:pt>
                <c:pt idx="1266">
                  <c:v>38366</c:v>
                </c:pt>
                <c:pt idx="1267">
                  <c:v>38370</c:v>
                </c:pt>
                <c:pt idx="1268">
                  <c:v>38371</c:v>
                </c:pt>
                <c:pt idx="1269">
                  <c:v>38372</c:v>
                </c:pt>
                <c:pt idx="1270">
                  <c:v>38373</c:v>
                </c:pt>
                <c:pt idx="1271">
                  <c:v>38376</c:v>
                </c:pt>
                <c:pt idx="1272">
                  <c:v>38377</c:v>
                </c:pt>
                <c:pt idx="1273">
                  <c:v>38378</c:v>
                </c:pt>
                <c:pt idx="1274">
                  <c:v>38379</c:v>
                </c:pt>
                <c:pt idx="1275">
                  <c:v>38380</c:v>
                </c:pt>
                <c:pt idx="1276">
                  <c:v>38383</c:v>
                </c:pt>
                <c:pt idx="1277">
                  <c:v>38384</c:v>
                </c:pt>
                <c:pt idx="1278">
                  <c:v>38385</c:v>
                </c:pt>
                <c:pt idx="1279">
                  <c:v>38386</c:v>
                </c:pt>
                <c:pt idx="1280">
                  <c:v>38387</c:v>
                </c:pt>
                <c:pt idx="1281">
                  <c:v>38390</c:v>
                </c:pt>
                <c:pt idx="1282">
                  <c:v>38391</c:v>
                </c:pt>
                <c:pt idx="1283">
                  <c:v>38392</c:v>
                </c:pt>
                <c:pt idx="1284">
                  <c:v>38393</c:v>
                </c:pt>
                <c:pt idx="1285">
                  <c:v>38394</c:v>
                </c:pt>
                <c:pt idx="1286">
                  <c:v>38397</c:v>
                </c:pt>
                <c:pt idx="1287">
                  <c:v>38398</c:v>
                </c:pt>
                <c:pt idx="1288">
                  <c:v>38399</c:v>
                </c:pt>
                <c:pt idx="1289">
                  <c:v>38400</c:v>
                </c:pt>
                <c:pt idx="1290">
                  <c:v>38401</c:v>
                </c:pt>
                <c:pt idx="1291">
                  <c:v>38405</c:v>
                </c:pt>
                <c:pt idx="1292">
                  <c:v>38406</c:v>
                </c:pt>
                <c:pt idx="1293">
                  <c:v>38407</c:v>
                </c:pt>
                <c:pt idx="1294">
                  <c:v>38408</c:v>
                </c:pt>
                <c:pt idx="1295">
                  <c:v>38411</c:v>
                </c:pt>
                <c:pt idx="1296">
                  <c:v>38412</c:v>
                </c:pt>
                <c:pt idx="1297">
                  <c:v>38413</c:v>
                </c:pt>
                <c:pt idx="1298">
                  <c:v>38414</c:v>
                </c:pt>
                <c:pt idx="1299">
                  <c:v>38415</c:v>
                </c:pt>
                <c:pt idx="1300">
                  <c:v>38418</c:v>
                </c:pt>
                <c:pt idx="1301">
                  <c:v>38419</c:v>
                </c:pt>
                <c:pt idx="1302">
                  <c:v>38420</c:v>
                </c:pt>
                <c:pt idx="1303">
                  <c:v>38421</c:v>
                </c:pt>
                <c:pt idx="1304">
                  <c:v>38422</c:v>
                </c:pt>
                <c:pt idx="1305">
                  <c:v>38425</c:v>
                </c:pt>
                <c:pt idx="1306">
                  <c:v>38426</c:v>
                </c:pt>
                <c:pt idx="1307">
                  <c:v>38427</c:v>
                </c:pt>
                <c:pt idx="1308">
                  <c:v>38428</c:v>
                </c:pt>
                <c:pt idx="1309">
                  <c:v>38429</c:v>
                </c:pt>
                <c:pt idx="1310">
                  <c:v>38432</c:v>
                </c:pt>
                <c:pt idx="1311">
                  <c:v>38433</c:v>
                </c:pt>
                <c:pt idx="1312">
                  <c:v>38434</c:v>
                </c:pt>
                <c:pt idx="1313">
                  <c:v>38435</c:v>
                </c:pt>
                <c:pt idx="1314">
                  <c:v>38439</c:v>
                </c:pt>
                <c:pt idx="1315">
                  <c:v>38440</c:v>
                </c:pt>
                <c:pt idx="1316">
                  <c:v>38441</c:v>
                </c:pt>
                <c:pt idx="1317">
                  <c:v>38442</c:v>
                </c:pt>
                <c:pt idx="1318">
                  <c:v>38443</c:v>
                </c:pt>
                <c:pt idx="1319">
                  <c:v>38446</c:v>
                </c:pt>
                <c:pt idx="1320">
                  <c:v>38447</c:v>
                </c:pt>
                <c:pt idx="1321">
                  <c:v>38448</c:v>
                </c:pt>
                <c:pt idx="1322">
                  <c:v>38449</c:v>
                </c:pt>
                <c:pt idx="1323">
                  <c:v>38450</c:v>
                </c:pt>
                <c:pt idx="1324">
                  <c:v>38453</c:v>
                </c:pt>
                <c:pt idx="1325">
                  <c:v>38454</c:v>
                </c:pt>
                <c:pt idx="1326">
                  <c:v>38455</c:v>
                </c:pt>
                <c:pt idx="1327">
                  <c:v>38456</c:v>
                </c:pt>
                <c:pt idx="1328">
                  <c:v>38457</c:v>
                </c:pt>
                <c:pt idx="1329">
                  <c:v>38460</c:v>
                </c:pt>
                <c:pt idx="1330">
                  <c:v>38461</c:v>
                </c:pt>
                <c:pt idx="1331">
                  <c:v>38462</c:v>
                </c:pt>
                <c:pt idx="1332">
                  <c:v>38463</c:v>
                </c:pt>
                <c:pt idx="1333">
                  <c:v>38464</c:v>
                </c:pt>
                <c:pt idx="1334">
                  <c:v>38467</c:v>
                </c:pt>
                <c:pt idx="1335">
                  <c:v>38468</c:v>
                </c:pt>
                <c:pt idx="1336">
                  <c:v>38469</c:v>
                </c:pt>
                <c:pt idx="1337">
                  <c:v>38470</c:v>
                </c:pt>
                <c:pt idx="1338">
                  <c:v>38471</c:v>
                </c:pt>
                <c:pt idx="1339">
                  <c:v>38474</c:v>
                </c:pt>
                <c:pt idx="1340">
                  <c:v>38475</c:v>
                </c:pt>
                <c:pt idx="1341">
                  <c:v>38476</c:v>
                </c:pt>
                <c:pt idx="1342">
                  <c:v>38477</c:v>
                </c:pt>
                <c:pt idx="1343">
                  <c:v>38478</c:v>
                </c:pt>
                <c:pt idx="1344">
                  <c:v>38481</c:v>
                </c:pt>
                <c:pt idx="1345">
                  <c:v>38482</c:v>
                </c:pt>
                <c:pt idx="1346">
                  <c:v>38483</c:v>
                </c:pt>
                <c:pt idx="1347">
                  <c:v>38484</c:v>
                </c:pt>
                <c:pt idx="1348">
                  <c:v>38485</c:v>
                </c:pt>
                <c:pt idx="1349">
                  <c:v>38488</c:v>
                </c:pt>
                <c:pt idx="1350">
                  <c:v>38489</c:v>
                </c:pt>
                <c:pt idx="1351">
                  <c:v>38490</c:v>
                </c:pt>
                <c:pt idx="1352">
                  <c:v>38491</c:v>
                </c:pt>
                <c:pt idx="1353">
                  <c:v>38492</c:v>
                </c:pt>
                <c:pt idx="1354">
                  <c:v>38495</c:v>
                </c:pt>
                <c:pt idx="1355">
                  <c:v>38496</c:v>
                </c:pt>
                <c:pt idx="1356">
                  <c:v>38497</c:v>
                </c:pt>
                <c:pt idx="1357">
                  <c:v>38498</c:v>
                </c:pt>
                <c:pt idx="1358">
                  <c:v>38499</c:v>
                </c:pt>
                <c:pt idx="1359">
                  <c:v>38503</c:v>
                </c:pt>
                <c:pt idx="1360">
                  <c:v>38504</c:v>
                </c:pt>
                <c:pt idx="1361">
                  <c:v>38505</c:v>
                </c:pt>
                <c:pt idx="1362">
                  <c:v>38506</c:v>
                </c:pt>
                <c:pt idx="1363">
                  <c:v>38509</c:v>
                </c:pt>
                <c:pt idx="1364">
                  <c:v>38510</c:v>
                </c:pt>
                <c:pt idx="1365">
                  <c:v>38511</c:v>
                </c:pt>
                <c:pt idx="1366">
                  <c:v>38512</c:v>
                </c:pt>
                <c:pt idx="1367">
                  <c:v>38513</c:v>
                </c:pt>
                <c:pt idx="1368">
                  <c:v>38516</c:v>
                </c:pt>
                <c:pt idx="1369">
                  <c:v>38517</c:v>
                </c:pt>
                <c:pt idx="1370">
                  <c:v>38518</c:v>
                </c:pt>
                <c:pt idx="1371">
                  <c:v>38519</c:v>
                </c:pt>
                <c:pt idx="1372">
                  <c:v>38520</c:v>
                </c:pt>
                <c:pt idx="1373">
                  <c:v>38523</c:v>
                </c:pt>
                <c:pt idx="1374">
                  <c:v>38524</c:v>
                </c:pt>
                <c:pt idx="1375">
                  <c:v>38525</c:v>
                </c:pt>
                <c:pt idx="1376">
                  <c:v>38526</c:v>
                </c:pt>
                <c:pt idx="1377">
                  <c:v>38527</c:v>
                </c:pt>
                <c:pt idx="1378">
                  <c:v>38530</c:v>
                </c:pt>
                <c:pt idx="1379">
                  <c:v>38531</c:v>
                </c:pt>
                <c:pt idx="1380">
                  <c:v>38532</c:v>
                </c:pt>
                <c:pt idx="1381">
                  <c:v>38533</c:v>
                </c:pt>
                <c:pt idx="1382">
                  <c:v>38534</c:v>
                </c:pt>
                <c:pt idx="1383">
                  <c:v>38538</c:v>
                </c:pt>
                <c:pt idx="1384">
                  <c:v>38539</c:v>
                </c:pt>
                <c:pt idx="1385">
                  <c:v>38540</c:v>
                </c:pt>
                <c:pt idx="1386">
                  <c:v>38541</c:v>
                </c:pt>
                <c:pt idx="1387">
                  <c:v>38544</c:v>
                </c:pt>
                <c:pt idx="1388">
                  <c:v>38545</c:v>
                </c:pt>
                <c:pt idx="1389">
                  <c:v>38546</c:v>
                </c:pt>
                <c:pt idx="1390">
                  <c:v>38547</c:v>
                </c:pt>
                <c:pt idx="1391">
                  <c:v>38548</c:v>
                </c:pt>
                <c:pt idx="1392">
                  <c:v>38551</c:v>
                </c:pt>
                <c:pt idx="1393">
                  <c:v>38552</c:v>
                </c:pt>
                <c:pt idx="1394">
                  <c:v>38553</c:v>
                </c:pt>
                <c:pt idx="1395">
                  <c:v>38554</c:v>
                </c:pt>
                <c:pt idx="1396">
                  <c:v>38555</c:v>
                </c:pt>
                <c:pt idx="1397">
                  <c:v>38558</c:v>
                </c:pt>
                <c:pt idx="1398">
                  <c:v>38559</c:v>
                </c:pt>
                <c:pt idx="1399">
                  <c:v>38560</c:v>
                </c:pt>
                <c:pt idx="1400">
                  <c:v>38561</c:v>
                </c:pt>
                <c:pt idx="1401">
                  <c:v>38562</c:v>
                </c:pt>
                <c:pt idx="1402">
                  <c:v>38565</c:v>
                </c:pt>
                <c:pt idx="1403">
                  <c:v>38566</c:v>
                </c:pt>
                <c:pt idx="1404">
                  <c:v>38567</c:v>
                </c:pt>
                <c:pt idx="1405">
                  <c:v>38568</c:v>
                </c:pt>
                <c:pt idx="1406">
                  <c:v>38569</c:v>
                </c:pt>
                <c:pt idx="1407">
                  <c:v>38572</c:v>
                </c:pt>
                <c:pt idx="1408">
                  <c:v>38573</c:v>
                </c:pt>
                <c:pt idx="1409">
                  <c:v>38574</c:v>
                </c:pt>
                <c:pt idx="1410">
                  <c:v>38575</c:v>
                </c:pt>
                <c:pt idx="1411">
                  <c:v>38576</c:v>
                </c:pt>
                <c:pt idx="1412">
                  <c:v>38579</c:v>
                </c:pt>
                <c:pt idx="1413">
                  <c:v>38580</c:v>
                </c:pt>
                <c:pt idx="1414">
                  <c:v>38581</c:v>
                </c:pt>
                <c:pt idx="1415">
                  <c:v>38582</c:v>
                </c:pt>
                <c:pt idx="1416">
                  <c:v>38583</c:v>
                </c:pt>
                <c:pt idx="1417">
                  <c:v>38586</c:v>
                </c:pt>
                <c:pt idx="1418">
                  <c:v>38587</c:v>
                </c:pt>
                <c:pt idx="1419">
                  <c:v>38588</c:v>
                </c:pt>
                <c:pt idx="1420">
                  <c:v>38589</c:v>
                </c:pt>
                <c:pt idx="1421">
                  <c:v>38590</c:v>
                </c:pt>
                <c:pt idx="1422">
                  <c:v>38593</c:v>
                </c:pt>
                <c:pt idx="1423">
                  <c:v>38594</c:v>
                </c:pt>
                <c:pt idx="1424">
                  <c:v>38595</c:v>
                </c:pt>
                <c:pt idx="1425">
                  <c:v>38596</c:v>
                </c:pt>
                <c:pt idx="1426">
                  <c:v>38597</c:v>
                </c:pt>
                <c:pt idx="1427">
                  <c:v>38601</c:v>
                </c:pt>
                <c:pt idx="1428">
                  <c:v>38602</c:v>
                </c:pt>
                <c:pt idx="1429">
                  <c:v>38603</c:v>
                </c:pt>
                <c:pt idx="1430">
                  <c:v>38604</c:v>
                </c:pt>
                <c:pt idx="1431">
                  <c:v>38607</c:v>
                </c:pt>
                <c:pt idx="1432">
                  <c:v>38608</c:v>
                </c:pt>
                <c:pt idx="1433">
                  <c:v>38609</c:v>
                </c:pt>
                <c:pt idx="1434">
                  <c:v>38610</c:v>
                </c:pt>
                <c:pt idx="1435">
                  <c:v>38611</c:v>
                </c:pt>
                <c:pt idx="1436">
                  <c:v>38614</c:v>
                </c:pt>
                <c:pt idx="1437">
                  <c:v>38615</c:v>
                </c:pt>
                <c:pt idx="1438">
                  <c:v>38616</c:v>
                </c:pt>
                <c:pt idx="1439">
                  <c:v>38617</c:v>
                </c:pt>
                <c:pt idx="1440">
                  <c:v>38618</c:v>
                </c:pt>
                <c:pt idx="1441">
                  <c:v>38621</c:v>
                </c:pt>
                <c:pt idx="1442">
                  <c:v>38622</c:v>
                </c:pt>
                <c:pt idx="1443">
                  <c:v>38623</c:v>
                </c:pt>
                <c:pt idx="1444">
                  <c:v>38624</c:v>
                </c:pt>
                <c:pt idx="1445">
                  <c:v>38625</c:v>
                </c:pt>
                <c:pt idx="1446">
                  <c:v>38628</c:v>
                </c:pt>
                <c:pt idx="1447">
                  <c:v>38629</c:v>
                </c:pt>
                <c:pt idx="1448">
                  <c:v>38630</c:v>
                </c:pt>
                <c:pt idx="1449">
                  <c:v>38631</c:v>
                </c:pt>
                <c:pt idx="1450">
                  <c:v>38632</c:v>
                </c:pt>
                <c:pt idx="1451">
                  <c:v>38635</c:v>
                </c:pt>
                <c:pt idx="1452">
                  <c:v>38636</c:v>
                </c:pt>
                <c:pt idx="1453">
                  <c:v>38637</c:v>
                </c:pt>
                <c:pt idx="1454">
                  <c:v>38638</c:v>
                </c:pt>
                <c:pt idx="1455">
                  <c:v>38639</c:v>
                </c:pt>
                <c:pt idx="1456">
                  <c:v>38642</c:v>
                </c:pt>
                <c:pt idx="1457">
                  <c:v>38643</c:v>
                </c:pt>
                <c:pt idx="1458">
                  <c:v>38644</c:v>
                </c:pt>
                <c:pt idx="1459">
                  <c:v>38645</c:v>
                </c:pt>
                <c:pt idx="1460">
                  <c:v>38646</c:v>
                </c:pt>
                <c:pt idx="1461">
                  <c:v>38649</c:v>
                </c:pt>
                <c:pt idx="1462">
                  <c:v>38650</c:v>
                </c:pt>
                <c:pt idx="1463">
                  <c:v>38651</c:v>
                </c:pt>
                <c:pt idx="1464">
                  <c:v>38652</c:v>
                </c:pt>
                <c:pt idx="1465">
                  <c:v>38653</c:v>
                </c:pt>
                <c:pt idx="1466">
                  <c:v>38656</c:v>
                </c:pt>
                <c:pt idx="1467">
                  <c:v>38657</c:v>
                </c:pt>
                <c:pt idx="1468">
                  <c:v>38658</c:v>
                </c:pt>
                <c:pt idx="1469">
                  <c:v>38659</c:v>
                </c:pt>
                <c:pt idx="1470">
                  <c:v>38660</c:v>
                </c:pt>
                <c:pt idx="1471">
                  <c:v>38663</c:v>
                </c:pt>
                <c:pt idx="1472">
                  <c:v>38664</c:v>
                </c:pt>
                <c:pt idx="1473">
                  <c:v>38665</c:v>
                </c:pt>
                <c:pt idx="1474">
                  <c:v>38666</c:v>
                </c:pt>
                <c:pt idx="1475">
                  <c:v>38667</c:v>
                </c:pt>
                <c:pt idx="1476">
                  <c:v>38670</c:v>
                </c:pt>
                <c:pt idx="1477">
                  <c:v>38671</c:v>
                </c:pt>
                <c:pt idx="1478">
                  <c:v>38672</c:v>
                </c:pt>
                <c:pt idx="1479">
                  <c:v>38673</c:v>
                </c:pt>
                <c:pt idx="1480">
                  <c:v>38674</c:v>
                </c:pt>
                <c:pt idx="1481">
                  <c:v>38677</c:v>
                </c:pt>
                <c:pt idx="1482">
                  <c:v>38678</c:v>
                </c:pt>
                <c:pt idx="1483">
                  <c:v>38679</c:v>
                </c:pt>
                <c:pt idx="1484">
                  <c:v>38681</c:v>
                </c:pt>
                <c:pt idx="1485">
                  <c:v>38684</c:v>
                </c:pt>
                <c:pt idx="1486">
                  <c:v>38685</c:v>
                </c:pt>
                <c:pt idx="1487">
                  <c:v>38686</c:v>
                </c:pt>
                <c:pt idx="1488">
                  <c:v>38687</c:v>
                </c:pt>
                <c:pt idx="1489">
                  <c:v>38688</c:v>
                </c:pt>
                <c:pt idx="1490">
                  <c:v>38691</c:v>
                </c:pt>
                <c:pt idx="1491">
                  <c:v>38692</c:v>
                </c:pt>
                <c:pt idx="1492">
                  <c:v>38693</c:v>
                </c:pt>
                <c:pt idx="1493">
                  <c:v>38694</c:v>
                </c:pt>
                <c:pt idx="1494">
                  <c:v>38695</c:v>
                </c:pt>
                <c:pt idx="1495">
                  <c:v>38698</c:v>
                </c:pt>
                <c:pt idx="1496">
                  <c:v>38699</c:v>
                </c:pt>
                <c:pt idx="1497">
                  <c:v>38700</c:v>
                </c:pt>
                <c:pt idx="1498">
                  <c:v>38701</c:v>
                </c:pt>
                <c:pt idx="1499">
                  <c:v>38702</c:v>
                </c:pt>
                <c:pt idx="1500">
                  <c:v>38705</c:v>
                </c:pt>
                <c:pt idx="1501">
                  <c:v>38706</c:v>
                </c:pt>
                <c:pt idx="1502">
                  <c:v>38707</c:v>
                </c:pt>
                <c:pt idx="1503">
                  <c:v>38708</c:v>
                </c:pt>
                <c:pt idx="1504">
                  <c:v>38709</c:v>
                </c:pt>
                <c:pt idx="1505">
                  <c:v>38713</c:v>
                </c:pt>
                <c:pt idx="1506">
                  <c:v>38714</c:v>
                </c:pt>
                <c:pt idx="1507">
                  <c:v>38715</c:v>
                </c:pt>
                <c:pt idx="1508">
                  <c:v>38716</c:v>
                </c:pt>
                <c:pt idx="1509">
                  <c:v>38720</c:v>
                </c:pt>
                <c:pt idx="1510">
                  <c:v>38721</c:v>
                </c:pt>
                <c:pt idx="1511">
                  <c:v>38722</c:v>
                </c:pt>
                <c:pt idx="1512">
                  <c:v>38723</c:v>
                </c:pt>
                <c:pt idx="1513">
                  <c:v>38726</c:v>
                </c:pt>
                <c:pt idx="1514">
                  <c:v>38727</c:v>
                </c:pt>
                <c:pt idx="1515">
                  <c:v>38728</c:v>
                </c:pt>
                <c:pt idx="1516">
                  <c:v>38729</c:v>
                </c:pt>
                <c:pt idx="1517">
                  <c:v>38730</c:v>
                </c:pt>
                <c:pt idx="1518">
                  <c:v>38734</c:v>
                </c:pt>
                <c:pt idx="1519">
                  <c:v>38735</c:v>
                </c:pt>
                <c:pt idx="1520">
                  <c:v>38736</c:v>
                </c:pt>
                <c:pt idx="1521">
                  <c:v>38737</c:v>
                </c:pt>
                <c:pt idx="1522">
                  <c:v>38740</c:v>
                </c:pt>
                <c:pt idx="1523">
                  <c:v>38741</c:v>
                </c:pt>
                <c:pt idx="1524">
                  <c:v>38742</c:v>
                </c:pt>
                <c:pt idx="1525">
                  <c:v>38743</c:v>
                </c:pt>
                <c:pt idx="1526">
                  <c:v>38744</c:v>
                </c:pt>
                <c:pt idx="1527">
                  <c:v>38747</c:v>
                </c:pt>
                <c:pt idx="1528">
                  <c:v>38748</c:v>
                </c:pt>
                <c:pt idx="1529">
                  <c:v>38749</c:v>
                </c:pt>
                <c:pt idx="1530">
                  <c:v>38750</c:v>
                </c:pt>
                <c:pt idx="1531">
                  <c:v>38751</c:v>
                </c:pt>
                <c:pt idx="1532">
                  <c:v>38754</c:v>
                </c:pt>
                <c:pt idx="1533">
                  <c:v>38755</c:v>
                </c:pt>
                <c:pt idx="1534">
                  <c:v>38756</c:v>
                </c:pt>
                <c:pt idx="1535">
                  <c:v>38757</c:v>
                </c:pt>
                <c:pt idx="1536">
                  <c:v>38758</c:v>
                </c:pt>
                <c:pt idx="1537">
                  <c:v>38761</c:v>
                </c:pt>
                <c:pt idx="1538">
                  <c:v>38762</c:v>
                </c:pt>
                <c:pt idx="1539">
                  <c:v>38763</c:v>
                </c:pt>
                <c:pt idx="1540">
                  <c:v>38764</c:v>
                </c:pt>
                <c:pt idx="1541">
                  <c:v>38765</c:v>
                </c:pt>
                <c:pt idx="1542">
                  <c:v>38769</c:v>
                </c:pt>
                <c:pt idx="1543">
                  <c:v>38770</c:v>
                </c:pt>
                <c:pt idx="1544">
                  <c:v>38771</c:v>
                </c:pt>
                <c:pt idx="1545">
                  <c:v>38772</c:v>
                </c:pt>
                <c:pt idx="1546">
                  <c:v>38775</c:v>
                </c:pt>
                <c:pt idx="1547">
                  <c:v>38776</c:v>
                </c:pt>
                <c:pt idx="1548">
                  <c:v>38777</c:v>
                </c:pt>
                <c:pt idx="1549">
                  <c:v>38778</c:v>
                </c:pt>
                <c:pt idx="1550">
                  <c:v>38779</c:v>
                </c:pt>
                <c:pt idx="1551">
                  <c:v>38782</c:v>
                </c:pt>
                <c:pt idx="1552">
                  <c:v>38783</c:v>
                </c:pt>
                <c:pt idx="1553">
                  <c:v>38784</c:v>
                </c:pt>
                <c:pt idx="1554">
                  <c:v>38785</c:v>
                </c:pt>
                <c:pt idx="1555">
                  <c:v>38786</c:v>
                </c:pt>
                <c:pt idx="1556">
                  <c:v>38789</c:v>
                </c:pt>
                <c:pt idx="1557">
                  <c:v>38790</c:v>
                </c:pt>
                <c:pt idx="1558">
                  <c:v>38791</c:v>
                </c:pt>
                <c:pt idx="1559">
                  <c:v>38792</c:v>
                </c:pt>
                <c:pt idx="1560">
                  <c:v>38793</c:v>
                </c:pt>
                <c:pt idx="1561">
                  <c:v>38796</c:v>
                </c:pt>
                <c:pt idx="1562">
                  <c:v>38797</c:v>
                </c:pt>
                <c:pt idx="1563">
                  <c:v>38798</c:v>
                </c:pt>
                <c:pt idx="1564">
                  <c:v>38799</c:v>
                </c:pt>
                <c:pt idx="1565">
                  <c:v>38800</c:v>
                </c:pt>
                <c:pt idx="1566">
                  <c:v>38803</c:v>
                </c:pt>
                <c:pt idx="1567">
                  <c:v>38804</c:v>
                </c:pt>
                <c:pt idx="1568">
                  <c:v>38805</c:v>
                </c:pt>
                <c:pt idx="1569">
                  <c:v>38806</c:v>
                </c:pt>
                <c:pt idx="1570">
                  <c:v>38807</c:v>
                </c:pt>
                <c:pt idx="1571">
                  <c:v>38810</c:v>
                </c:pt>
                <c:pt idx="1572">
                  <c:v>38811</c:v>
                </c:pt>
                <c:pt idx="1573">
                  <c:v>38812</c:v>
                </c:pt>
                <c:pt idx="1574">
                  <c:v>38813</c:v>
                </c:pt>
                <c:pt idx="1575">
                  <c:v>38814</c:v>
                </c:pt>
                <c:pt idx="1576">
                  <c:v>38817</c:v>
                </c:pt>
                <c:pt idx="1577">
                  <c:v>38818</c:v>
                </c:pt>
                <c:pt idx="1578">
                  <c:v>38819</c:v>
                </c:pt>
                <c:pt idx="1579">
                  <c:v>38820</c:v>
                </c:pt>
                <c:pt idx="1580">
                  <c:v>38824</c:v>
                </c:pt>
                <c:pt idx="1581">
                  <c:v>38825</c:v>
                </c:pt>
                <c:pt idx="1582">
                  <c:v>38826</c:v>
                </c:pt>
                <c:pt idx="1583">
                  <c:v>38827</c:v>
                </c:pt>
                <c:pt idx="1584">
                  <c:v>38828</c:v>
                </c:pt>
                <c:pt idx="1585">
                  <c:v>38831</c:v>
                </c:pt>
                <c:pt idx="1586">
                  <c:v>38832</c:v>
                </c:pt>
                <c:pt idx="1587">
                  <c:v>38833</c:v>
                </c:pt>
                <c:pt idx="1588">
                  <c:v>38834</c:v>
                </c:pt>
                <c:pt idx="1589">
                  <c:v>38835</c:v>
                </c:pt>
                <c:pt idx="1590">
                  <c:v>38838</c:v>
                </c:pt>
                <c:pt idx="1591">
                  <c:v>38839</c:v>
                </c:pt>
                <c:pt idx="1592">
                  <c:v>38840</c:v>
                </c:pt>
                <c:pt idx="1593">
                  <c:v>38841</c:v>
                </c:pt>
                <c:pt idx="1594">
                  <c:v>38842</c:v>
                </c:pt>
                <c:pt idx="1595">
                  <c:v>38845</c:v>
                </c:pt>
                <c:pt idx="1596">
                  <c:v>38846</c:v>
                </c:pt>
                <c:pt idx="1597">
                  <c:v>38847</c:v>
                </c:pt>
                <c:pt idx="1598">
                  <c:v>38848</c:v>
                </c:pt>
                <c:pt idx="1599">
                  <c:v>38849</c:v>
                </c:pt>
                <c:pt idx="1600">
                  <c:v>38852</c:v>
                </c:pt>
                <c:pt idx="1601">
                  <c:v>38853</c:v>
                </c:pt>
                <c:pt idx="1602">
                  <c:v>38854</c:v>
                </c:pt>
                <c:pt idx="1603">
                  <c:v>38855</c:v>
                </c:pt>
                <c:pt idx="1604">
                  <c:v>38856</c:v>
                </c:pt>
                <c:pt idx="1605">
                  <c:v>38859</c:v>
                </c:pt>
                <c:pt idx="1606">
                  <c:v>38860</c:v>
                </c:pt>
                <c:pt idx="1607">
                  <c:v>38861</c:v>
                </c:pt>
                <c:pt idx="1608">
                  <c:v>38862</c:v>
                </c:pt>
                <c:pt idx="1609">
                  <c:v>38863</c:v>
                </c:pt>
                <c:pt idx="1610">
                  <c:v>38867</c:v>
                </c:pt>
                <c:pt idx="1611">
                  <c:v>38868</c:v>
                </c:pt>
                <c:pt idx="1612">
                  <c:v>38869</c:v>
                </c:pt>
                <c:pt idx="1613">
                  <c:v>38870</c:v>
                </c:pt>
                <c:pt idx="1614">
                  <c:v>38873</c:v>
                </c:pt>
                <c:pt idx="1615">
                  <c:v>38874</c:v>
                </c:pt>
                <c:pt idx="1616">
                  <c:v>38875</c:v>
                </c:pt>
                <c:pt idx="1617">
                  <c:v>38876</c:v>
                </c:pt>
                <c:pt idx="1618">
                  <c:v>38877</c:v>
                </c:pt>
                <c:pt idx="1619">
                  <c:v>38880</c:v>
                </c:pt>
                <c:pt idx="1620">
                  <c:v>38881</c:v>
                </c:pt>
                <c:pt idx="1621">
                  <c:v>38882</c:v>
                </c:pt>
                <c:pt idx="1622">
                  <c:v>38883</c:v>
                </c:pt>
                <c:pt idx="1623">
                  <c:v>38884</c:v>
                </c:pt>
                <c:pt idx="1624">
                  <c:v>38887</c:v>
                </c:pt>
                <c:pt idx="1625">
                  <c:v>38888</c:v>
                </c:pt>
                <c:pt idx="1626">
                  <c:v>38889</c:v>
                </c:pt>
                <c:pt idx="1627">
                  <c:v>38890</c:v>
                </c:pt>
                <c:pt idx="1628">
                  <c:v>38891</c:v>
                </c:pt>
                <c:pt idx="1629">
                  <c:v>38894</c:v>
                </c:pt>
                <c:pt idx="1630">
                  <c:v>38895</c:v>
                </c:pt>
                <c:pt idx="1631">
                  <c:v>38896</c:v>
                </c:pt>
                <c:pt idx="1632">
                  <c:v>38897</c:v>
                </c:pt>
                <c:pt idx="1633">
                  <c:v>38898</c:v>
                </c:pt>
                <c:pt idx="1634">
                  <c:v>38901</c:v>
                </c:pt>
                <c:pt idx="1635">
                  <c:v>38903</c:v>
                </c:pt>
                <c:pt idx="1636">
                  <c:v>38904</c:v>
                </c:pt>
                <c:pt idx="1637">
                  <c:v>38905</c:v>
                </c:pt>
                <c:pt idx="1638">
                  <c:v>38908</c:v>
                </c:pt>
                <c:pt idx="1639">
                  <c:v>38909</c:v>
                </c:pt>
                <c:pt idx="1640">
                  <c:v>38910</c:v>
                </c:pt>
                <c:pt idx="1641">
                  <c:v>38911</c:v>
                </c:pt>
                <c:pt idx="1642">
                  <c:v>38912</c:v>
                </c:pt>
                <c:pt idx="1643">
                  <c:v>38915</c:v>
                </c:pt>
                <c:pt idx="1644">
                  <c:v>38916</c:v>
                </c:pt>
                <c:pt idx="1645">
                  <c:v>38917</c:v>
                </c:pt>
                <c:pt idx="1646">
                  <c:v>38918</c:v>
                </c:pt>
                <c:pt idx="1647">
                  <c:v>38919</c:v>
                </c:pt>
                <c:pt idx="1648">
                  <c:v>38922</c:v>
                </c:pt>
                <c:pt idx="1649">
                  <c:v>38923</c:v>
                </c:pt>
                <c:pt idx="1650">
                  <c:v>38924</c:v>
                </c:pt>
                <c:pt idx="1651">
                  <c:v>38925</c:v>
                </c:pt>
                <c:pt idx="1652">
                  <c:v>38926</c:v>
                </c:pt>
                <c:pt idx="1653">
                  <c:v>38929</c:v>
                </c:pt>
                <c:pt idx="1654">
                  <c:v>38930</c:v>
                </c:pt>
                <c:pt idx="1655">
                  <c:v>38931</c:v>
                </c:pt>
                <c:pt idx="1656">
                  <c:v>38932</c:v>
                </c:pt>
                <c:pt idx="1657">
                  <c:v>38933</c:v>
                </c:pt>
                <c:pt idx="1658">
                  <c:v>38936</c:v>
                </c:pt>
                <c:pt idx="1659">
                  <c:v>38937</c:v>
                </c:pt>
                <c:pt idx="1660">
                  <c:v>38938</c:v>
                </c:pt>
                <c:pt idx="1661">
                  <c:v>38939</c:v>
                </c:pt>
                <c:pt idx="1662">
                  <c:v>38940</c:v>
                </c:pt>
                <c:pt idx="1663">
                  <c:v>38943</c:v>
                </c:pt>
                <c:pt idx="1664">
                  <c:v>38944</c:v>
                </c:pt>
                <c:pt idx="1665">
                  <c:v>38945</c:v>
                </c:pt>
                <c:pt idx="1666">
                  <c:v>38946</c:v>
                </c:pt>
                <c:pt idx="1667">
                  <c:v>38947</c:v>
                </c:pt>
                <c:pt idx="1668">
                  <c:v>38950</c:v>
                </c:pt>
                <c:pt idx="1669">
                  <c:v>38951</c:v>
                </c:pt>
                <c:pt idx="1670">
                  <c:v>38952</c:v>
                </c:pt>
                <c:pt idx="1671">
                  <c:v>38953</c:v>
                </c:pt>
                <c:pt idx="1672">
                  <c:v>38954</c:v>
                </c:pt>
                <c:pt idx="1673">
                  <c:v>38957</c:v>
                </c:pt>
                <c:pt idx="1674">
                  <c:v>38958</c:v>
                </c:pt>
                <c:pt idx="1675">
                  <c:v>38959</c:v>
                </c:pt>
                <c:pt idx="1676">
                  <c:v>38960</c:v>
                </c:pt>
                <c:pt idx="1677">
                  <c:v>38961</c:v>
                </c:pt>
                <c:pt idx="1678">
                  <c:v>38965</c:v>
                </c:pt>
                <c:pt idx="1679">
                  <c:v>38966</c:v>
                </c:pt>
                <c:pt idx="1680">
                  <c:v>38967</c:v>
                </c:pt>
                <c:pt idx="1681">
                  <c:v>38968</c:v>
                </c:pt>
                <c:pt idx="1682">
                  <c:v>38971</c:v>
                </c:pt>
                <c:pt idx="1683">
                  <c:v>38972</c:v>
                </c:pt>
                <c:pt idx="1684">
                  <c:v>38973</c:v>
                </c:pt>
                <c:pt idx="1685">
                  <c:v>38974</c:v>
                </c:pt>
                <c:pt idx="1686">
                  <c:v>38975</c:v>
                </c:pt>
                <c:pt idx="1687">
                  <c:v>38978</c:v>
                </c:pt>
                <c:pt idx="1688">
                  <c:v>38979</c:v>
                </c:pt>
                <c:pt idx="1689">
                  <c:v>38980</c:v>
                </c:pt>
                <c:pt idx="1690">
                  <c:v>38981</c:v>
                </c:pt>
                <c:pt idx="1691">
                  <c:v>38982</c:v>
                </c:pt>
                <c:pt idx="1692">
                  <c:v>38985</c:v>
                </c:pt>
                <c:pt idx="1693">
                  <c:v>38986</c:v>
                </c:pt>
                <c:pt idx="1694">
                  <c:v>38987</c:v>
                </c:pt>
                <c:pt idx="1695">
                  <c:v>38988</c:v>
                </c:pt>
                <c:pt idx="1696">
                  <c:v>38989</c:v>
                </c:pt>
                <c:pt idx="1697">
                  <c:v>38992</c:v>
                </c:pt>
                <c:pt idx="1698">
                  <c:v>38993</c:v>
                </c:pt>
                <c:pt idx="1699">
                  <c:v>38994</c:v>
                </c:pt>
                <c:pt idx="1700">
                  <c:v>38995</c:v>
                </c:pt>
                <c:pt idx="1701">
                  <c:v>38996</c:v>
                </c:pt>
                <c:pt idx="1702">
                  <c:v>38999</c:v>
                </c:pt>
                <c:pt idx="1703">
                  <c:v>39000</c:v>
                </c:pt>
                <c:pt idx="1704">
                  <c:v>39001</c:v>
                </c:pt>
                <c:pt idx="1705">
                  <c:v>39002</c:v>
                </c:pt>
                <c:pt idx="1706">
                  <c:v>39003</c:v>
                </c:pt>
                <c:pt idx="1707">
                  <c:v>39006</c:v>
                </c:pt>
                <c:pt idx="1708">
                  <c:v>39007</c:v>
                </c:pt>
                <c:pt idx="1709">
                  <c:v>39008</c:v>
                </c:pt>
                <c:pt idx="1710">
                  <c:v>39009</c:v>
                </c:pt>
                <c:pt idx="1711">
                  <c:v>39010</c:v>
                </c:pt>
                <c:pt idx="1712">
                  <c:v>39013</c:v>
                </c:pt>
                <c:pt idx="1713">
                  <c:v>39014</c:v>
                </c:pt>
                <c:pt idx="1714">
                  <c:v>39015</c:v>
                </c:pt>
                <c:pt idx="1715">
                  <c:v>39016</c:v>
                </c:pt>
                <c:pt idx="1716">
                  <c:v>39017</c:v>
                </c:pt>
                <c:pt idx="1717">
                  <c:v>39020</c:v>
                </c:pt>
                <c:pt idx="1718">
                  <c:v>39021</c:v>
                </c:pt>
                <c:pt idx="1719">
                  <c:v>39022</c:v>
                </c:pt>
                <c:pt idx="1720">
                  <c:v>39023</c:v>
                </c:pt>
                <c:pt idx="1721">
                  <c:v>39024</c:v>
                </c:pt>
                <c:pt idx="1722">
                  <c:v>39027</c:v>
                </c:pt>
                <c:pt idx="1723">
                  <c:v>39028</c:v>
                </c:pt>
                <c:pt idx="1724">
                  <c:v>39029</c:v>
                </c:pt>
                <c:pt idx="1725">
                  <c:v>39030</c:v>
                </c:pt>
                <c:pt idx="1726">
                  <c:v>39031</c:v>
                </c:pt>
                <c:pt idx="1727">
                  <c:v>39034</c:v>
                </c:pt>
                <c:pt idx="1728">
                  <c:v>39035</c:v>
                </c:pt>
                <c:pt idx="1729">
                  <c:v>39036</c:v>
                </c:pt>
                <c:pt idx="1730">
                  <c:v>39037</c:v>
                </c:pt>
                <c:pt idx="1731">
                  <c:v>39038</c:v>
                </c:pt>
                <c:pt idx="1732">
                  <c:v>39041</c:v>
                </c:pt>
                <c:pt idx="1733">
                  <c:v>39042</c:v>
                </c:pt>
                <c:pt idx="1734">
                  <c:v>39043</c:v>
                </c:pt>
                <c:pt idx="1735">
                  <c:v>39045</c:v>
                </c:pt>
                <c:pt idx="1736">
                  <c:v>39048</c:v>
                </c:pt>
                <c:pt idx="1737">
                  <c:v>39049</c:v>
                </c:pt>
                <c:pt idx="1738">
                  <c:v>39050</c:v>
                </c:pt>
                <c:pt idx="1739">
                  <c:v>39051</c:v>
                </c:pt>
                <c:pt idx="1740">
                  <c:v>39052</c:v>
                </c:pt>
                <c:pt idx="1741">
                  <c:v>39055</c:v>
                </c:pt>
                <c:pt idx="1742">
                  <c:v>39056</c:v>
                </c:pt>
                <c:pt idx="1743">
                  <c:v>39057</c:v>
                </c:pt>
                <c:pt idx="1744">
                  <c:v>39058</c:v>
                </c:pt>
                <c:pt idx="1745">
                  <c:v>39059</c:v>
                </c:pt>
                <c:pt idx="1746">
                  <c:v>39062</c:v>
                </c:pt>
                <c:pt idx="1747">
                  <c:v>39063</c:v>
                </c:pt>
                <c:pt idx="1748">
                  <c:v>39064</c:v>
                </c:pt>
                <c:pt idx="1749">
                  <c:v>39065</c:v>
                </c:pt>
                <c:pt idx="1750">
                  <c:v>39066</c:v>
                </c:pt>
                <c:pt idx="1751">
                  <c:v>39069</c:v>
                </c:pt>
                <c:pt idx="1752">
                  <c:v>39070</c:v>
                </c:pt>
                <c:pt idx="1753">
                  <c:v>39071</c:v>
                </c:pt>
                <c:pt idx="1754">
                  <c:v>39072</c:v>
                </c:pt>
                <c:pt idx="1755">
                  <c:v>39073</c:v>
                </c:pt>
                <c:pt idx="1756">
                  <c:v>39077</c:v>
                </c:pt>
                <c:pt idx="1757">
                  <c:v>39078</c:v>
                </c:pt>
                <c:pt idx="1758">
                  <c:v>39079</c:v>
                </c:pt>
                <c:pt idx="1759">
                  <c:v>39080</c:v>
                </c:pt>
                <c:pt idx="1760">
                  <c:v>39085</c:v>
                </c:pt>
                <c:pt idx="1761">
                  <c:v>39086</c:v>
                </c:pt>
                <c:pt idx="1762">
                  <c:v>39087</c:v>
                </c:pt>
                <c:pt idx="1763">
                  <c:v>39090</c:v>
                </c:pt>
                <c:pt idx="1764">
                  <c:v>39091</c:v>
                </c:pt>
                <c:pt idx="1765">
                  <c:v>39092</c:v>
                </c:pt>
                <c:pt idx="1766">
                  <c:v>39093</c:v>
                </c:pt>
                <c:pt idx="1767">
                  <c:v>39094</c:v>
                </c:pt>
                <c:pt idx="1768">
                  <c:v>39098</c:v>
                </c:pt>
                <c:pt idx="1769">
                  <c:v>39099</c:v>
                </c:pt>
                <c:pt idx="1770">
                  <c:v>39100</c:v>
                </c:pt>
                <c:pt idx="1771">
                  <c:v>39101</c:v>
                </c:pt>
                <c:pt idx="1772">
                  <c:v>39104</c:v>
                </c:pt>
                <c:pt idx="1773">
                  <c:v>39105</c:v>
                </c:pt>
                <c:pt idx="1774">
                  <c:v>39106</c:v>
                </c:pt>
                <c:pt idx="1775">
                  <c:v>39107</c:v>
                </c:pt>
                <c:pt idx="1776">
                  <c:v>39108</c:v>
                </c:pt>
                <c:pt idx="1777">
                  <c:v>39111</c:v>
                </c:pt>
                <c:pt idx="1778">
                  <c:v>39112</c:v>
                </c:pt>
                <c:pt idx="1779">
                  <c:v>39113</c:v>
                </c:pt>
                <c:pt idx="1780">
                  <c:v>39114</c:v>
                </c:pt>
                <c:pt idx="1781">
                  <c:v>39115</c:v>
                </c:pt>
                <c:pt idx="1782">
                  <c:v>39118</c:v>
                </c:pt>
                <c:pt idx="1783">
                  <c:v>39119</c:v>
                </c:pt>
                <c:pt idx="1784">
                  <c:v>39120</c:v>
                </c:pt>
                <c:pt idx="1785">
                  <c:v>39121</c:v>
                </c:pt>
                <c:pt idx="1786">
                  <c:v>39122</c:v>
                </c:pt>
                <c:pt idx="1787">
                  <c:v>39125</c:v>
                </c:pt>
                <c:pt idx="1788">
                  <c:v>39126</c:v>
                </c:pt>
                <c:pt idx="1789">
                  <c:v>39127</c:v>
                </c:pt>
                <c:pt idx="1790">
                  <c:v>39128</c:v>
                </c:pt>
                <c:pt idx="1791">
                  <c:v>39129</c:v>
                </c:pt>
                <c:pt idx="1792">
                  <c:v>39133</c:v>
                </c:pt>
                <c:pt idx="1793">
                  <c:v>39134</c:v>
                </c:pt>
                <c:pt idx="1794">
                  <c:v>39135</c:v>
                </c:pt>
                <c:pt idx="1795">
                  <c:v>39136</c:v>
                </c:pt>
                <c:pt idx="1796">
                  <c:v>39139</c:v>
                </c:pt>
                <c:pt idx="1797">
                  <c:v>39140</c:v>
                </c:pt>
                <c:pt idx="1798">
                  <c:v>39141</c:v>
                </c:pt>
                <c:pt idx="1799">
                  <c:v>39142</c:v>
                </c:pt>
                <c:pt idx="1800">
                  <c:v>39143</c:v>
                </c:pt>
                <c:pt idx="1801">
                  <c:v>39146</c:v>
                </c:pt>
                <c:pt idx="1802">
                  <c:v>39147</c:v>
                </c:pt>
                <c:pt idx="1803">
                  <c:v>39148</c:v>
                </c:pt>
                <c:pt idx="1804">
                  <c:v>39149</c:v>
                </c:pt>
                <c:pt idx="1805">
                  <c:v>39150</c:v>
                </c:pt>
                <c:pt idx="1806">
                  <c:v>39153</c:v>
                </c:pt>
                <c:pt idx="1807">
                  <c:v>39154</c:v>
                </c:pt>
                <c:pt idx="1808">
                  <c:v>39155</c:v>
                </c:pt>
                <c:pt idx="1809">
                  <c:v>39156</c:v>
                </c:pt>
                <c:pt idx="1810">
                  <c:v>39157</c:v>
                </c:pt>
                <c:pt idx="1811">
                  <c:v>39160</c:v>
                </c:pt>
                <c:pt idx="1812">
                  <c:v>39161</c:v>
                </c:pt>
                <c:pt idx="1813">
                  <c:v>39162</c:v>
                </c:pt>
                <c:pt idx="1814">
                  <c:v>39163</c:v>
                </c:pt>
                <c:pt idx="1815">
                  <c:v>39164</c:v>
                </c:pt>
                <c:pt idx="1816">
                  <c:v>39167</c:v>
                </c:pt>
                <c:pt idx="1817">
                  <c:v>39168</c:v>
                </c:pt>
                <c:pt idx="1818">
                  <c:v>39169</c:v>
                </c:pt>
                <c:pt idx="1819">
                  <c:v>39170</c:v>
                </c:pt>
                <c:pt idx="1820">
                  <c:v>39171</c:v>
                </c:pt>
                <c:pt idx="1821">
                  <c:v>39174</c:v>
                </c:pt>
                <c:pt idx="1822">
                  <c:v>39175</c:v>
                </c:pt>
                <c:pt idx="1823">
                  <c:v>39176</c:v>
                </c:pt>
                <c:pt idx="1824">
                  <c:v>39177</c:v>
                </c:pt>
                <c:pt idx="1825">
                  <c:v>39181</c:v>
                </c:pt>
                <c:pt idx="1826">
                  <c:v>39182</c:v>
                </c:pt>
                <c:pt idx="1827">
                  <c:v>39183</c:v>
                </c:pt>
                <c:pt idx="1828">
                  <c:v>39184</c:v>
                </c:pt>
                <c:pt idx="1829">
                  <c:v>39185</c:v>
                </c:pt>
                <c:pt idx="1830">
                  <c:v>39188</c:v>
                </c:pt>
                <c:pt idx="1831">
                  <c:v>39189</c:v>
                </c:pt>
                <c:pt idx="1832">
                  <c:v>39190</c:v>
                </c:pt>
                <c:pt idx="1833">
                  <c:v>39191</c:v>
                </c:pt>
                <c:pt idx="1834">
                  <c:v>39192</c:v>
                </c:pt>
                <c:pt idx="1835">
                  <c:v>39195</c:v>
                </c:pt>
                <c:pt idx="1836">
                  <c:v>39196</c:v>
                </c:pt>
                <c:pt idx="1837">
                  <c:v>39197</c:v>
                </c:pt>
                <c:pt idx="1838">
                  <c:v>39198</c:v>
                </c:pt>
                <c:pt idx="1839">
                  <c:v>39199</c:v>
                </c:pt>
                <c:pt idx="1840">
                  <c:v>39202</c:v>
                </c:pt>
                <c:pt idx="1841">
                  <c:v>39203</c:v>
                </c:pt>
                <c:pt idx="1842">
                  <c:v>39204</c:v>
                </c:pt>
                <c:pt idx="1843">
                  <c:v>39205</c:v>
                </c:pt>
                <c:pt idx="1844">
                  <c:v>39206</c:v>
                </c:pt>
                <c:pt idx="1845">
                  <c:v>39209</c:v>
                </c:pt>
                <c:pt idx="1846">
                  <c:v>39210</c:v>
                </c:pt>
                <c:pt idx="1847">
                  <c:v>39211</c:v>
                </c:pt>
                <c:pt idx="1848">
                  <c:v>39212</c:v>
                </c:pt>
                <c:pt idx="1849">
                  <c:v>39213</c:v>
                </c:pt>
                <c:pt idx="1850">
                  <c:v>39216</c:v>
                </c:pt>
                <c:pt idx="1851">
                  <c:v>39217</c:v>
                </c:pt>
                <c:pt idx="1852">
                  <c:v>39218</c:v>
                </c:pt>
                <c:pt idx="1853">
                  <c:v>39219</c:v>
                </c:pt>
                <c:pt idx="1854">
                  <c:v>39220</c:v>
                </c:pt>
                <c:pt idx="1855">
                  <c:v>39223</c:v>
                </c:pt>
                <c:pt idx="1856">
                  <c:v>39224</c:v>
                </c:pt>
                <c:pt idx="1857">
                  <c:v>39225</c:v>
                </c:pt>
                <c:pt idx="1858">
                  <c:v>39226</c:v>
                </c:pt>
                <c:pt idx="1859">
                  <c:v>39227</c:v>
                </c:pt>
                <c:pt idx="1860">
                  <c:v>39231</c:v>
                </c:pt>
                <c:pt idx="1861">
                  <c:v>39232</c:v>
                </c:pt>
                <c:pt idx="1862">
                  <c:v>39233</c:v>
                </c:pt>
                <c:pt idx="1863">
                  <c:v>39234</c:v>
                </c:pt>
                <c:pt idx="1864">
                  <c:v>39237</c:v>
                </c:pt>
                <c:pt idx="1865">
                  <c:v>39238</c:v>
                </c:pt>
                <c:pt idx="1866">
                  <c:v>39239</c:v>
                </c:pt>
                <c:pt idx="1867">
                  <c:v>39240</c:v>
                </c:pt>
                <c:pt idx="1868">
                  <c:v>39241</c:v>
                </c:pt>
                <c:pt idx="1869">
                  <c:v>39244</c:v>
                </c:pt>
                <c:pt idx="1870">
                  <c:v>39245</c:v>
                </c:pt>
                <c:pt idx="1871">
                  <c:v>39246</c:v>
                </c:pt>
                <c:pt idx="1872">
                  <c:v>39247</c:v>
                </c:pt>
                <c:pt idx="1873">
                  <c:v>39248</c:v>
                </c:pt>
                <c:pt idx="1874">
                  <c:v>39251</c:v>
                </c:pt>
                <c:pt idx="1875">
                  <c:v>39252</c:v>
                </c:pt>
                <c:pt idx="1876">
                  <c:v>39253</c:v>
                </c:pt>
                <c:pt idx="1877">
                  <c:v>39254</c:v>
                </c:pt>
                <c:pt idx="1878">
                  <c:v>39255</c:v>
                </c:pt>
                <c:pt idx="1879">
                  <c:v>39258</c:v>
                </c:pt>
                <c:pt idx="1880">
                  <c:v>39259</c:v>
                </c:pt>
                <c:pt idx="1881">
                  <c:v>39260</c:v>
                </c:pt>
                <c:pt idx="1882">
                  <c:v>39261</c:v>
                </c:pt>
                <c:pt idx="1883">
                  <c:v>39262</c:v>
                </c:pt>
                <c:pt idx="1884">
                  <c:v>39265</c:v>
                </c:pt>
                <c:pt idx="1885">
                  <c:v>39266</c:v>
                </c:pt>
                <c:pt idx="1886">
                  <c:v>39268</c:v>
                </c:pt>
                <c:pt idx="1887">
                  <c:v>39269</c:v>
                </c:pt>
                <c:pt idx="1888">
                  <c:v>39272</c:v>
                </c:pt>
                <c:pt idx="1889">
                  <c:v>39273</c:v>
                </c:pt>
                <c:pt idx="1890">
                  <c:v>39274</c:v>
                </c:pt>
                <c:pt idx="1891">
                  <c:v>39275</c:v>
                </c:pt>
                <c:pt idx="1892">
                  <c:v>39276</c:v>
                </c:pt>
                <c:pt idx="1893">
                  <c:v>39279</c:v>
                </c:pt>
                <c:pt idx="1894">
                  <c:v>39280</c:v>
                </c:pt>
                <c:pt idx="1895">
                  <c:v>39281</c:v>
                </c:pt>
                <c:pt idx="1896">
                  <c:v>39282</c:v>
                </c:pt>
                <c:pt idx="1897">
                  <c:v>39283</c:v>
                </c:pt>
                <c:pt idx="1898">
                  <c:v>39286</c:v>
                </c:pt>
                <c:pt idx="1899">
                  <c:v>39287</c:v>
                </c:pt>
                <c:pt idx="1900">
                  <c:v>39288</c:v>
                </c:pt>
                <c:pt idx="1901">
                  <c:v>39289</c:v>
                </c:pt>
                <c:pt idx="1902">
                  <c:v>39290</c:v>
                </c:pt>
                <c:pt idx="1903">
                  <c:v>39293</c:v>
                </c:pt>
                <c:pt idx="1904">
                  <c:v>39294</c:v>
                </c:pt>
                <c:pt idx="1905">
                  <c:v>39295</c:v>
                </c:pt>
                <c:pt idx="1906">
                  <c:v>39296</c:v>
                </c:pt>
                <c:pt idx="1907">
                  <c:v>39297</c:v>
                </c:pt>
                <c:pt idx="1908">
                  <c:v>39300</c:v>
                </c:pt>
                <c:pt idx="1909">
                  <c:v>39301</c:v>
                </c:pt>
                <c:pt idx="1910">
                  <c:v>39302</c:v>
                </c:pt>
                <c:pt idx="1911">
                  <c:v>39303</c:v>
                </c:pt>
                <c:pt idx="1912">
                  <c:v>39304</c:v>
                </c:pt>
                <c:pt idx="1913">
                  <c:v>39307</c:v>
                </c:pt>
                <c:pt idx="1914">
                  <c:v>39308</c:v>
                </c:pt>
                <c:pt idx="1915">
                  <c:v>39309</c:v>
                </c:pt>
                <c:pt idx="1916">
                  <c:v>39310</c:v>
                </c:pt>
                <c:pt idx="1917">
                  <c:v>39311</c:v>
                </c:pt>
                <c:pt idx="1918">
                  <c:v>39314</c:v>
                </c:pt>
                <c:pt idx="1919">
                  <c:v>39315</c:v>
                </c:pt>
                <c:pt idx="1920">
                  <c:v>39316</c:v>
                </c:pt>
                <c:pt idx="1921">
                  <c:v>39317</c:v>
                </c:pt>
                <c:pt idx="1922">
                  <c:v>39318</c:v>
                </c:pt>
                <c:pt idx="1923">
                  <c:v>39321</c:v>
                </c:pt>
                <c:pt idx="1924">
                  <c:v>39322</c:v>
                </c:pt>
                <c:pt idx="1925">
                  <c:v>39323</c:v>
                </c:pt>
                <c:pt idx="1926">
                  <c:v>39324</c:v>
                </c:pt>
                <c:pt idx="1927">
                  <c:v>39325</c:v>
                </c:pt>
                <c:pt idx="1928">
                  <c:v>39329</c:v>
                </c:pt>
                <c:pt idx="1929">
                  <c:v>39330</c:v>
                </c:pt>
                <c:pt idx="1930">
                  <c:v>39331</c:v>
                </c:pt>
                <c:pt idx="1931">
                  <c:v>39332</c:v>
                </c:pt>
                <c:pt idx="1932">
                  <c:v>39335</c:v>
                </c:pt>
                <c:pt idx="1933">
                  <c:v>39336</c:v>
                </c:pt>
                <c:pt idx="1934">
                  <c:v>39337</c:v>
                </c:pt>
                <c:pt idx="1935">
                  <c:v>39338</c:v>
                </c:pt>
                <c:pt idx="1936">
                  <c:v>39339</c:v>
                </c:pt>
                <c:pt idx="1937">
                  <c:v>39342</c:v>
                </c:pt>
                <c:pt idx="1938">
                  <c:v>39343</c:v>
                </c:pt>
                <c:pt idx="1939">
                  <c:v>39344</c:v>
                </c:pt>
                <c:pt idx="1940">
                  <c:v>39345</c:v>
                </c:pt>
                <c:pt idx="1941">
                  <c:v>39346</c:v>
                </c:pt>
                <c:pt idx="1942">
                  <c:v>39349</c:v>
                </c:pt>
                <c:pt idx="1943">
                  <c:v>39350</c:v>
                </c:pt>
                <c:pt idx="1944">
                  <c:v>39351</c:v>
                </c:pt>
                <c:pt idx="1945">
                  <c:v>39352</c:v>
                </c:pt>
                <c:pt idx="1946">
                  <c:v>39353</c:v>
                </c:pt>
                <c:pt idx="1947">
                  <c:v>39356</c:v>
                </c:pt>
                <c:pt idx="1948">
                  <c:v>39357</c:v>
                </c:pt>
                <c:pt idx="1949">
                  <c:v>39358</c:v>
                </c:pt>
                <c:pt idx="1950">
                  <c:v>39359</c:v>
                </c:pt>
                <c:pt idx="1951">
                  <c:v>39360</c:v>
                </c:pt>
                <c:pt idx="1952">
                  <c:v>39363</c:v>
                </c:pt>
                <c:pt idx="1953">
                  <c:v>39364</c:v>
                </c:pt>
                <c:pt idx="1954">
                  <c:v>39365</c:v>
                </c:pt>
                <c:pt idx="1955">
                  <c:v>39366</c:v>
                </c:pt>
                <c:pt idx="1956">
                  <c:v>39367</c:v>
                </c:pt>
                <c:pt idx="1957">
                  <c:v>39370</c:v>
                </c:pt>
                <c:pt idx="1958">
                  <c:v>39371</c:v>
                </c:pt>
                <c:pt idx="1959">
                  <c:v>39372</c:v>
                </c:pt>
                <c:pt idx="1960">
                  <c:v>39373</c:v>
                </c:pt>
                <c:pt idx="1961">
                  <c:v>39374</c:v>
                </c:pt>
                <c:pt idx="1962">
                  <c:v>39377</c:v>
                </c:pt>
                <c:pt idx="1963">
                  <c:v>39378</c:v>
                </c:pt>
                <c:pt idx="1964">
                  <c:v>39379</c:v>
                </c:pt>
                <c:pt idx="1965">
                  <c:v>39380</c:v>
                </c:pt>
                <c:pt idx="1966">
                  <c:v>39381</c:v>
                </c:pt>
                <c:pt idx="1967">
                  <c:v>39384</c:v>
                </c:pt>
                <c:pt idx="1968">
                  <c:v>39385</c:v>
                </c:pt>
                <c:pt idx="1969">
                  <c:v>39386</c:v>
                </c:pt>
                <c:pt idx="1970">
                  <c:v>39387</c:v>
                </c:pt>
                <c:pt idx="1971">
                  <c:v>39388</c:v>
                </c:pt>
                <c:pt idx="1972">
                  <c:v>39391</c:v>
                </c:pt>
                <c:pt idx="1973">
                  <c:v>39392</c:v>
                </c:pt>
                <c:pt idx="1974">
                  <c:v>39393</c:v>
                </c:pt>
                <c:pt idx="1975">
                  <c:v>39394</c:v>
                </c:pt>
                <c:pt idx="1976">
                  <c:v>39395</c:v>
                </c:pt>
                <c:pt idx="1977">
                  <c:v>39398</c:v>
                </c:pt>
                <c:pt idx="1978">
                  <c:v>39399</c:v>
                </c:pt>
                <c:pt idx="1979">
                  <c:v>39400</c:v>
                </c:pt>
                <c:pt idx="1980">
                  <c:v>39401</c:v>
                </c:pt>
                <c:pt idx="1981">
                  <c:v>39402</c:v>
                </c:pt>
                <c:pt idx="1982">
                  <c:v>39405</c:v>
                </c:pt>
                <c:pt idx="1983">
                  <c:v>39406</c:v>
                </c:pt>
                <c:pt idx="1984">
                  <c:v>39407</c:v>
                </c:pt>
                <c:pt idx="1985">
                  <c:v>39409</c:v>
                </c:pt>
                <c:pt idx="1986">
                  <c:v>39412</c:v>
                </c:pt>
                <c:pt idx="1987">
                  <c:v>39413</c:v>
                </c:pt>
                <c:pt idx="1988">
                  <c:v>39414</c:v>
                </c:pt>
                <c:pt idx="1989">
                  <c:v>39415</c:v>
                </c:pt>
                <c:pt idx="1990">
                  <c:v>39416</c:v>
                </c:pt>
                <c:pt idx="1991">
                  <c:v>39419</c:v>
                </c:pt>
                <c:pt idx="1992">
                  <c:v>39420</c:v>
                </c:pt>
                <c:pt idx="1993">
                  <c:v>39421</c:v>
                </c:pt>
                <c:pt idx="1994">
                  <c:v>39422</c:v>
                </c:pt>
                <c:pt idx="1995">
                  <c:v>39423</c:v>
                </c:pt>
                <c:pt idx="1996">
                  <c:v>39426</c:v>
                </c:pt>
                <c:pt idx="1997">
                  <c:v>39427</c:v>
                </c:pt>
                <c:pt idx="1998">
                  <c:v>39428</c:v>
                </c:pt>
                <c:pt idx="1999">
                  <c:v>39429</c:v>
                </c:pt>
                <c:pt idx="2000">
                  <c:v>39430</c:v>
                </c:pt>
                <c:pt idx="2001">
                  <c:v>39433</c:v>
                </c:pt>
                <c:pt idx="2002">
                  <c:v>39434</c:v>
                </c:pt>
                <c:pt idx="2003">
                  <c:v>39435</c:v>
                </c:pt>
                <c:pt idx="2004">
                  <c:v>39436</c:v>
                </c:pt>
                <c:pt idx="2005">
                  <c:v>39437</c:v>
                </c:pt>
                <c:pt idx="2006">
                  <c:v>39440</c:v>
                </c:pt>
                <c:pt idx="2007">
                  <c:v>39442</c:v>
                </c:pt>
                <c:pt idx="2008">
                  <c:v>39443</c:v>
                </c:pt>
                <c:pt idx="2009">
                  <c:v>39444</c:v>
                </c:pt>
                <c:pt idx="2010">
                  <c:v>39447</c:v>
                </c:pt>
                <c:pt idx="2011">
                  <c:v>39449</c:v>
                </c:pt>
                <c:pt idx="2012">
                  <c:v>39450</c:v>
                </c:pt>
                <c:pt idx="2013">
                  <c:v>39451</c:v>
                </c:pt>
                <c:pt idx="2014">
                  <c:v>39454</c:v>
                </c:pt>
                <c:pt idx="2015">
                  <c:v>39455</c:v>
                </c:pt>
                <c:pt idx="2016">
                  <c:v>39456</c:v>
                </c:pt>
                <c:pt idx="2017">
                  <c:v>39457</c:v>
                </c:pt>
                <c:pt idx="2018">
                  <c:v>39458</c:v>
                </c:pt>
                <c:pt idx="2019">
                  <c:v>39461</c:v>
                </c:pt>
                <c:pt idx="2020">
                  <c:v>39462</c:v>
                </c:pt>
                <c:pt idx="2021">
                  <c:v>39463</c:v>
                </c:pt>
                <c:pt idx="2022">
                  <c:v>39464</c:v>
                </c:pt>
                <c:pt idx="2023">
                  <c:v>39465</c:v>
                </c:pt>
                <c:pt idx="2024">
                  <c:v>39469</c:v>
                </c:pt>
                <c:pt idx="2025">
                  <c:v>39470</c:v>
                </c:pt>
                <c:pt idx="2026">
                  <c:v>39471</c:v>
                </c:pt>
                <c:pt idx="2027">
                  <c:v>39472</c:v>
                </c:pt>
                <c:pt idx="2028">
                  <c:v>39475</c:v>
                </c:pt>
                <c:pt idx="2029">
                  <c:v>39476</c:v>
                </c:pt>
                <c:pt idx="2030">
                  <c:v>39477</c:v>
                </c:pt>
                <c:pt idx="2031">
                  <c:v>39478</c:v>
                </c:pt>
                <c:pt idx="2032">
                  <c:v>39479</c:v>
                </c:pt>
                <c:pt idx="2033">
                  <c:v>39482</c:v>
                </c:pt>
                <c:pt idx="2034">
                  <c:v>39483</c:v>
                </c:pt>
                <c:pt idx="2035">
                  <c:v>39484</c:v>
                </c:pt>
                <c:pt idx="2036">
                  <c:v>39485</c:v>
                </c:pt>
                <c:pt idx="2037">
                  <c:v>39486</c:v>
                </c:pt>
                <c:pt idx="2038">
                  <c:v>39489</c:v>
                </c:pt>
                <c:pt idx="2039">
                  <c:v>39490</c:v>
                </c:pt>
                <c:pt idx="2040">
                  <c:v>39491</c:v>
                </c:pt>
                <c:pt idx="2041">
                  <c:v>39492</c:v>
                </c:pt>
                <c:pt idx="2042">
                  <c:v>39493</c:v>
                </c:pt>
                <c:pt idx="2043">
                  <c:v>39497</c:v>
                </c:pt>
                <c:pt idx="2044">
                  <c:v>39498</c:v>
                </c:pt>
                <c:pt idx="2045">
                  <c:v>39499</c:v>
                </c:pt>
                <c:pt idx="2046">
                  <c:v>39500</c:v>
                </c:pt>
                <c:pt idx="2047">
                  <c:v>39503</c:v>
                </c:pt>
                <c:pt idx="2048">
                  <c:v>39504</c:v>
                </c:pt>
                <c:pt idx="2049">
                  <c:v>39505</c:v>
                </c:pt>
                <c:pt idx="2050">
                  <c:v>39506</c:v>
                </c:pt>
                <c:pt idx="2051">
                  <c:v>39507</c:v>
                </c:pt>
                <c:pt idx="2052">
                  <c:v>39510</c:v>
                </c:pt>
                <c:pt idx="2053">
                  <c:v>39511</c:v>
                </c:pt>
                <c:pt idx="2054">
                  <c:v>39512</c:v>
                </c:pt>
                <c:pt idx="2055">
                  <c:v>39513</c:v>
                </c:pt>
                <c:pt idx="2056">
                  <c:v>39514</c:v>
                </c:pt>
                <c:pt idx="2057">
                  <c:v>39517</c:v>
                </c:pt>
                <c:pt idx="2058">
                  <c:v>39518</c:v>
                </c:pt>
                <c:pt idx="2059">
                  <c:v>39519</c:v>
                </c:pt>
                <c:pt idx="2060">
                  <c:v>39520</c:v>
                </c:pt>
                <c:pt idx="2061">
                  <c:v>39521</c:v>
                </c:pt>
                <c:pt idx="2062">
                  <c:v>39524</c:v>
                </c:pt>
                <c:pt idx="2063">
                  <c:v>39525</c:v>
                </c:pt>
                <c:pt idx="2064">
                  <c:v>39526</c:v>
                </c:pt>
                <c:pt idx="2065">
                  <c:v>39527</c:v>
                </c:pt>
                <c:pt idx="2066">
                  <c:v>39531</c:v>
                </c:pt>
                <c:pt idx="2067">
                  <c:v>39532</c:v>
                </c:pt>
                <c:pt idx="2068">
                  <c:v>39533</c:v>
                </c:pt>
                <c:pt idx="2069">
                  <c:v>39534</c:v>
                </c:pt>
                <c:pt idx="2070">
                  <c:v>39535</c:v>
                </c:pt>
                <c:pt idx="2071">
                  <c:v>39538</c:v>
                </c:pt>
                <c:pt idx="2072">
                  <c:v>39539</c:v>
                </c:pt>
                <c:pt idx="2073">
                  <c:v>39540</c:v>
                </c:pt>
                <c:pt idx="2074">
                  <c:v>39541</c:v>
                </c:pt>
                <c:pt idx="2075">
                  <c:v>39542</c:v>
                </c:pt>
                <c:pt idx="2076">
                  <c:v>39545</c:v>
                </c:pt>
                <c:pt idx="2077">
                  <c:v>39546</c:v>
                </c:pt>
                <c:pt idx="2078">
                  <c:v>39547</c:v>
                </c:pt>
                <c:pt idx="2079">
                  <c:v>39548</c:v>
                </c:pt>
                <c:pt idx="2080">
                  <c:v>39549</c:v>
                </c:pt>
                <c:pt idx="2081">
                  <c:v>39552</c:v>
                </c:pt>
                <c:pt idx="2082">
                  <c:v>39553</c:v>
                </c:pt>
                <c:pt idx="2083">
                  <c:v>39554</c:v>
                </c:pt>
                <c:pt idx="2084">
                  <c:v>39555</c:v>
                </c:pt>
                <c:pt idx="2085">
                  <c:v>39556</c:v>
                </c:pt>
                <c:pt idx="2086">
                  <c:v>39559</c:v>
                </c:pt>
                <c:pt idx="2087">
                  <c:v>39560</c:v>
                </c:pt>
                <c:pt idx="2088">
                  <c:v>39561</c:v>
                </c:pt>
                <c:pt idx="2089">
                  <c:v>39562</c:v>
                </c:pt>
                <c:pt idx="2090">
                  <c:v>39563</c:v>
                </c:pt>
                <c:pt idx="2091">
                  <c:v>39566</c:v>
                </c:pt>
                <c:pt idx="2092">
                  <c:v>39567</c:v>
                </c:pt>
                <c:pt idx="2093">
                  <c:v>39568</c:v>
                </c:pt>
                <c:pt idx="2094">
                  <c:v>39569</c:v>
                </c:pt>
                <c:pt idx="2095">
                  <c:v>39570</c:v>
                </c:pt>
                <c:pt idx="2096">
                  <c:v>39573</c:v>
                </c:pt>
                <c:pt idx="2097">
                  <c:v>39574</c:v>
                </c:pt>
                <c:pt idx="2098">
                  <c:v>39575</c:v>
                </c:pt>
                <c:pt idx="2099">
                  <c:v>39576</c:v>
                </c:pt>
                <c:pt idx="2100">
                  <c:v>39577</c:v>
                </c:pt>
                <c:pt idx="2101">
                  <c:v>39580</c:v>
                </c:pt>
                <c:pt idx="2102">
                  <c:v>39581</c:v>
                </c:pt>
                <c:pt idx="2103">
                  <c:v>39582</c:v>
                </c:pt>
                <c:pt idx="2104">
                  <c:v>39583</c:v>
                </c:pt>
                <c:pt idx="2105">
                  <c:v>39584</c:v>
                </c:pt>
                <c:pt idx="2106">
                  <c:v>39587</c:v>
                </c:pt>
                <c:pt idx="2107">
                  <c:v>39588</c:v>
                </c:pt>
                <c:pt idx="2108">
                  <c:v>39589</c:v>
                </c:pt>
                <c:pt idx="2109">
                  <c:v>39590</c:v>
                </c:pt>
                <c:pt idx="2110">
                  <c:v>39591</c:v>
                </c:pt>
                <c:pt idx="2111">
                  <c:v>39595</c:v>
                </c:pt>
                <c:pt idx="2112">
                  <c:v>39596</c:v>
                </c:pt>
                <c:pt idx="2113">
                  <c:v>39597</c:v>
                </c:pt>
                <c:pt idx="2114">
                  <c:v>39598</c:v>
                </c:pt>
                <c:pt idx="2115">
                  <c:v>39601</c:v>
                </c:pt>
                <c:pt idx="2116">
                  <c:v>39602</c:v>
                </c:pt>
                <c:pt idx="2117">
                  <c:v>39603</c:v>
                </c:pt>
                <c:pt idx="2118">
                  <c:v>39604</c:v>
                </c:pt>
                <c:pt idx="2119">
                  <c:v>39605</c:v>
                </c:pt>
                <c:pt idx="2120">
                  <c:v>39608</c:v>
                </c:pt>
                <c:pt idx="2121">
                  <c:v>39609</c:v>
                </c:pt>
                <c:pt idx="2122">
                  <c:v>39610</c:v>
                </c:pt>
                <c:pt idx="2123">
                  <c:v>39611</c:v>
                </c:pt>
                <c:pt idx="2124">
                  <c:v>39612</c:v>
                </c:pt>
                <c:pt idx="2125">
                  <c:v>39615</c:v>
                </c:pt>
                <c:pt idx="2126">
                  <c:v>39616</c:v>
                </c:pt>
                <c:pt idx="2127">
                  <c:v>39617</c:v>
                </c:pt>
                <c:pt idx="2128">
                  <c:v>39618</c:v>
                </c:pt>
                <c:pt idx="2129">
                  <c:v>39619</c:v>
                </c:pt>
                <c:pt idx="2130">
                  <c:v>39622</c:v>
                </c:pt>
                <c:pt idx="2131">
                  <c:v>39623</c:v>
                </c:pt>
                <c:pt idx="2132">
                  <c:v>39624</c:v>
                </c:pt>
                <c:pt idx="2133">
                  <c:v>39625</c:v>
                </c:pt>
                <c:pt idx="2134">
                  <c:v>39626</c:v>
                </c:pt>
                <c:pt idx="2135">
                  <c:v>39629</c:v>
                </c:pt>
                <c:pt idx="2136">
                  <c:v>39630</c:v>
                </c:pt>
                <c:pt idx="2137">
                  <c:v>39631</c:v>
                </c:pt>
                <c:pt idx="2138">
                  <c:v>39632</c:v>
                </c:pt>
                <c:pt idx="2139">
                  <c:v>39636</c:v>
                </c:pt>
                <c:pt idx="2140">
                  <c:v>39637</c:v>
                </c:pt>
                <c:pt idx="2141">
                  <c:v>39638</c:v>
                </c:pt>
                <c:pt idx="2142">
                  <c:v>39639</c:v>
                </c:pt>
                <c:pt idx="2143">
                  <c:v>39640</c:v>
                </c:pt>
                <c:pt idx="2144">
                  <c:v>39643</c:v>
                </c:pt>
                <c:pt idx="2145">
                  <c:v>39644</c:v>
                </c:pt>
                <c:pt idx="2146">
                  <c:v>39645</c:v>
                </c:pt>
                <c:pt idx="2147">
                  <c:v>39646</c:v>
                </c:pt>
                <c:pt idx="2148">
                  <c:v>39647</c:v>
                </c:pt>
                <c:pt idx="2149">
                  <c:v>39650</c:v>
                </c:pt>
                <c:pt idx="2150">
                  <c:v>39651</c:v>
                </c:pt>
                <c:pt idx="2151">
                  <c:v>39652</c:v>
                </c:pt>
                <c:pt idx="2152">
                  <c:v>39653</c:v>
                </c:pt>
                <c:pt idx="2153">
                  <c:v>39654</c:v>
                </c:pt>
                <c:pt idx="2154">
                  <c:v>39657</c:v>
                </c:pt>
                <c:pt idx="2155">
                  <c:v>39658</c:v>
                </c:pt>
                <c:pt idx="2156">
                  <c:v>39659</c:v>
                </c:pt>
                <c:pt idx="2157">
                  <c:v>39660</c:v>
                </c:pt>
                <c:pt idx="2158">
                  <c:v>39661</c:v>
                </c:pt>
                <c:pt idx="2159">
                  <c:v>39664</c:v>
                </c:pt>
                <c:pt idx="2160">
                  <c:v>39665</c:v>
                </c:pt>
                <c:pt idx="2161">
                  <c:v>39666</c:v>
                </c:pt>
                <c:pt idx="2162">
                  <c:v>39667</c:v>
                </c:pt>
                <c:pt idx="2163">
                  <c:v>39668</c:v>
                </c:pt>
                <c:pt idx="2164">
                  <c:v>39671</c:v>
                </c:pt>
                <c:pt idx="2165">
                  <c:v>39672</c:v>
                </c:pt>
                <c:pt idx="2166">
                  <c:v>39673</c:v>
                </c:pt>
                <c:pt idx="2167">
                  <c:v>39674</c:v>
                </c:pt>
                <c:pt idx="2168">
                  <c:v>39675</c:v>
                </c:pt>
                <c:pt idx="2169">
                  <c:v>39678</c:v>
                </c:pt>
                <c:pt idx="2170">
                  <c:v>39679</c:v>
                </c:pt>
                <c:pt idx="2171">
                  <c:v>39680</c:v>
                </c:pt>
                <c:pt idx="2172">
                  <c:v>39681</c:v>
                </c:pt>
                <c:pt idx="2173">
                  <c:v>39682</c:v>
                </c:pt>
                <c:pt idx="2174">
                  <c:v>39685</c:v>
                </c:pt>
                <c:pt idx="2175">
                  <c:v>39686</c:v>
                </c:pt>
                <c:pt idx="2176">
                  <c:v>39687</c:v>
                </c:pt>
                <c:pt idx="2177">
                  <c:v>39688</c:v>
                </c:pt>
                <c:pt idx="2178">
                  <c:v>39689</c:v>
                </c:pt>
                <c:pt idx="2179">
                  <c:v>39693</c:v>
                </c:pt>
                <c:pt idx="2180">
                  <c:v>39694</c:v>
                </c:pt>
                <c:pt idx="2181">
                  <c:v>39695</c:v>
                </c:pt>
                <c:pt idx="2182">
                  <c:v>39696</c:v>
                </c:pt>
                <c:pt idx="2183">
                  <c:v>39699</c:v>
                </c:pt>
                <c:pt idx="2184">
                  <c:v>39700</c:v>
                </c:pt>
                <c:pt idx="2185">
                  <c:v>39701</c:v>
                </c:pt>
                <c:pt idx="2186">
                  <c:v>39702</c:v>
                </c:pt>
                <c:pt idx="2187">
                  <c:v>39703</c:v>
                </c:pt>
                <c:pt idx="2188">
                  <c:v>39706</c:v>
                </c:pt>
                <c:pt idx="2189">
                  <c:v>39707</c:v>
                </c:pt>
                <c:pt idx="2190">
                  <c:v>39708</c:v>
                </c:pt>
                <c:pt idx="2191">
                  <c:v>39709</c:v>
                </c:pt>
                <c:pt idx="2192">
                  <c:v>39710</c:v>
                </c:pt>
                <c:pt idx="2193">
                  <c:v>39713</c:v>
                </c:pt>
                <c:pt idx="2194">
                  <c:v>39714</c:v>
                </c:pt>
                <c:pt idx="2195">
                  <c:v>39715</c:v>
                </c:pt>
                <c:pt idx="2196">
                  <c:v>39716</c:v>
                </c:pt>
                <c:pt idx="2197">
                  <c:v>39717</c:v>
                </c:pt>
                <c:pt idx="2198">
                  <c:v>39720</c:v>
                </c:pt>
                <c:pt idx="2199">
                  <c:v>39721</c:v>
                </c:pt>
                <c:pt idx="2200">
                  <c:v>39722</c:v>
                </c:pt>
                <c:pt idx="2201">
                  <c:v>39723</c:v>
                </c:pt>
                <c:pt idx="2202">
                  <c:v>39724</c:v>
                </c:pt>
                <c:pt idx="2203">
                  <c:v>39727</c:v>
                </c:pt>
                <c:pt idx="2204">
                  <c:v>39728</c:v>
                </c:pt>
                <c:pt idx="2205">
                  <c:v>39729</c:v>
                </c:pt>
                <c:pt idx="2206">
                  <c:v>39730</c:v>
                </c:pt>
                <c:pt idx="2207">
                  <c:v>39731</c:v>
                </c:pt>
                <c:pt idx="2208">
                  <c:v>39734</c:v>
                </c:pt>
                <c:pt idx="2209">
                  <c:v>39735</c:v>
                </c:pt>
                <c:pt idx="2210">
                  <c:v>39736</c:v>
                </c:pt>
                <c:pt idx="2211">
                  <c:v>39737</c:v>
                </c:pt>
                <c:pt idx="2212">
                  <c:v>39738</c:v>
                </c:pt>
                <c:pt idx="2213">
                  <c:v>39741</c:v>
                </c:pt>
                <c:pt idx="2214">
                  <c:v>39742</c:v>
                </c:pt>
                <c:pt idx="2215">
                  <c:v>39743</c:v>
                </c:pt>
                <c:pt idx="2216">
                  <c:v>39744</c:v>
                </c:pt>
                <c:pt idx="2217">
                  <c:v>39745</c:v>
                </c:pt>
                <c:pt idx="2218">
                  <c:v>39748</c:v>
                </c:pt>
                <c:pt idx="2219">
                  <c:v>39749</c:v>
                </c:pt>
                <c:pt idx="2220">
                  <c:v>39750</c:v>
                </c:pt>
                <c:pt idx="2221">
                  <c:v>39751</c:v>
                </c:pt>
                <c:pt idx="2222">
                  <c:v>39752</c:v>
                </c:pt>
                <c:pt idx="2223">
                  <c:v>39755</c:v>
                </c:pt>
                <c:pt idx="2224">
                  <c:v>39756</c:v>
                </c:pt>
                <c:pt idx="2225">
                  <c:v>39757</c:v>
                </c:pt>
                <c:pt idx="2226">
                  <c:v>39758</c:v>
                </c:pt>
                <c:pt idx="2227">
                  <c:v>39759</c:v>
                </c:pt>
                <c:pt idx="2228">
                  <c:v>39762</c:v>
                </c:pt>
                <c:pt idx="2229">
                  <c:v>39763</c:v>
                </c:pt>
                <c:pt idx="2230">
                  <c:v>39764</c:v>
                </c:pt>
                <c:pt idx="2231">
                  <c:v>39765</c:v>
                </c:pt>
                <c:pt idx="2232">
                  <c:v>39766</c:v>
                </c:pt>
                <c:pt idx="2233">
                  <c:v>39769</c:v>
                </c:pt>
                <c:pt idx="2234">
                  <c:v>39770</c:v>
                </c:pt>
                <c:pt idx="2235">
                  <c:v>39771</c:v>
                </c:pt>
                <c:pt idx="2236">
                  <c:v>39772</c:v>
                </c:pt>
                <c:pt idx="2237">
                  <c:v>39773</c:v>
                </c:pt>
                <c:pt idx="2238">
                  <c:v>39776</c:v>
                </c:pt>
                <c:pt idx="2239">
                  <c:v>39777</c:v>
                </c:pt>
                <c:pt idx="2240">
                  <c:v>39778</c:v>
                </c:pt>
                <c:pt idx="2241">
                  <c:v>39780</c:v>
                </c:pt>
                <c:pt idx="2242">
                  <c:v>39783</c:v>
                </c:pt>
                <c:pt idx="2243">
                  <c:v>39784</c:v>
                </c:pt>
                <c:pt idx="2244">
                  <c:v>39785</c:v>
                </c:pt>
                <c:pt idx="2245">
                  <c:v>39786</c:v>
                </c:pt>
                <c:pt idx="2246">
                  <c:v>39787</c:v>
                </c:pt>
                <c:pt idx="2247">
                  <c:v>39790</c:v>
                </c:pt>
                <c:pt idx="2248">
                  <c:v>39791</c:v>
                </c:pt>
                <c:pt idx="2249">
                  <c:v>39792</c:v>
                </c:pt>
                <c:pt idx="2250">
                  <c:v>39793</c:v>
                </c:pt>
                <c:pt idx="2251">
                  <c:v>39794</c:v>
                </c:pt>
                <c:pt idx="2252">
                  <c:v>39797</c:v>
                </c:pt>
                <c:pt idx="2253">
                  <c:v>39798</c:v>
                </c:pt>
                <c:pt idx="2254">
                  <c:v>39799</c:v>
                </c:pt>
                <c:pt idx="2255">
                  <c:v>39800</c:v>
                </c:pt>
                <c:pt idx="2256">
                  <c:v>39801</c:v>
                </c:pt>
                <c:pt idx="2257">
                  <c:v>39804</c:v>
                </c:pt>
                <c:pt idx="2258">
                  <c:v>39805</c:v>
                </c:pt>
                <c:pt idx="2259">
                  <c:v>39806</c:v>
                </c:pt>
                <c:pt idx="2260">
                  <c:v>39808</c:v>
                </c:pt>
                <c:pt idx="2261">
                  <c:v>39811</c:v>
                </c:pt>
                <c:pt idx="2262">
                  <c:v>39812</c:v>
                </c:pt>
                <c:pt idx="2263">
                  <c:v>39813</c:v>
                </c:pt>
                <c:pt idx="2264">
                  <c:v>39815</c:v>
                </c:pt>
                <c:pt idx="2265">
                  <c:v>39818</c:v>
                </c:pt>
                <c:pt idx="2266">
                  <c:v>39819</c:v>
                </c:pt>
                <c:pt idx="2267">
                  <c:v>39820</c:v>
                </c:pt>
                <c:pt idx="2268">
                  <c:v>39821</c:v>
                </c:pt>
                <c:pt idx="2269">
                  <c:v>39822</c:v>
                </c:pt>
                <c:pt idx="2270">
                  <c:v>39825</c:v>
                </c:pt>
                <c:pt idx="2271">
                  <c:v>39826</c:v>
                </c:pt>
                <c:pt idx="2272">
                  <c:v>39827</c:v>
                </c:pt>
                <c:pt idx="2273">
                  <c:v>39828</c:v>
                </c:pt>
                <c:pt idx="2274">
                  <c:v>39829</c:v>
                </c:pt>
                <c:pt idx="2275">
                  <c:v>39833</c:v>
                </c:pt>
                <c:pt idx="2276">
                  <c:v>39834</c:v>
                </c:pt>
                <c:pt idx="2277">
                  <c:v>39835</c:v>
                </c:pt>
                <c:pt idx="2278">
                  <c:v>39836</c:v>
                </c:pt>
                <c:pt idx="2279">
                  <c:v>39839</c:v>
                </c:pt>
                <c:pt idx="2280">
                  <c:v>39840</c:v>
                </c:pt>
                <c:pt idx="2281">
                  <c:v>39841</c:v>
                </c:pt>
                <c:pt idx="2282">
                  <c:v>39842</c:v>
                </c:pt>
                <c:pt idx="2283">
                  <c:v>39843</c:v>
                </c:pt>
                <c:pt idx="2284">
                  <c:v>39846</c:v>
                </c:pt>
                <c:pt idx="2285">
                  <c:v>39847</c:v>
                </c:pt>
                <c:pt idx="2286">
                  <c:v>39848</c:v>
                </c:pt>
                <c:pt idx="2287">
                  <c:v>39849</c:v>
                </c:pt>
                <c:pt idx="2288">
                  <c:v>39850</c:v>
                </c:pt>
                <c:pt idx="2289">
                  <c:v>39853</c:v>
                </c:pt>
                <c:pt idx="2290">
                  <c:v>39854</c:v>
                </c:pt>
                <c:pt idx="2291">
                  <c:v>39855</c:v>
                </c:pt>
                <c:pt idx="2292">
                  <c:v>39856</c:v>
                </c:pt>
                <c:pt idx="2293">
                  <c:v>39857</c:v>
                </c:pt>
                <c:pt idx="2294">
                  <c:v>39861</c:v>
                </c:pt>
                <c:pt idx="2295">
                  <c:v>39862</c:v>
                </c:pt>
                <c:pt idx="2296">
                  <c:v>39863</c:v>
                </c:pt>
                <c:pt idx="2297">
                  <c:v>39864</c:v>
                </c:pt>
                <c:pt idx="2298">
                  <c:v>39867</c:v>
                </c:pt>
                <c:pt idx="2299">
                  <c:v>39868</c:v>
                </c:pt>
                <c:pt idx="2300">
                  <c:v>39869</c:v>
                </c:pt>
                <c:pt idx="2301">
                  <c:v>39870</c:v>
                </c:pt>
                <c:pt idx="2302">
                  <c:v>39871</c:v>
                </c:pt>
                <c:pt idx="2303">
                  <c:v>39874</c:v>
                </c:pt>
                <c:pt idx="2304">
                  <c:v>39875</c:v>
                </c:pt>
                <c:pt idx="2305">
                  <c:v>39876</c:v>
                </c:pt>
                <c:pt idx="2306">
                  <c:v>39877</c:v>
                </c:pt>
                <c:pt idx="2307">
                  <c:v>39878</c:v>
                </c:pt>
                <c:pt idx="2308">
                  <c:v>39881</c:v>
                </c:pt>
                <c:pt idx="2309">
                  <c:v>39882</c:v>
                </c:pt>
                <c:pt idx="2310">
                  <c:v>39883</c:v>
                </c:pt>
                <c:pt idx="2311">
                  <c:v>39884</c:v>
                </c:pt>
                <c:pt idx="2312">
                  <c:v>39885</c:v>
                </c:pt>
                <c:pt idx="2313">
                  <c:v>39888</c:v>
                </c:pt>
                <c:pt idx="2314">
                  <c:v>39889</c:v>
                </c:pt>
                <c:pt idx="2315">
                  <c:v>39890</c:v>
                </c:pt>
                <c:pt idx="2316">
                  <c:v>39891</c:v>
                </c:pt>
                <c:pt idx="2317">
                  <c:v>39892</c:v>
                </c:pt>
                <c:pt idx="2318">
                  <c:v>39895</c:v>
                </c:pt>
                <c:pt idx="2319">
                  <c:v>39896</c:v>
                </c:pt>
                <c:pt idx="2320">
                  <c:v>39897</c:v>
                </c:pt>
                <c:pt idx="2321">
                  <c:v>39898</c:v>
                </c:pt>
                <c:pt idx="2322">
                  <c:v>39899</c:v>
                </c:pt>
                <c:pt idx="2323">
                  <c:v>39902</c:v>
                </c:pt>
                <c:pt idx="2324">
                  <c:v>39903</c:v>
                </c:pt>
                <c:pt idx="2325">
                  <c:v>39904</c:v>
                </c:pt>
                <c:pt idx="2326">
                  <c:v>39905</c:v>
                </c:pt>
                <c:pt idx="2327">
                  <c:v>39906</c:v>
                </c:pt>
                <c:pt idx="2328">
                  <c:v>39909</c:v>
                </c:pt>
                <c:pt idx="2329">
                  <c:v>39910</c:v>
                </c:pt>
                <c:pt idx="2330">
                  <c:v>39911</c:v>
                </c:pt>
                <c:pt idx="2331">
                  <c:v>39912</c:v>
                </c:pt>
                <c:pt idx="2332">
                  <c:v>39916</c:v>
                </c:pt>
                <c:pt idx="2333">
                  <c:v>39917</c:v>
                </c:pt>
                <c:pt idx="2334">
                  <c:v>39918</c:v>
                </c:pt>
                <c:pt idx="2335">
                  <c:v>39919</c:v>
                </c:pt>
                <c:pt idx="2336">
                  <c:v>39920</c:v>
                </c:pt>
                <c:pt idx="2337">
                  <c:v>39923</c:v>
                </c:pt>
                <c:pt idx="2338">
                  <c:v>39924</c:v>
                </c:pt>
                <c:pt idx="2339">
                  <c:v>39925</c:v>
                </c:pt>
                <c:pt idx="2340">
                  <c:v>39926</c:v>
                </c:pt>
                <c:pt idx="2341">
                  <c:v>39927</c:v>
                </c:pt>
                <c:pt idx="2342">
                  <c:v>39930</c:v>
                </c:pt>
                <c:pt idx="2343">
                  <c:v>39931</c:v>
                </c:pt>
                <c:pt idx="2344">
                  <c:v>39932</c:v>
                </c:pt>
                <c:pt idx="2345">
                  <c:v>39933</c:v>
                </c:pt>
                <c:pt idx="2346">
                  <c:v>39934</c:v>
                </c:pt>
                <c:pt idx="2347">
                  <c:v>39937</c:v>
                </c:pt>
                <c:pt idx="2348">
                  <c:v>39938</c:v>
                </c:pt>
                <c:pt idx="2349">
                  <c:v>39939</c:v>
                </c:pt>
                <c:pt idx="2350">
                  <c:v>39940</c:v>
                </c:pt>
                <c:pt idx="2351">
                  <c:v>39941</c:v>
                </c:pt>
                <c:pt idx="2352">
                  <c:v>39944</c:v>
                </c:pt>
                <c:pt idx="2353">
                  <c:v>39945</c:v>
                </c:pt>
                <c:pt idx="2354">
                  <c:v>39946</c:v>
                </c:pt>
                <c:pt idx="2355">
                  <c:v>39947</c:v>
                </c:pt>
                <c:pt idx="2356">
                  <c:v>39948</c:v>
                </c:pt>
                <c:pt idx="2357">
                  <c:v>39951</c:v>
                </c:pt>
                <c:pt idx="2358">
                  <c:v>39952</c:v>
                </c:pt>
                <c:pt idx="2359">
                  <c:v>39953</c:v>
                </c:pt>
                <c:pt idx="2360">
                  <c:v>39954</c:v>
                </c:pt>
                <c:pt idx="2361">
                  <c:v>39955</c:v>
                </c:pt>
                <c:pt idx="2362">
                  <c:v>39959</c:v>
                </c:pt>
                <c:pt idx="2363">
                  <c:v>39960</c:v>
                </c:pt>
                <c:pt idx="2364">
                  <c:v>39961</c:v>
                </c:pt>
                <c:pt idx="2365">
                  <c:v>39962</c:v>
                </c:pt>
                <c:pt idx="2366">
                  <c:v>39965</c:v>
                </c:pt>
                <c:pt idx="2367">
                  <c:v>39966</c:v>
                </c:pt>
                <c:pt idx="2368">
                  <c:v>39967</c:v>
                </c:pt>
                <c:pt idx="2369">
                  <c:v>39968</c:v>
                </c:pt>
                <c:pt idx="2370">
                  <c:v>39969</c:v>
                </c:pt>
                <c:pt idx="2371">
                  <c:v>39972</c:v>
                </c:pt>
                <c:pt idx="2372">
                  <c:v>39973</c:v>
                </c:pt>
                <c:pt idx="2373">
                  <c:v>39974</c:v>
                </c:pt>
                <c:pt idx="2374">
                  <c:v>39975</c:v>
                </c:pt>
                <c:pt idx="2375">
                  <c:v>39976</c:v>
                </c:pt>
                <c:pt idx="2376">
                  <c:v>39979</c:v>
                </c:pt>
                <c:pt idx="2377">
                  <c:v>39980</c:v>
                </c:pt>
                <c:pt idx="2378">
                  <c:v>39981</c:v>
                </c:pt>
                <c:pt idx="2379">
                  <c:v>39982</c:v>
                </c:pt>
                <c:pt idx="2380">
                  <c:v>39983</c:v>
                </c:pt>
                <c:pt idx="2381">
                  <c:v>39986</c:v>
                </c:pt>
                <c:pt idx="2382">
                  <c:v>39987</c:v>
                </c:pt>
                <c:pt idx="2383">
                  <c:v>39988</c:v>
                </c:pt>
                <c:pt idx="2384">
                  <c:v>39989</c:v>
                </c:pt>
                <c:pt idx="2385">
                  <c:v>39990</c:v>
                </c:pt>
                <c:pt idx="2386">
                  <c:v>39993</c:v>
                </c:pt>
                <c:pt idx="2387">
                  <c:v>39994</c:v>
                </c:pt>
                <c:pt idx="2388">
                  <c:v>39995</c:v>
                </c:pt>
                <c:pt idx="2389">
                  <c:v>39996</c:v>
                </c:pt>
                <c:pt idx="2390">
                  <c:v>40000</c:v>
                </c:pt>
                <c:pt idx="2391">
                  <c:v>40001</c:v>
                </c:pt>
                <c:pt idx="2392">
                  <c:v>40002</c:v>
                </c:pt>
                <c:pt idx="2393">
                  <c:v>40003</c:v>
                </c:pt>
                <c:pt idx="2394">
                  <c:v>40004</c:v>
                </c:pt>
                <c:pt idx="2395">
                  <c:v>40007</c:v>
                </c:pt>
                <c:pt idx="2396">
                  <c:v>40008</c:v>
                </c:pt>
                <c:pt idx="2397">
                  <c:v>40009</c:v>
                </c:pt>
                <c:pt idx="2398">
                  <c:v>40010</c:v>
                </c:pt>
                <c:pt idx="2399">
                  <c:v>40011</c:v>
                </c:pt>
                <c:pt idx="2400">
                  <c:v>40014</c:v>
                </c:pt>
                <c:pt idx="2401">
                  <c:v>40015</c:v>
                </c:pt>
                <c:pt idx="2402">
                  <c:v>40016</c:v>
                </c:pt>
                <c:pt idx="2403">
                  <c:v>40017</c:v>
                </c:pt>
                <c:pt idx="2404">
                  <c:v>40018</c:v>
                </c:pt>
                <c:pt idx="2405">
                  <c:v>40021</c:v>
                </c:pt>
                <c:pt idx="2406">
                  <c:v>40022</c:v>
                </c:pt>
                <c:pt idx="2407">
                  <c:v>40023</c:v>
                </c:pt>
                <c:pt idx="2408">
                  <c:v>40024</c:v>
                </c:pt>
                <c:pt idx="2409">
                  <c:v>40025</c:v>
                </c:pt>
                <c:pt idx="2410">
                  <c:v>40028</c:v>
                </c:pt>
                <c:pt idx="2411">
                  <c:v>40029</c:v>
                </c:pt>
                <c:pt idx="2412">
                  <c:v>40030</c:v>
                </c:pt>
                <c:pt idx="2413">
                  <c:v>40031</c:v>
                </c:pt>
                <c:pt idx="2414">
                  <c:v>40032</c:v>
                </c:pt>
                <c:pt idx="2415">
                  <c:v>40035</c:v>
                </c:pt>
                <c:pt idx="2416">
                  <c:v>40036</c:v>
                </c:pt>
                <c:pt idx="2417">
                  <c:v>40037</c:v>
                </c:pt>
                <c:pt idx="2418">
                  <c:v>40038</c:v>
                </c:pt>
                <c:pt idx="2419">
                  <c:v>40039</c:v>
                </c:pt>
                <c:pt idx="2420">
                  <c:v>40042</c:v>
                </c:pt>
                <c:pt idx="2421">
                  <c:v>40043</c:v>
                </c:pt>
                <c:pt idx="2422">
                  <c:v>40044</c:v>
                </c:pt>
                <c:pt idx="2423">
                  <c:v>40045</c:v>
                </c:pt>
                <c:pt idx="2424">
                  <c:v>40046</c:v>
                </c:pt>
                <c:pt idx="2425">
                  <c:v>40049</c:v>
                </c:pt>
                <c:pt idx="2426">
                  <c:v>40050</c:v>
                </c:pt>
                <c:pt idx="2427">
                  <c:v>40051</c:v>
                </c:pt>
                <c:pt idx="2428">
                  <c:v>40052</c:v>
                </c:pt>
                <c:pt idx="2429">
                  <c:v>40053</c:v>
                </c:pt>
                <c:pt idx="2430">
                  <c:v>40056</c:v>
                </c:pt>
                <c:pt idx="2431">
                  <c:v>40057</c:v>
                </c:pt>
                <c:pt idx="2432">
                  <c:v>40058</c:v>
                </c:pt>
                <c:pt idx="2433">
                  <c:v>40059</c:v>
                </c:pt>
                <c:pt idx="2434">
                  <c:v>40060</c:v>
                </c:pt>
                <c:pt idx="2435">
                  <c:v>40064</c:v>
                </c:pt>
                <c:pt idx="2436">
                  <c:v>40065</c:v>
                </c:pt>
                <c:pt idx="2437">
                  <c:v>40066</c:v>
                </c:pt>
                <c:pt idx="2438">
                  <c:v>40067</c:v>
                </c:pt>
                <c:pt idx="2439">
                  <c:v>40070</c:v>
                </c:pt>
                <c:pt idx="2440">
                  <c:v>40071</c:v>
                </c:pt>
                <c:pt idx="2441">
                  <c:v>40072</c:v>
                </c:pt>
                <c:pt idx="2442">
                  <c:v>40073</c:v>
                </c:pt>
                <c:pt idx="2443">
                  <c:v>40074</c:v>
                </c:pt>
                <c:pt idx="2444">
                  <c:v>40077</c:v>
                </c:pt>
                <c:pt idx="2445">
                  <c:v>40078</c:v>
                </c:pt>
                <c:pt idx="2446">
                  <c:v>40079</c:v>
                </c:pt>
                <c:pt idx="2447">
                  <c:v>40080</c:v>
                </c:pt>
                <c:pt idx="2448">
                  <c:v>40081</c:v>
                </c:pt>
                <c:pt idx="2449">
                  <c:v>40084</c:v>
                </c:pt>
                <c:pt idx="2450">
                  <c:v>40085</c:v>
                </c:pt>
                <c:pt idx="2451">
                  <c:v>40086</c:v>
                </c:pt>
                <c:pt idx="2452">
                  <c:v>40087</c:v>
                </c:pt>
                <c:pt idx="2453">
                  <c:v>40088</c:v>
                </c:pt>
                <c:pt idx="2454">
                  <c:v>40091</c:v>
                </c:pt>
                <c:pt idx="2455">
                  <c:v>40092</c:v>
                </c:pt>
                <c:pt idx="2456">
                  <c:v>40093</c:v>
                </c:pt>
                <c:pt idx="2457">
                  <c:v>40094</c:v>
                </c:pt>
                <c:pt idx="2458">
                  <c:v>40095</c:v>
                </c:pt>
                <c:pt idx="2459">
                  <c:v>40098</c:v>
                </c:pt>
                <c:pt idx="2460">
                  <c:v>40099</c:v>
                </c:pt>
                <c:pt idx="2461">
                  <c:v>40100</c:v>
                </c:pt>
                <c:pt idx="2462">
                  <c:v>40101</c:v>
                </c:pt>
                <c:pt idx="2463">
                  <c:v>40102</c:v>
                </c:pt>
                <c:pt idx="2464">
                  <c:v>40105</c:v>
                </c:pt>
                <c:pt idx="2465">
                  <c:v>40106</c:v>
                </c:pt>
                <c:pt idx="2466">
                  <c:v>40107</c:v>
                </c:pt>
                <c:pt idx="2467">
                  <c:v>40108</c:v>
                </c:pt>
                <c:pt idx="2468">
                  <c:v>40109</c:v>
                </c:pt>
                <c:pt idx="2469">
                  <c:v>40112</c:v>
                </c:pt>
                <c:pt idx="2470">
                  <c:v>40113</c:v>
                </c:pt>
                <c:pt idx="2471">
                  <c:v>40114</c:v>
                </c:pt>
                <c:pt idx="2472">
                  <c:v>40115</c:v>
                </c:pt>
                <c:pt idx="2473">
                  <c:v>40116</c:v>
                </c:pt>
                <c:pt idx="2474">
                  <c:v>40119</c:v>
                </c:pt>
                <c:pt idx="2475">
                  <c:v>40120</c:v>
                </c:pt>
                <c:pt idx="2476">
                  <c:v>40121</c:v>
                </c:pt>
                <c:pt idx="2477">
                  <c:v>40122</c:v>
                </c:pt>
                <c:pt idx="2478">
                  <c:v>40123</c:v>
                </c:pt>
                <c:pt idx="2479">
                  <c:v>40126</c:v>
                </c:pt>
                <c:pt idx="2480">
                  <c:v>40127</c:v>
                </c:pt>
                <c:pt idx="2481">
                  <c:v>40128</c:v>
                </c:pt>
                <c:pt idx="2482">
                  <c:v>40129</c:v>
                </c:pt>
                <c:pt idx="2483">
                  <c:v>40130</c:v>
                </c:pt>
                <c:pt idx="2484">
                  <c:v>40133</c:v>
                </c:pt>
                <c:pt idx="2485">
                  <c:v>40134</c:v>
                </c:pt>
                <c:pt idx="2486">
                  <c:v>40135</c:v>
                </c:pt>
                <c:pt idx="2487">
                  <c:v>40136</c:v>
                </c:pt>
                <c:pt idx="2488">
                  <c:v>40137</c:v>
                </c:pt>
                <c:pt idx="2489">
                  <c:v>40140</c:v>
                </c:pt>
                <c:pt idx="2490">
                  <c:v>40141</c:v>
                </c:pt>
                <c:pt idx="2491">
                  <c:v>40142</c:v>
                </c:pt>
                <c:pt idx="2492">
                  <c:v>40144</c:v>
                </c:pt>
                <c:pt idx="2493">
                  <c:v>40147</c:v>
                </c:pt>
                <c:pt idx="2494">
                  <c:v>40148</c:v>
                </c:pt>
                <c:pt idx="2495">
                  <c:v>40149</c:v>
                </c:pt>
                <c:pt idx="2496">
                  <c:v>40150</c:v>
                </c:pt>
                <c:pt idx="2497">
                  <c:v>40151</c:v>
                </c:pt>
                <c:pt idx="2498">
                  <c:v>40154</c:v>
                </c:pt>
                <c:pt idx="2499">
                  <c:v>40155</c:v>
                </c:pt>
                <c:pt idx="2500">
                  <c:v>40156</c:v>
                </c:pt>
                <c:pt idx="2501">
                  <c:v>40157</c:v>
                </c:pt>
                <c:pt idx="2502">
                  <c:v>40158</c:v>
                </c:pt>
                <c:pt idx="2503">
                  <c:v>40161</c:v>
                </c:pt>
                <c:pt idx="2504">
                  <c:v>40162</c:v>
                </c:pt>
                <c:pt idx="2505">
                  <c:v>40163</c:v>
                </c:pt>
                <c:pt idx="2506">
                  <c:v>40164</c:v>
                </c:pt>
                <c:pt idx="2507">
                  <c:v>40165</c:v>
                </c:pt>
                <c:pt idx="2508">
                  <c:v>40168</c:v>
                </c:pt>
                <c:pt idx="2509">
                  <c:v>40169</c:v>
                </c:pt>
                <c:pt idx="2510">
                  <c:v>40170</c:v>
                </c:pt>
                <c:pt idx="2511">
                  <c:v>40171</c:v>
                </c:pt>
                <c:pt idx="2512">
                  <c:v>40175</c:v>
                </c:pt>
                <c:pt idx="2513">
                  <c:v>40176</c:v>
                </c:pt>
                <c:pt idx="2514">
                  <c:v>40177</c:v>
                </c:pt>
                <c:pt idx="2515">
                  <c:v>40178</c:v>
                </c:pt>
                <c:pt idx="2516">
                  <c:v>40182</c:v>
                </c:pt>
                <c:pt idx="2517">
                  <c:v>40183</c:v>
                </c:pt>
                <c:pt idx="2518">
                  <c:v>40184</c:v>
                </c:pt>
                <c:pt idx="2519">
                  <c:v>40185</c:v>
                </c:pt>
                <c:pt idx="2520">
                  <c:v>40186</c:v>
                </c:pt>
                <c:pt idx="2521">
                  <c:v>40189</c:v>
                </c:pt>
                <c:pt idx="2522">
                  <c:v>40190</c:v>
                </c:pt>
                <c:pt idx="2523">
                  <c:v>40191</c:v>
                </c:pt>
                <c:pt idx="2524">
                  <c:v>40192</c:v>
                </c:pt>
                <c:pt idx="2525">
                  <c:v>40193</c:v>
                </c:pt>
                <c:pt idx="2526">
                  <c:v>40197</c:v>
                </c:pt>
                <c:pt idx="2527">
                  <c:v>40198</c:v>
                </c:pt>
                <c:pt idx="2528">
                  <c:v>40199</c:v>
                </c:pt>
                <c:pt idx="2529">
                  <c:v>40200</c:v>
                </c:pt>
                <c:pt idx="2530">
                  <c:v>40203</c:v>
                </c:pt>
                <c:pt idx="2531">
                  <c:v>40204</c:v>
                </c:pt>
                <c:pt idx="2532">
                  <c:v>40205</c:v>
                </c:pt>
                <c:pt idx="2533">
                  <c:v>40206</c:v>
                </c:pt>
                <c:pt idx="2534">
                  <c:v>40207</c:v>
                </c:pt>
                <c:pt idx="2535">
                  <c:v>40210</c:v>
                </c:pt>
                <c:pt idx="2536">
                  <c:v>40211</c:v>
                </c:pt>
                <c:pt idx="2537">
                  <c:v>40212</c:v>
                </c:pt>
                <c:pt idx="2538">
                  <c:v>40213</c:v>
                </c:pt>
                <c:pt idx="2539">
                  <c:v>40214</c:v>
                </c:pt>
                <c:pt idx="2540">
                  <c:v>40217</c:v>
                </c:pt>
                <c:pt idx="2541">
                  <c:v>40218</c:v>
                </c:pt>
                <c:pt idx="2542">
                  <c:v>40219</c:v>
                </c:pt>
                <c:pt idx="2543">
                  <c:v>40220</c:v>
                </c:pt>
                <c:pt idx="2544">
                  <c:v>40221</c:v>
                </c:pt>
                <c:pt idx="2545">
                  <c:v>40225</c:v>
                </c:pt>
                <c:pt idx="2546">
                  <c:v>40226</c:v>
                </c:pt>
                <c:pt idx="2547">
                  <c:v>40227</c:v>
                </c:pt>
                <c:pt idx="2548">
                  <c:v>40228</c:v>
                </c:pt>
                <c:pt idx="2549">
                  <c:v>40231</c:v>
                </c:pt>
                <c:pt idx="2550">
                  <c:v>40232</c:v>
                </c:pt>
                <c:pt idx="2551">
                  <c:v>40233</c:v>
                </c:pt>
                <c:pt idx="2552">
                  <c:v>40234</c:v>
                </c:pt>
                <c:pt idx="2553">
                  <c:v>40235</c:v>
                </c:pt>
                <c:pt idx="2554">
                  <c:v>40238</c:v>
                </c:pt>
                <c:pt idx="2555">
                  <c:v>40239</c:v>
                </c:pt>
                <c:pt idx="2556">
                  <c:v>40240</c:v>
                </c:pt>
                <c:pt idx="2557">
                  <c:v>40241</c:v>
                </c:pt>
                <c:pt idx="2558">
                  <c:v>40242</c:v>
                </c:pt>
                <c:pt idx="2559">
                  <c:v>40245</c:v>
                </c:pt>
                <c:pt idx="2560">
                  <c:v>40246</c:v>
                </c:pt>
                <c:pt idx="2561">
                  <c:v>40247</c:v>
                </c:pt>
                <c:pt idx="2562">
                  <c:v>40248</c:v>
                </c:pt>
                <c:pt idx="2563">
                  <c:v>40249</c:v>
                </c:pt>
                <c:pt idx="2564">
                  <c:v>40252</c:v>
                </c:pt>
                <c:pt idx="2565">
                  <c:v>40253</c:v>
                </c:pt>
                <c:pt idx="2566">
                  <c:v>40254</c:v>
                </c:pt>
                <c:pt idx="2567">
                  <c:v>40255</c:v>
                </c:pt>
                <c:pt idx="2568">
                  <c:v>40256</c:v>
                </c:pt>
                <c:pt idx="2569">
                  <c:v>40259</c:v>
                </c:pt>
                <c:pt idx="2570">
                  <c:v>40260</c:v>
                </c:pt>
                <c:pt idx="2571">
                  <c:v>40261</c:v>
                </c:pt>
                <c:pt idx="2572">
                  <c:v>40262</c:v>
                </c:pt>
                <c:pt idx="2573">
                  <c:v>40263</c:v>
                </c:pt>
                <c:pt idx="2574">
                  <c:v>40266</c:v>
                </c:pt>
                <c:pt idx="2575">
                  <c:v>40267</c:v>
                </c:pt>
                <c:pt idx="2576">
                  <c:v>40268</c:v>
                </c:pt>
                <c:pt idx="2577">
                  <c:v>40269</c:v>
                </c:pt>
                <c:pt idx="2578">
                  <c:v>40273</c:v>
                </c:pt>
                <c:pt idx="2579">
                  <c:v>40274</c:v>
                </c:pt>
                <c:pt idx="2580">
                  <c:v>40275</c:v>
                </c:pt>
                <c:pt idx="2581">
                  <c:v>40276</c:v>
                </c:pt>
                <c:pt idx="2582">
                  <c:v>40277</c:v>
                </c:pt>
                <c:pt idx="2583">
                  <c:v>40280</c:v>
                </c:pt>
                <c:pt idx="2584">
                  <c:v>40281</c:v>
                </c:pt>
                <c:pt idx="2585">
                  <c:v>40282</c:v>
                </c:pt>
                <c:pt idx="2586">
                  <c:v>40283</c:v>
                </c:pt>
                <c:pt idx="2587">
                  <c:v>40284</c:v>
                </c:pt>
                <c:pt idx="2588">
                  <c:v>40287</c:v>
                </c:pt>
                <c:pt idx="2589">
                  <c:v>40288</c:v>
                </c:pt>
                <c:pt idx="2590">
                  <c:v>40289</c:v>
                </c:pt>
                <c:pt idx="2591">
                  <c:v>40290</c:v>
                </c:pt>
                <c:pt idx="2592">
                  <c:v>40291</c:v>
                </c:pt>
                <c:pt idx="2593">
                  <c:v>40294</c:v>
                </c:pt>
                <c:pt idx="2594">
                  <c:v>40295</c:v>
                </c:pt>
                <c:pt idx="2595">
                  <c:v>40296</c:v>
                </c:pt>
                <c:pt idx="2596">
                  <c:v>40297</c:v>
                </c:pt>
                <c:pt idx="2597">
                  <c:v>40298</c:v>
                </c:pt>
                <c:pt idx="2598">
                  <c:v>40301</c:v>
                </c:pt>
                <c:pt idx="2599">
                  <c:v>40302</c:v>
                </c:pt>
                <c:pt idx="2600">
                  <c:v>40303</c:v>
                </c:pt>
                <c:pt idx="2601">
                  <c:v>40304</c:v>
                </c:pt>
                <c:pt idx="2602">
                  <c:v>40305</c:v>
                </c:pt>
                <c:pt idx="2603">
                  <c:v>40308</c:v>
                </c:pt>
                <c:pt idx="2604">
                  <c:v>40309</c:v>
                </c:pt>
                <c:pt idx="2605">
                  <c:v>40310</c:v>
                </c:pt>
                <c:pt idx="2606">
                  <c:v>40311</c:v>
                </c:pt>
                <c:pt idx="2607">
                  <c:v>40312</c:v>
                </c:pt>
                <c:pt idx="2608">
                  <c:v>40315</c:v>
                </c:pt>
                <c:pt idx="2609">
                  <c:v>40316</c:v>
                </c:pt>
                <c:pt idx="2610">
                  <c:v>40317</c:v>
                </c:pt>
                <c:pt idx="2611">
                  <c:v>40318</c:v>
                </c:pt>
                <c:pt idx="2612">
                  <c:v>40319</c:v>
                </c:pt>
                <c:pt idx="2613">
                  <c:v>40322</c:v>
                </c:pt>
                <c:pt idx="2614">
                  <c:v>40323</c:v>
                </c:pt>
                <c:pt idx="2615">
                  <c:v>40324</c:v>
                </c:pt>
                <c:pt idx="2616">
                  <c:v>40325</c:v>
                </c:pt>
                <c:pt idx="2617">
                  <c:v>40326</c:v>
                </c:pt>
                <c:pt idx="2618">
                  <c:v>40330</c:v>
                </c:pt>
                <c:pt idx="2619">
                  <c:v>40331</c:v>
                </c:pt>
                <c:pt idx="2620">
                  <c:v>40332</c:v>
                </c:pt>
                <c:pt idx="2621">
                  <c:v>40333</c:v>
                </c:pt>
                <c:pt idx="2622">
                  <c:v>40336</c:v>
                </c:pt>
                <c:pt idx="2623">
                  <c:v>40337</c:v>
                </c:pt>
                <c:pt idx="2624">
                  <c:v>40338</c:v>
                </c:pt>
                <c:pt idx="2625">
                  <c:v>40339</c:v>
                </c:pt>
                <c:pt idx="2626">
                  <c:v>40340</c:v>
                </c:pt>
                <c:pt idx="2627">
                  <c:v>40343</c:v>
                </c:pt>
                <c:pt idx="2628">
                  <c:v>40344</c:v>
                </c:pt>
                <c:pt idx="2629">
                  <c:v>40345</c:v>
                </c:pt>
                <c:pt idx="2630">
                  <c:v>40346</c:v>
                </c:pt>
                <c:pt idx="2631">
                  <c:v>40347</c:v>
                </c:pt>
                <c:pt idx="2632">
                  <c:v>40350</c:v>
                </c:pt>
                <c:pt idx="2633">
                  <c:v>40351</c:v>
                </c:pt>
                <c:pt idx="2634">
                  <c:v>40352</c:v>
                </c:pt>
                <c:pt idx="2635">
                  <c:v>40353</c:v>
                </c:pt>
                <c:pt idx="2636">
                  <c:v>40354</c:v>
                </c:pt>
                <c:pt idx="2637">
                  <c:v>40357</c:v>
                </c:pt>
                <c:pt idx="2638">
                  <c:v>40358</c:v>
                </c:pt>
                <c:pt idx="2639">
                  <c:v>40359</c:v>
                </c:pt>
                <c:pt idx="2640">
                  <c:v>40360</c:v>
                </c:pt>
                <c:pt idx="2641">
                  <c:v>40361</c:v>
                </c:pt>
                <c:pt idx="2642">
                  <c:v>40365</c:v>
                </c:pt>
                <c:pt idx="2643">
                  <c:v>40366</c:v>
                </c:pt>
                <c:pt idx="2644">
                  <c:v>40367</c:v>
                </c:pt>
                <c:pt idx="2645">
                  <c:v>40368</c:v>
                </c:pt>
                <c:pt idx="2646">
                  <c:v>40371</c:v>
                </c:pt>
                <c:pt idx="2647">
                  <c:v>40372</c:v>
                </c:pt>
                <c:pt idx="2648">
                  <c:v>40373</c:v>
                </c:pt>
                <c:pt idx="2649">
                  <c:v>40374</c:v>
                </c:pt>
                <c:pt idx="2650">
                  <c:v>40375</c:v>
                </c:pt>
                <c:pt idx="2651">
                  <c:v>40378</c:v>
                </c:pt>
                <c:pt idx="2652">
                  <c:v>40379</c:v>
                </c:pt>
                <c:pt idx="2653">
                  <c:v>40380</c:v>
                </c:pt>
                <c:pt idx="2654">
                  <c:v>40381</c:v>
                </c:pt>
                <c:pt idx="2655">
                  <c:v>40382</c:v>
                </c:pt>
                <c:pt idx="2656">
                  <c:v>40385</c:v>
                </c:pt>
                <c:pt idx="2657">
                  <c:v>40386</c:v>
                </c:pt>
                <c:pt idx="2658">
                  <c:v>40387</c:v>
                </c:pt>
                <c:pt idx="2659">
                  <c:v>40388</c:v>
                </c:pt>
                <c:pt idx="2660">
                  <c:v>40389</c:v>
                </c:pt>
                <c:pt idx="2661">
                  <c:v>40392</c:v>
                </c:pt>
                <c:pt idx="2662">
                  <c:v>40393</c:v>
                </c:pt>
                <c:pt idx="2663">
                  <c:v>40394</c:v>
                </c:pt>
                <c:pt idx="2664">
                  <c:v>40395</c:v>
                </c:pt>
                <c:pt idx="2665">
                  <c:v>40396</c:v>
                </c:pt>
                <c:pt idx="2666">
                  <c:v>40399</c:v>
                </c:pt>
                <c:pt idx="2667">
                  <c:v>40400</c:v>
                </c:pt>
                <c:pt idx="2668">
                  <c:v>40401</c:v>
                </c:pt>
                <c:pt idx="2669">
                  <c:v>40402</c:v>
                </c:pt>
                <c:pt idx="2670">
                  <c:v>40403</c:v>
                </c:pt>
                <c:pt idx="2671">
                  <c:v>40406</c:v>
                </c:pt>
                <c:pt idx="2672">
                  <c:v>40407</c:v>
                </c:pt>
                <c:pt idx="2673">
                  <c:v>40408</c:v>
                </c:pt>
                <c:pt idx="2674">
                  <c:v>40409</c:v>
                </c:pt>
                <c:pt idx="2675">
                  <c:v>40410</c:v>
                </c:pt>
                <c:pt idx="2676">
                  <c:v>40413</c:v>
                </c:pt>
                <c:pt idx="2677">
                  <c:v>40414</c:v>
                </c:pt>
                <c:pt idx="2678">
                  <c:v>40415</c:v>
                </c:pt>
                <c:pt idx="2679">
                  <c:v>40416</c:v>
                </c:pt>
                <c:pt idx="2680">
                  <c:v>40417</c:v>
                </c:pt>
                <c:pt idx="2681">
                  <c:v>40420</c:v>
                </c:pt>
                <c:pt idx="2682">
                  <c:v>40421</c:v>
                </c:pt>
                <c:pt idx="2683">
                  <c:v>40422</c:v>
                </c:pt>
                <c:pt idx="2684">
                  <c:v>40423</c:v>
                </c:pt>
                <c:pt idx="2685">
                  <c:v>40424</c:v>
                </c:pt>
                <c:pt idx="2686">
                  <c:v>40428</c:v>
                </c:pt>
                <c:pt idx="2687">
                  <c:v>40429</c:v>
                </c:pt>
                <c:pt idx="2688">
                  <c:v>40430</c:v>
                </c:pt>
                <c:pt idx="2689">
                  <c:v>40431</c:v>
                </c:pt>
                <c:pt idx="2690">
                  <c:v>40434</c:v>
                </c:pt>
                <c:pt idx="2691">
                  <c:v>40435</c:v>
                </c:pt>
                <c:pt idx="2692">
                  <c:v>40436</c:v>
                </c:pt>
                <c:pt idx="2693">
                  <c:v>40437</c:v>
                </c:pt>
                <c:pt idx="2694">
                  <c:v>40438</c:v>
                </c:pt>
                <c:pt idx="2695">
                  <c:v>40441</c:v>
                </c:pt>
                <c:pt idx="2696">
                  <c:v>40442</c:v>
                </c:pt>
                <c:pt idx="2697">
                  <c:v>40443</c:v>
                </c:pt>
                <c:pt idx="2698">
                  <c:v>40444</c:v>
                </c:pt>
                <c:pt idx="2699">
                  <c:v>40445</c:v>
                </c:pt>
                <c:pt idx="2700">
                  <c:v>40448</c:v>
                </c:pt>
                <c:pt idx="2701">
                  <c:v>40449</c:v>
                </c:pt>
                <c:pt idx="2702">
                  <c:v>40450</c:v>
                </c:pt>
                <c:pt idx="2703">
                  <c:v>40451</c:v>
                </c:pt>
                <c:pt idx="2704">
                  <c:v>40452</c:v>
                </c:pt>
                <c:pt idx="2705">
                  <c:v>40455</c:v>
                </c:pt>
                <c:pt idx="2706">
                  <c:v>40456</c:v>
                </c:pt>
                <c:pt idx="2707">
                  <c:v>40457</c:v>
                </c:pt>
                <c:pt idx="2708">
                  <c:v>40458</c:v>
                </c:pt>
                <c:pt idx="2709">
                  <c:v>40459</c:v>
                </c:pt>
                <c:pt idx="2710">
                  <c:v>40462</c:v>
                </c:pt>
                <c:pt idx="2711">
                  <c:v>40463</c:v>
                </c:pt>
                <c:pt idx="2712">
                  <c:v>40464</c:v>
                </c:pt>
                <c:pt idx="2713">
                  <c:v>40465</c:v>
                </c:pt>
                <c:pt idx="2714">
                  <c:v>40466</c:v>
                </c:pt>
                <c:pt idx="2715">
                  <c:v>40469</c:v>
                </c:pt>
                <c:pt idx="2716">
                  <c:v>40470</c:v>
                </c:pt>
                <c:pt idx="2717">
                  <c:v>40471</c:v>
                </c:pt>
                <c:pt idx="2718">
                  <c:v>40472</c:v>
                </c:pt>
                <c:pt idx="2719">
                  <c:v>40473</c:v>
                </c:pt>
                <c:pt idx="2720">
                  <c:v>40476</c:v>
                </c:pt>
                <c:pt idx="2721">
                  <c:v>40477</c:v>
                </c:pt>
                <c:pt idx="2722">
                  <c:v>40478</c:v>
                </c:pt>
                <c:pt idx="2723">
                  <c:v>40479</c:v>
                </c:pt>
                <c:pt idx="2724">
                  <c:v>40480</c:v>
                </c:pt>
                <c:pt idx="2725">
                  <c:v>40483</c:v>
                </c:pt>
                <c:pt idx="2726">
                  <c:v>40484</c:v>
                </c:pt>
                <c:pt idx="2727">
                  <c:v>40485</c:v>
                </c:pt>
                <c:pt idx="2728">
                  <c:v>40486</c:v>
                </c:pt>
                <c:pt idx="2729">
                  <c:v>40487</c:v>
                </c:pt>
                <c:pt idx="2730">
                  <c:v>40490</c:v>
                </c:pt>
                <c:pt idx="2731">
                  <c:v>40491</c:v>
                </c:pt>
                <c:pt idx="2732">
                  <c:v>40492</c:v>
                </c:pt>
                <c:pt idx="2733">
                  <c:v>40493</c:v>
                </c:pt>
                <c:pt idx="2734">
                  <c:v>40494</c:v>
                </c:pt>
                <c:pt idx="2735">
                  <c:v>40497</c:v>
                </c:pt>
                <c:pt idx="2736">
                  <c:v>40498</c:v>
                </c:pt>
                <c:pt idx="2737">
                  <c:v>40499</c:v>
                </c:pt>
                <c:pt idx="2738">
                  <c:v>40500</c:v>
                </c:pt>
                <c:pt idx="2739">
                  <c:v>40501</c:v>
                </c:pt>
                <c:pt idx="2740">
                  <c:v>40504</c:v>
                </c:pt>
                <c:pt idx="2741">
                  <c:v>40505</c:v>
                </c:pt>
                <c:pt idx="2742">
                  <c:v>40506</c:v>
                </c:pt>
                <c:pt idx="2743">
                  <c:v>40508</c:v>
                </c:pt>
                <c:pt idx="2744">
                  <c:v>40511</c:v>
                </c:pt>
                <c:pt idx="2745">
                  <c:v>40512</c:v>
                </c:pt>
                <c:pt idx="2746">
                  <c:v>40513</c:v>
                </c:pt>
                <c:pt idx="2747">
                  <c:v>40514</c:v>
                </c:pt>
                <c:pt idx="2748">
                  <c:v>40515</c:v>
                </c:pt>
                <c:pt idx="2749">
                  <c:v>40518</c:v>
                </c:pt>
                <c:pt idx="2750">
                  <c:v>40519</c:v>
                </c:pt>
                <c:pt idx="2751">
                  <c:v>40520</c:v>
                </c:pt>
                <c:pt idx="2752">
                  <c:v>40521</c:v>
                </c:pt>
                <c:pt idx="2753">
                  <c:v>40522</c:v>
                </c:pt>
                <c:pt idx="2754">
                  <c:v>40525</c:v>
                </c:pt>
                <c:pt idx="2755">
                  <c:v>40526</c:v>
                </c:pt>
                <c:pt idx="2756">
                  <c:v>40527</c:v>
                </c:pt>
                <c:pt idx="2757">
                  <c:v>40528</c:v>
                </c:pt>
                <c:pt idx="2758">
                  <c:v>40529</c:v>
                </c:pt>
                <c:pt idx="2759">
                  <c:v>40532</c:v>
                </c:pt>
                <c:pt idx="2760">
                  <c:v>40533</c:v>
                </c:pt>
                <c:pt idx="2761">
                  <c:v>40534</c:v>
                </c:pt>
                <c:pt idx="2762">
                  <c:v>40535</c:v>
                </c:pt>
                <c:pt idx="2763">
                  <c:v>40539</c:v>
                </c:pt>
                <c:pt idx="2764">
                  <c:v>40540</c:v>
                </c:pt>
                <c:pt idx="2765">
                  <c:v>40541</c:v>
                </c:pt>
                <c:pt idx="2766">
                  <c:v>40542</c:v>
                </c:pt>
                <c:pt idx="2767">
                  <c:v>40543</c:v>
                </c:pt>
                <c:pt idx="2768">
                  <c:v>40546</c:v>
                </c:pt>
                <c:pt idx="2769">
                  <c:v>40547</c:v>
                </c:pt>
                <c:pt idx="2770">
                  <c:v>40548</c:v>
                </c:pt>
                <c:pt idx="2771">
                  <c:v>40549</c:v>
                </c:pt>
                <c:pt idx="2772">
                  <c:v>40550</c:v>
                </c:pt>
                <c:pt idx="2773">
                  <c:v>40553</c:v>
                </c:pt>
                <c:pt idx="2774">
                  <c:v>40554</c:v>
                </c:pt>
                <c:pt idx="2775">
                  <c:v>40555</c:v>
                </c:pt>
                <c:pt idx="2776">
                  <c:v>40556</c:v>
                </c:pt>
                <c:pt idx="2777">
                  <c:v>40557</c:v>
                </c:pt>
                <c:pt idx="2778">
                  <c:v>40561</c:v>
                </c:pt>
                <c:pt idx="2779">
                  <c:v>40562</c:v>
                </c:pt>
                <c:pt idx="2780">
                  <c:v>40563</c:v>
                </c:pt>
                <c:pt idx="2781">
                  <c:v>40564</c:v>
                </c:pt>
                <c:pt idx="2782">
                  <c:v>40567</c:v>
                </c:pt>
                <c:pt idx="2783">
                  <c:v>40568</c:v>
                </c:pt>
                <c:pt idx="2784">
                  <c:v>40569</c:v>
                </c:pt>
                <c:pt idx="2785">
                  <c:v>40570</c:v>
                </c:pt>
                <c:pt idx="2786">
                  <c:v>40571</c:v>
                </c:pt>
                <c:pt idx="2787">
                  <c:v>40574</c:v>
                </c:pt>
                <c:pt idx="2788">
                  <c:v>40575</c:v>
                </c:pt>
                <c:pt idx="2789">
                  <c:v>40576</c:v>
                </c:pt>
                <c:pt idx="2790">
                  <c:v>40577</c:v>
                </c:pt>
                <c:pt idx="2791">
                  <c:v>40578</c:v>
                </c:pt>
                <c:pt idx="2792">
                  <c:v>40581</c:v>
                </c:pt>
                <c:pt idx="2793">
                  <c:v>40582</c:v>
                </c:pt>
                <c:pt idx="2794">
                  <c:v>40583</c:v>
                </c:pt>
                <c:pt idx="2795">
                  <c:v>40584</c:v>
                </c:pt>
                <c:pt idx="2796">
                  <c:v>40585</c:v>
                </c:pt>
                <c:pt idx="2797">
                  <c:v>40588</c:v>
                </c:pt>
                <c:pt idx="2798">
                  <c:v>40589</c:v>
                </c:pt>
                <c:pt idx="2799">
                  <c:v>40590</c:v>
                </c:pt>
                <c:pt idx="2800">
                  <c:v>40591</c:v>
                </c:pt>
                <c:pt idx="2801">
                  <c:v>40592</c:v>
                </c:pt>
                <c:pt idx="2802">
                  <c:v>40596</c:v>
                </c:pt>
                <c:pt idx="2803">
                  <c:v>40597</c:v>
                </c:pt>
                <c:pt idx="2804">
                  <c:v>40598</c:v>
                </c:pt>
                <c:pt idx="2805">
                  <c:v>40599</c:v>
                </c:pt>
                <c:pt idx="2806">
                  <c:v>40602</c:v>
                </c:pt>
                <c:pt idx="2807">
                  <c:v>40603</c:v>
                </c:pt>
                <c:pt idx="2808">
                  <c:v>40604</c:v>
                </c:pt>
                <c:pt idx="2809">
                  <c:v>40605</c:v>
                </c:pt>
                <c:pt idx="2810">
                  <c:v>40606</c:v>
                </c:pt>
                <c:pt idx="2811">
                  <c:v>40609</c:v>
                </c:pt>
                <c:pt idx="2812">
                  <c:v>40610</c:v>
                </c:pt>
                <c:pt idx="2813">
                  <c:v>40611</c:v>
                </c:pt>
                <c:pt idx="2814">
                  <c:v>40612</c:v>
                </c:pt>
                <c:pt idx="2815">
                  <c:v>40613</c:v>
                </c:pt>
                <c:pt idx="2816">
                  <c:v>40616</c:v>
                </c:pt>
                <c:pt idx="2817">
                  <c:v>40617</c:v>
                </c:pt>
                <c:pt idx="2818">
                  <c:v>40618</c:v>
                </c:pt>
                <c:pt idx="2819">
                  <c:v>40619</c:v>
                </c:pt>
                <c:pt idx="2820">
                  <c:v>40620</c:v>
                </c:pt>
                <c:pt idx="2821">
                  <c:v>40623</c:v>
                </c:pt>
                <c:pt idx="2822">
                  <c:v>40624</c:v>
                </c:pt>
                <c:pt idx="2823">
                  <c:v>40625</c:v>
                </c:pt>
                <c:pt idx="2824">
                  <c:v>40626</c:v>
                </c:pt>
                <c:pt idx="2825">
                  <c:v>40627</c:v>
                </c:pt>
                <c:pt idx="2826">
                  <c:v>40630</c:v>
                </c:pt>
                <c:pt idx="2827">
                  <c:v>40631</c:v>
                </c:pt>
                <c:pt idx="2828">
                  <c:v>40632</c:v>
                </c:pt>
                <c:pt idx="2829">
                  <c:v>40633</c:v>
                </c:pt>
                <c:pt idx="2830">
                  <c:v>40634</c:v>
                </c:pt>
                <c:pt idx="2831">
                  <c:v>40637</c:v>
                </c:pt>
                <c:pt idx="2832">
                  <c:v>40638</c:v>
                </c:pt>
                <c:pt idx="2833">
                  <c:v>40639</c:v>
                </c:pt>
                <c:pt idx="2834">
                  <c:v>40640</c:v>
                </c:pt>
                <c:pt idx="2835">
                  <c:v>40641</c:v>
                </c:pt>
                <c:pt idx="2836">
                  <c:v>40644</c:v>
                </c:pt>
                <c:pt idx="2837">
                  <c:v>40645</c:v>
                </c:pt>
                <c:pt idx="2838">
                  <c:v>40646</c:v>
                </c:pt>
                <c:pt idx="2839">
                  <c:v>40647</c:v>
                </c:pt>
                <c:pt idx="2840">
                  <c:v>40648</c:v>
                </c:pt>
                <c:pt idx="2841">
                  <c:v>40651</c:v>
                </c:pt>
                <c:pt idx="2842">
                  <c:v>40652</c:v>
                </c:pt>
                <c:pt idx="2843">
                  <c:v>40653</c:v>
                </c:pt>
                <c:pt idx="2844">
                  <c:v>40654</c:v>
                </c:pt>
                <c:pt idx="2845">
                  <c:v>40658</c:v>
                </c:pt>
                <c:pt idx="2846">
                  <c:v>40659</c:v>
                </c:pt>
                <c:pt idx="2847">
                  <c:v>40660</c:v>
                </c:pt>
                <c:pt idx="2848">
                  <c:v>40661</c:v>
                </c:pt>
                <c:pt idx="2849">
                  <c:v>40662</c:v>
                </c:pt>
                <c:pt idx="2850">
                  <c:v>40665</c:v>
                </c:pt>
                <c:pt idx="2851">
                  <c:v>40666</c:v>
                </c:pt>
                <c:pt idx="2852">
                  <c:v>40667</c:v>
                </c:pt>
                <c:pt idx="2853">
                  <c:v>40668</c:v>
                </c:pt>
                <c:pt idx="2854">
                  <c:v>40669</c:v>
                </c:pt>
                <c:pt idx="2855">
                  <c:v>40672</c:v>
                </c:pt>
                <c:pt idx="2856">
                  <c:v>40673</c:v>
                </c:pt>
                <c:pt idx="2857">
                  <c:v>40674</c:v>
                </c:pt>
                <c:pt idx="2858">
                  <c:v>40675</c:v>
                </c:pt>
                <c:pt idx="2859">
                  <c:v>40676</c:v>
                </c:pt>
                <c:pt idx="2860">
                  <c:v>40679</c:v>
                </c:pt>
                <c:pt idx="2861">
                  <c:v>40680</c:v>
                </c:pt>
                <c:pt idx="2862">
                  <c:v>40681</c:v>
                </c:pt>
                <c:pt idx="2863">
                  <c:v>40682</c:v>
                </c:pt>
                <c:pt idx="2864">
                  <c:v>40683</c:v>
                </c:pt>
                <c:pt idx="2865">
                  <c:v>40686</c:v>
                </c:pt>
                <c:pt idx="2866">
                  <c:v>40687</c:v>
                </c:pt>
                <c:pt idx="2867">
                  <c:v>40688</c:v>
                </c:pt>
                <c:pt idx="2868">
                  <c:v>40689</c:v>
                </c:pt>
                <c:pt idx="2869">
                  <c:v>40690</c:v>
                </c:pt>
                <c:pt idx="2870">
                  <c:v>40694</c:v>
                </c:pt>
                <c:pt idx="2871">
                  <c:v>40695</c:v>
                </c:pt>
                <c:pt idx="2872">
                  <c:v>40696</c:v>
                </c:pt>
                <c:pt idx="2873">
                  <c:v>40697</c:v>
                </c:pt>
                <c:pt idx="2874">
                  <c:v>40700</c:v>
                </c:pt>
                <c:pt idx="2875">
                  <c:v>40701</c:v>
                </c:pt>
                <c:pt idx="2876">
                  <c:v>40702</c:v>
                </c:pt>
                <c:pt idx="2877">
                  <c:v>40703</c:v>
                </c:pt>
                <c:pt idx="2878">
                  <c:v>40704</c:v>
                </c:pt>
                <c:pt idx="2879">
                  <c:v>40707</c:v>
                </c:pt>
                <c:pt idx="2880">
                  <c:v>40708</c:v>
                </c:pt>
                <c:pt idx="2881">
                  <c:v>40709</c:v>
                </c:pt>
                <c:pt idx="2882">
                  <c:v>40710</c:v>
                </c:pt>
                <c:pt idx="2883">
                  <c:v>40711</c:v>
                </c:pt>
                <c:pt idx="2884">
                  <c:v>40714</c:v>
                </c:pt>
                <c:pt idx="2885">
                  <c:v>40715</c:v>
                </c:pt>
                <c:pt idx="2886">
                  <c:v>40716</c:v>
                </c:pt>
                <c:pt idx="2887">
                  <c:v>40717</c:v>
                </c:pt>
                <c:pt idx="2888">
                  <c:v>40718</c:v>
                </c:pt>
                <c:pt idx="2889">
                  <c:v>40721</c:v>
                </c:pt>
                <c:pt idx="2890">
                  <c:v>40722</c:v>
                </c:pt>
                <c:pt idx="2891">
                  <c:v>40723</c:v>
                </c:pt>
                <c:pt idx="2892">
                  <c:v>40724</c:v>
                </c:pt>
                <c:pt idx="2893">
                  <c:v>40725</c:v>
                </c:pt>
                <c:pt idx="2894">
                  <c:v>40729</c:v>
                </c:pt>
                <c:pt idx="2895">
                  <c:v>40730</c:v>
                </c:pt>
                <c:pt idx="2896">
                  <c:v>40731</c:v>
                </c:pt>
                <c:pt idx="2897">
                  <c:v>40732</c:v>
                </c:pt>
                <c:pt idx="2898">
                  <c:v>40735</c:v>
                </c:pt>
                <c:pt idx="2899">
                  <c:v>40736</c:v>
                </c:pt>
                <c:pt idx="2900">
                  <c:v>40737</c:v>
                </c:pt>
                <c:pt idx="2901">
                  <c:v>40738</c:v>
                </c:pt>
                <c:pt idx="2902">
                  <c:v>40739</c:v>
                </c:pt>
                <c:pt idx="2903">
                  <c:v>40742</c:v>
                </c:pt>
                <c:pt idx="2904">
                  <c:v>40743</c:v>
                </c:pt>
                <c:pt idx="2905">
                  <c:v>40744</c:v>
                </c:pt>
                <c:pt idx="2906">
                  <c:v>40745</c:v>
                </c:pt>
                <c:pt idx="2907">
                  <c:v>40746</c:v>
                </c:pt>
                <c:pt idx="2908">
                  <c:v>40749</c:v>
                </c:pt>
                <c:pt idx="2909">
                  <c:v>40750</c:v>
                </c:pt>
                <c:pt idx="2910">
                  <c:v>40751</c:v>
                </c:pt>
                <c:pt idx="2911">
                  <c:v>40752</c:v>
                </c:pt>
                <c:pt idx="2912">
                  <c:v>40753</c:v>
                </c:pt>
                <c:pt idx="2913">
                  <c:v>40756</c:v>
                </c:pt>
                <c:pt idx="2914">
                  <c:v>40757</c:v>
                </c:pt>
                <c:pt idx="2915">
                  <c:v>40758</c:v>
                </c:pt>
                <c:pt idx="2916">
                  <c:v>40759</c:v>
                </c:pt>
                <c:pt idx="2917">
                  <c:v>40760</c:v>
                </c:pt>
                <c:pt idx="2918">
                  <c:v>40763</c:v>
                </c:pt>
                <c:pt idx="2919">
                  <c:v>40764</c:v>
                </c:pt>
                <c:pt idx="2920">
                  <c:v>40765</c:v>
                </c:pt>
                <c:pt idx="2921">
                  <c:v>40766</c:v>
                </c:pt>
                <c:pt idx="2922">
                  <c:v>40767</c:v>
                </c:pt>
                <c:pt idx="2923">
                  <c:v>40770</c:v>
                </c:pt>
                <c:pt idx="2924">
                  <c:v>40771</c:v>
                </c:pt>
                <c:pt idx="2925">
                  <c:v>40772</c:v>
                </c:pt>
                <c:pt idx="2926">
                  <c:v>40773</c:v>
                </c:pt>
                <c:pt idx="2927">
                  <c:v>40774</c:v>
                </c:pt>
                <c:pt idx="2928">
                  <c:v>40777</c:v>
                </c:pt>
                <c:pt idx="2929">
                  <c:v>40778</c:v>
                </c:pt>
                <c:pt idx="2930">
                  <c:v>40779</c:v>
                </c:pt>
                <c:pt idx="2931">
                  <c:v>40780</c:v>
                </c:pt>
                <c:pt idx="2932">
                  <c:v>40781</c:v>
                </c:pt>
                <c:pt idx="2933">
                  <c:v>40784</c:v>
                </c:pt>
                <c:pt idx="2934">
                  <c:v>40785</c:v>
                </c:pt>
                <c:pt idx="2935">
                  <c:v>40786</c:v>
                </c:pt>
                <c:pt idx="2936">
                  <c:v>40787</c:v>
                </c:pt>
                <c:pt idx="2937">
                  <c:v>40788</c:v>
                </c:pt>
                <c:pt idx="2938">
                  <c:v>40792</c:v>
                </c:pt>
                <c:pt idx="2939">
                  <c:v>40793</c:v>
                </c:pt>
                <c:pt idx="2940">
                  <c:v>40794</c:v>
                </c:pt>
                <c:pt idx="2941">
                  <c:v>40795</c:v>
                </c:pt>
                <c:pt idx="2942">
                  <c:v>40798</c:v>
                </c:pt>
                <c:pt idx="2943">
                  <c:v>40799</c:v>
                </c:pt>
                <c:pt idx="2944">
                  <c:v>40800</c:v>
                </c:pt>
                <c:pt idx="2945">
                  <c:v>40801</c:v>
                </c:pt>
                <c:pt idx="2946">
                  <c:v>40802</c:v>
                </c:pt>
                <c:pt idx="2947">
                  <c:v>40805</c:v>
                </c:pt>
                <c:pt idx="2948">
                  <c:v>40806</c:v>
                </c:pt>
                <c:pt idx="2949">
                  <c:v>40807</c:v>
                </c:pt>
                <c:pt idx="2950">
                  <c:v>40808</c:v>
                </c:pt>
                <c:pt idx="2951">
                  <c:v>40809</c:v>
                </c:pt>
                <c:pt idx="2952">
                  <c:v>40812</c:v>
                </c:pt>
                <c:pt idx="2953">
                  <c:v>40813</c:v>
                </c:pt>
                <c:pt idx="2954">
                  <c:v>40814</c:v>
                </c:pt>
                <c:pt idx="2955">
                  <c:v>40815</c:v>
                </c:pt>
                <c:pt idx="2956">
                  <c:v>40816</c:v>
                </c:pt>
                <c:pt idx="2957">
                  <c:v>40819</c:v>
                </c:pt>
                <c:pt idx="2958">
                  <c:v>40820</c:v>
                </c:pt>
                <c:pt idx="2959">
                  <c:v>40821</c:v>
                </c:pt>
                <c:pt idx="2960">
                  <c:v>40822</c:v>
                </c:pt>
                <c:pt idx="2961">
                  <c:v>40823</c:v>
                </c:pt>
                <c:pt idx="2962">
                  <c:v>40826</c:v>
                </c:pt>
                <c:pt idx="2963">
                  <c:v>40827</c:v>
                </c:pt>
                <c:pt idx="2964">
                  <c:v>40828</c:v>
                </c:pt>
                <c:pt idx="2965">
                  <c:v>40829</c:v>
                </c:pt>
                <c:pt idx="2966">
                  <c:v>40830</c:v>
                </c:pt>
                <c:pt idx="2967">
                  <c:v>40833</c:v>
                </c:pt>
                <c:pt idx="2968">
                  <c:v>40834</c:v>
                </c:pt>
                <c:pt idx="2969">
                  <c:v>40835</c:v>
                </c:pt>
                <c:pt idx="2970">
                  <c:v>40836</c:v>
                </c:pt>
                <c:pt idx="2971">
                  <c:v>40837</c:v>
                </c:pt>
                <c:pt idx="2972">
                  <c:v>40840</c:v>
                </c:pt>
                <c:pt idx="2973">
                  <c:v>40841</c:v>
                </c:pt>
                <c:pt idx="2974">
                  <c:v>40842</c:v>
                </c:pt>
                <c:pt idx="2975">
                  <c:v>40843</c:v>
                </c:pt>
                <c:pt idx="2976">
                  <c:v>40844</c:v>
                </c:pt>
                <c:pt idx="2977">
                  <c:v>40847</c:v>
                </c:pt>
                <c:pt idx="2978">
                  <c:v>40848</c:v>
                </c:pt>
                <c:pt idx="2979">
                  <c:v>40849</c:v>
                </c:pt>
                <c:pt idx="2980">
                  <c:v>40850</c:v>
                </c:pt>
                <c:pt idx="2981">
                  <c:v>40851</c:v>
                </c:pt>
                <c:pt idx="2982">
                  <c:v>40854</c:v>
                </c:pt>
                <c:pt idx="2983">
                  <c:v>40855</c:v>
                </c:pt>
                <c:pt idx="2984">
                  <c:v>40856</c:v>
                </c:pt>
                <c:pt idx="2985">
                  <c:v>40857</c:v>
                </c:pt>
                <c:pt idx="2986">
                  <c:v>40858</c:v>
                </c:pt>
                <c:pt idx="2987">
                  <c:v>40861</c:v>
                </c:pt>
                <c:pt idx="2988">
                  <c:v>40862</c:v>
                </c:pt>
                <c:pt idx="2989">
                  <c:v>40863</c:v>
                </c:pt>
                <c:pt idx="2990">
                  <c:v>40864</c:v>
                </c:pt>
                <c:pt idx="2991">
                  <c:v>40865</c:v>
                </c:pt>
                <c:pt idx="2992">
                  <c:v>40868</c:v>
                </c:pt>
                <c:pt idx="2993">
                  <c:v>40869</c:v>
                </c:pt>
                <c:pt idx="2994">
                  <c:v>40870</c:v>
                </c:pt>
                <c:pt idx="2995">
                  <c:v>40872</c:v>
                </c:pt>
                <c:pt idx="2996">
                  <c:v>40875</c:v>
                </c:pt>
                <c:pt idx="2997">
                  <c:v>40876</c:v>
                </c:pt>
                <c:pt idx="2998">
                  <c:v>40877</c:v>
                </c:pt>
                <c:pt idx="2999">
                  <c:v>40878</c:v>
                </c:pt>
                <c:pt idx="3000">
                  <c:v>40879</c:v>
                </c:pt>
                <c:pt idx="3001">
                  <c:v>40882</c:v>
                </c:pt>
                <c:pt idx="3002">
                  <c:v>40883</c:v>
                </c:pt>
                <c:pt idx="3003">
                  <c:v>40884</c:v>
                </c:pt>
                <c:pt idx="3004">
                  <c:v>40885</c:v>
                </c:pt>
                <c:pt idx="3005">
                  <c:v>40886</c:v>
                </c:pt>
                <c:pt idx="3006">
                  <c:v>40889</c:v>
                </c:pt>
                <c:pt idx="3007">
                  <c:v>40890</c:v>
                </c:pt>
                <c:pt idx="3008">
                  <c:v>40891</c:v>
                </c:pt>
                <c:pt idx="3009">
                  <c:v>40892</c:v>
                </c:pt>
                <c:pt idx="3010">
                  <c:v>40893</c:v>
                </c:pt>
                <c:pt idx="3011">
                  <c:v>40896</c:v>
                </c:pt>
                <c:pt idx="3012">
                  <c:v>40897</c:v>
                </c:pt>
                <c:pt idx="3013">
                  <c:v>40898</c:v>
                </c:pt>
                <c:pt idx="3014">
                  <c:v>40899</c:v>
                </c:pt>
                <c:pt idx="3015">
                  <c:v>40900</c:v>
                </c:pt>
                <c:pt idx="3016">
                  <c:v>40904</c:v>
                </c:pt>
                <c:pt idx="3017">
                  <c:v>40905</c:v>
                </c:pt>
                <c:pt idx="3018">
                  <c:v>40906</c:v>
                </c:pt>
                <c:pt idx="3019">
                  <c:v>40907</c:v>
                </c:pt>
                <c:pt idx="3020">
                  <c:v>40911</c:v>
                </c:pt>
                <c:pt idx="3021">
                  <c:v>40912</c:v>
                </c:pt>
                <c:pt idx="3022">
                  <c:v>40913</c:v>
                </c:pt>
                <c:pt idx="3023">
                  <c:v>40914</c:v>
                </c:pt>
                <c:pt idx="3024">
                  <c:v>40917</c:v>
                </c:pt>
                <c:pt idx="3025">
                  <c:v>40918</c:v>
                </c:pt>
                <c:pt idx="3026">
                  <c:v>40919</c:v>
                </c:pt>
                <c:pt idx="3027">
                  <c:v>40920</c:v>
                </c:pt>
                <c:pt idx="3028">
                  <c:v>40921</c:v>
                </c:pt>
                <c:pt idx="3029">
                  <c:v>40925</c:v>
                </c:pt>
                <c:pt idx="3030">
                  <c:v>40926</c:v>
                </c:pt>
                <c:pt idx="3031">
                  <c:v>40927</c:v>
                </c:pt>
                <c:pt idx="3032">
                  <c:v>40928</c:v>
                </c:pt>
                <c:pt idx="3033">
                  <c:v>40931</c:v>
                </c:pt>
                <c:pt idx="3034">
                  <c:v>40932</c:v>
                </c:pt>
                <c:pt idx="3035">
                  <c:v>40933</c:v>
                </c:pt>
                <c:pt idx="3036">
                  <c:v>40934</c:v>
                </c:pt>
                <c:pt idx="3037">
                  <c:v>40935</c:v>
                </c:pt>
                <c:pt idx="3038">
                  <c:v>40938</c:v>
                </c:pt>
                <c:pt idx="3039">
                  <c:v>40939</c:v>
                </c:pt>
                <c:pt idx="3040">
                  <c:v>40940</c:v>
                </c:pt>
                <c:pt idx="3041">
                  <c:v>40941</c:v>
                </c:pt>
                <c:pt idx="3042">
                  <c:v>40942</c:v>
                </c:pt>
                <c:pt idx="3043">
                  <c:v>40945</c:v>
                </c:pt>
                <c:pt idx="3044">
                  <c:v>40946</c:v>
                </c:pt>
                <c:pt idx="3045">
                  <c:v>40947</c:v>
                </c:pt>
                <c:pt idx="3046">
                  <c:v>40948</c:v>
                </c:pt>
                <c:pt idx="3047">
                  <c:v>40949</c:v>
                </c:pt>
                <c:pt idx="3048">
                  <c:v>40952</c:v>
                </c:pt>
                <c:pt idx="3049">
                  <c:v>40953</c:v>
                </c:pt>
                <c:pt idx="3050">
                  <c:v>40954</c:v>
                </c:pt>
                <c:pt idx="3051">
                  <c:v>40955</c:v>
                </c:pt>
                <c:pt idx="3052">
                  <c:v>40956</c:v>
                </c:pt>
                <c:pt idx="3053">
                  <c:v>40960</c:v>
                </c:pt>
                <c:pt idx="3054">
                  <c:v>40961</c:v>
                </c:pt>
                <c:pt idx="3055">
                  <c:v>40962</c:v>
                </c:pt>
                <c:pt idx="3056">
                  <c:v>40963</c:v>
                </c:pt>
                <c:pt idx="3057">
                  <c:v>40966</c:v>
                </c:pt>
                <c:pt idx="3058">
                  <c:v>40967</c:v>
                </c:pt>
                <c:pt idx="3059">
                  <c:v>40968</c:v>
                </c:pt>
                <c:pt idx="3060">
                  <c:v>40969</c:v>
                </c:pt>
                <c:pt idx="3061">
                  <c:v>40970</c:v>
                </c:pt>
                <c:pt idx="3062">
                  <c:v>40973</c:v>
                </c:pt>
                <c:pt idx="3063">
                  <c:v>40974</c:v>
                </c:pt>
                <c:pt idx="3064">
                  <c:v>40975</c:v>
                </c:pt>
                <c:pt idx="3065">
                  <c:v>40976</c:v>
                </c:pt>
                <c:pt idx="3066">
                  <c:v>40977</c:v>
                </c:pt>
                <c:pt idx="3067">
                  <c:v>40980</c:v>
                </c:pt>
                <c:pt idx="3068">
                  <c:v>40981</c:v>
                </c:pt>
                <c:pt idx="3069">
                  <c:v>40982</c:v>
                </c:pt>
                <c:pt idx="3070">
                  <c:v>40983</c:v>
                </c:pt>
                <c:pt idx="3071">
                  <c:v>40984</c:v>
                </c:pt>
                <c:pt idx="3072">
                  <c:v>40987</c:v>
                </c:pt>
                <c:pt idx="3073">
                  <c:v>40988</c:v>
                </c:pt>
                <c:pt idx="3074">
                  <c:v>40989</c:v>
                </c:pt>
                <c:pt idx="3075">
                  <c:v>40990</c:v>
                </c:pt>
                <c:pt idx="3076">
                  <c:v>40991</c:v>
                </c:pt>
                <c:pt idx="3077">
                  <c:v>40994</c:v>
                </c:pt>
                <c:pt idx="3078">
                  <c:v>40995</c:v>
                </c:pt>
                <c:pt idx="3079">
                  <c:v>40996</c:v>
                </c:pt>
                <c:pt idx="3080">
                  <c:v>40997</c:v>
                </c:pt>
                <c:pt idx="3081">
                  <c:v>40998</c:v>
                </c:pt>
                <c:pt idx="3082">
                  <c:v>41001</c:v>
                </c:pt>
                <c:pt idx="3083">
                  <c:v>41002</c:v>
                </c:pt>
                <c:pt idx="3084">
                  <c:v>41003</c:v>
                </c:pt>
                <c:pt idx="3085">
                  <c:v>41004</c:v>
                </c:pt>
                <c:pt idx="3086">
                  <c:v>41008</c:v>
                </c:pt>
                <c:pt idx="3087">
                  <c:v>41009</c:v>
                </c:pt>
                <c:pt idx="3088">
                  <c:v>41010</c:v>
                </c:pt>
                <c:pt idx="3089">
                  <c:v>41011</c:v>
                </c:pt>
                <c:pt idx="3090">
                  <c:v>41012</c:v>
                </c:pt>
                <c:pt idx="3091">
                  <c:v>41015</c:v>
                </c:pt>
                <c:pt idx="3092">
                  <c:v>41016</c:v>
                </c:pt>
                <c:pt idx="3093">
                  <c:v>41017</c:v>
                </c:pt>
                <c:pt idx="3094">
                  <c:v>41018</c:v>
                </c:pt>
                <c:pt idx="3095">
                  <c:v>41019</c:v>
                </c:pt>
                <c:pt idx="3096">
                  <c:v>41022</c:v>
                </c:pt>
                <c:pt idx="3097">
                  <c:v>41023</c:v>
                </c:pt>
                <c:pt idx="3098">
                  <c:v>41024</c:v>
                </c:pt>
                <c:pt idx="3099">
                  <c:v>41025</c:v>
                </c:pt>
                <c:pt idx="3100">
                  <c:v>41026</c:v>
                </c:pt>
                <c:pt idx="3101">
                  <c:v>41029</c:v>
                </c:pt>
                <c:pt idx="3102">
                  <c:v>41030</c:v>
                </c:pt>
                <c:pt idx="3103">
                  <c:v>41031</c:v>
                </c:pt>
                <c:pt idx="3104">
                  <c:v>41032</c:v>
                </c:pt>
                <c:pt idx="3105">
                  <c:v>41033</c:v>
                </c:pt>
                <c:pt idx="3106">
                  <c:v>41036</c:v>
                </c:pt>
                <c:pt idx="3107">
                  <c:v>41037</c:v>
                </c:pt>
                <c:pt idx="3108">
                  <c:v>41038</c:v>
                </c:pt>
                <c:pt idx="3109">
                  <c:v>41039</c:v>
                </c:pt>
                <c:pt idx="3110">
                  <c:v>41040</c:v>
                </c:pt>
                <c:pt idx="3111">
                  <c:v>41043</c:v>
                </c:pt>
                <c:pt idx="3112">
                  <c:v>41044</c:v>
                </c:pt>
                <c:pt idx="3113">
                  <c:v>41045</c:v>
                </c:pt>
                <c:pt idx="3114">
                  <c:v>41046</c:v>
                </c:pt>
                <c:pt idx="3115">
                  <c:v>41047</c:v>
                </c:pt>
                <c:pt idx="3116">
                  <c:v>41050</c:v>
                </c:pt>
                <c:pt idx="3117">
                  <c:v>41051</c:v>
                </c:pt>
                <c:pt idx="3118">
                  <c:v>41052</c:v>
                </c:pt>
                <c:pt idx="3119">
                  <c:v>41053</c:v>
                </c:pt>
                <c:pt idx="3120">
                  <c:v>41054</c:v>
                </c:pt>
                <c:pt idx="3121">
                  <c:v>41058</c:v>
                </c:pt>
                <c:pt idx="3122">
                  <c:v>41059</c:v>
                </c:pt>
                <c:pt idx="3123">
                  <c:v>41060</c:v>
                </c:pt>
                <c:pt idx="3124">
                  <c:v>41061</c:v>
                </c:pt>
                <c:pt idx="3125">
                  <c:v>41064</c:v>
                </c:pt>
                <c:pt idx="3126">
                  <c:v>41065</c:v>
                </c:pt>
                <c:pt idx="3127">
                  <c:v>41066</c:v>
                </c:pt>
                <c:pt idx="3128">
                  <c:v>41067</c:v>
                </c:pt>
                <c:pt idx="3129">
                  <c:v>41068</c:v>
                </c:pt>
                <c:pt idx="3130">
                  <c:v>41071</c:v>
                </c:pt>
                <c:pt idx="3131">
                  <c:v>41072</c:v>
                </c:pt>
                <c:pt idx="3132">
                  <c:v>41073</c:v>
                </c:pt>
                <c:pt idx="3133">
                  <c:v>41074</c:v>
                </c:pt>
                <c:pt idx="3134">
                  <c:v>41075</c:v>
                </c:pt>
                <c:pt idx="3135">
                  <c:v>41078</c:v>
                </c:pt>
                <c:pt idx="3136">
                  <c:v>41079</c:v>
                </c:pt>
                <c:pt idx="3137">
                  <c:v>41080</c:v>
                </c:pt>
                <c:pt idx="3138">
                  <c:v>41081</c:v>
                </c:pt>
                <c:pt idx="3139">
                  <c:v>41082</c:v>
                </c:pt>
                <c:pt idx="3140">
                  <c:v>41085</c:v>
                </c:pt>
                <c:pt idx="3141">
                  <c:v>41086</c:v>
                </c:pt>
                <c:pt idx="3142">
                  <c:v>41087</c:v>
                </c:pt>
                <c:pt idx="3143">
                  <c:v>41088</c:v>
                </c:pt>
                <c:pt idx="3144">
                  <c:v>41089</c:v>
                </c:pt>
                <c:pt idx="3145">
                  <c:v>41092</c:v>
                </c:pt>
                <c:pt idx="3146">
                  <c:v>41093</c:v>
                </c:pt>
                <c:pt idx="3147">
                  <c:v>41095</c:v>
                </c:pt>
                <c:pt idx="3148">
                  <c:v>41096</c:v>
                </c:pt>
                <c:pt idx="3149">
                  <c:v>41099</c:v>
                </c:pt>
                <c:pt idx="3150">
                  <c:v>41100</c:v>
                </c:pt>
                <c:pt idx="3151">
                  <c:v>41101</c:v>
                </c:pt>
                <c:pt idx="3152">
                  <c:v>41102</c:v>
                </c:pt>
                <c:pt idx="3153">
                  <c:v>41103</c:v>
                </c:pt>
                <c:pt idx="3154">
                  <c:v>41106</c:v>
                </c:pt>
                <c:pt idx="3155">
                  <c:v>41107</c:v>
                </c:pt>
                <c:pt idx="3156">
                  <c:v>41108</c:v>
                </c:pt>
                <c:pt idx="3157">
                  <c:v>41109</c:v>
                </c:pt>
                <c:pt idx="3158">
                  <c:v>41110</c:v>
                </c:pt>
                <c:pt idx="3159">
                  <c:v>41113</c:v>
                </c:pt>
                <c:pt idx="3160">
                  <c:v>41114</c:v>
                </c:pt>
                <c:pt idx="3161">
                  <c:v>41115</c:v>
                </c:pt>
                <c:pt idx="3162">
                  <c:v>41116</c:v>
                </c:pt>
                <c:pt idx="3163">
                  <c:v>41117</c:v>
                </c:pt>
                <c:pt idx="3164">
                  <c:v>41120</c:v>
                </c:pt>
                <c:pt idx="3165">
                  <c:v>41121</c:v>
                </c:pt>
                <c:pt idx="3166">
                  <c:v>41122</c:v>
                </c:pt>
                <c:pt idx="3167">
                  <c:v>41123</c:v>
                </c:pt>
                <c:pt idx="3168">
                  <c:v>41124</c:v>
                </c:pt>
                <c:pt idx="3169">
                  <c:v>41127</c:v>
                </c:pt>
                <c:pt idx="3170">
                  <c:v>41128</c:v>
                </c:pt>
                <c:pt idx="3171">
                  <c:v>41129</c:v>
                </c:pt>
                <c:pt idx="3172">
                  <c:v>41130</c:v>
                </c:pt>
                <c:pt idx="3173">
                  <c:v>41131</c:v>
                </c:pt>
                <c:pt idx="3174">
                  <c:v>41134</c:v>
                </c:pt>
                <c:pt idx="3175">
                  <c:v>41135</c:v>
                </c:pt>
                <c:pt idx="3176">
                  <c:v>41136</c:v>
                </c:pt>
                <c:pt idx="3177">
                  <c:v>41137</c:v>
                </c:pt>
                <c:pt idx="3178">
                  <c:v>41138</c:v>
                </c:pt>
                <c:pt idx="3179">
                  <c:v>41141</c:v>
                </c:pt>
                <c:pt idx="3180">
                  <c:v>41142</c:v>
                </c:pt>
                <c:pt idx="3181">
                  <c:v>41143</c:v>
                </c:pt>
                <c:pt idx="3182">
                  <c:v>41144</c:v>
                </c:pt>
                <c:pt idx="3183">
                  <c:v>41145</c:v>
                </c:pt>
                <c:pt idx="3184">
                  <c:v>41148</c:v>
                </c:pt>
                <c:pt idx="3185">
                  <c:v>41149</c:v>
                </c:pt>
                <c:pt idx="3186">
                  <c:v>41150</c:v>
                </c:pt>
                <c:pt idx="3187">
                  <c:v>41151</c:v>
                </c:pt>
                <c:pt idx="3188">
                  <c:v>41152</c:v>
                </c:pt>
                <c:pt idx="3189">
                  <c:v>41156</c:v>
                </c:pt>
                <c:pt idx="3190">
                  <c:v>41157</c:v>
                </c:pt>
                <c:pt idx="3191">
                  <c:v>41158</c:v>
                </c:pt>
                <c:pt idx="3192">
                  <c:v>41159</c:v>
                </c:pt>
                <c:pt idx="3193">
                  <c:v>41162</c:v>
                </c:pt>
                <c:pt idx="3194">
                  <c:v>41163</c:v>
                </c:pt>
                <c:pt idx="3195">
                  <c:v>41164</c:v>
                </c:pt>
                <c:pt idx="3196">
                  <c:v>41165</c:v>
                </c:pt>
                <c:pt idx="3197">
                  <c:v>41166</c:v>
                </c:pt>
                <c:pt idx="3198">
                  <c:v>41169</c:v>
                </c:pt>
                <c:pt idx="3199">
                  <c:v>41170</c:v>
                </c:pt>
                <c:pt idx="3200">
                  <c:v>41171</c:v>
                </c:pt>
                <c:pt idx="3201">
                  <c:v>41172</c:v>
                </c:pt>
                <c:pt idx="3202">
                  <c:v>41173</c:v>
                </c:pt>
                <c:pt idx="3203">
                  <c:v>41176</c:v>
                </c:pt>
                <c:pt idx="3204">
                  <c:v>41177</c:v>
                </c:pt>
                <c:pt idx="3205">
                  <c:v>41178</c:v>
                </c:pt>
                <c:pt idx="3206">
                  <c:v>41179</c:v>
                </c:pt>
                <c:pt idx="3207">
                  <c:v>41180</c:v>
                </c:pt>
                <c:pt idx="3208">
                  <c:v>41183</c:v>
                </c:pt>
                <c:pt idx="3209">
                  <c:v>41184</c:v>
                </c:pt>
                <c:pt idx="3210">
                  <c:v>41185</c:v>
                </c:pt>
                <c:pt idx="3211">
                  <c:v>41186</c:v>
                </c:pt>
                <c:pt idx="3212">
                  <c:v>41187</c:v>
                </c:pt>
                <c:pt idx="3213">
                  <c:v>41190</c:v>
                </c:pt>
                <c:pt idx="3214">
                  <c:v>41191</c:v>
                </c:pt>
                <c:pt idx="3215">
                  <c:v>41192</c:v>
                </c:pt>
                <c:pt idx="3216">
                  <c:v>41193</c:v>
                </c:pt>
                <c:pt idx="3217">
                  <c:v>41194</c:v>
                </c:pt>
                <c:pt idx="3218">
                  <c:v>41197</c:v>
                </c:pt>
                <c:pt idx="3219">
                  <c:v>41198</c:v>
                </c:pt>
                <c:pt idx="3220">
                  <c:v>41199</c:v>
                </c:pt>
                <c:pt idx="3221">
                  <c:v>41200</c:v>
                </c:pt>
                <c:pt idx="3222">
                  <c:v>41201</c:v>
                </c:pt>
                <c:pt idx="3223">
                  <c:v>41204</c:v>
                </c:pt>
                <c:pt idx="3224">
                  <c:v>41205</c:v>
                </c:pt>
                <c:pt idx="3225">
                  <c:v>41206</c:v>
                </c:pt>
                <c:pt idx="3226">
                  <c:v>41207</c:v>
                </c:pt>
                <c:pt idx="3227">
                  <c:v>41208</c:v>
                </c:pt>
                <c:pt idx="3228">
                  <c:v>41213</c:v>
                </c:pt>
                <c:pt idx="3229">
                  <c:v>41214</c:v>
                </c:pt>
                <c:pt idx="3230">
                  <c:v>41215</c:v>
                </c:pt>
                <c:pt idx="3231">
                  <c:v>41218</c:v>
                </c:pt>
                <c:pt idx="3232">
                  <c:v>41219</c:v>
                </c:pt>
                <c:pt idx="3233">
                  <c:v>41220</c:v>
                </c:pt>
                <c:pt idx="3234">
                  <c:v>41221</c:v>
                </c:pt>
                <c:pt idx="3235">
                  <c:v>41222</c:v>
                </c:pt>
                <c:pt idx="3236">
                  <c:v>41225</c:v>
                </c:pt>
                <c:pt idx="3237">
                  <c:v>41226</c:v>
                </c:pt>
                <c:pt idx="3238">
                  <c:v>41227</c:v>
                </c:pt>
                <c:pt idx="3239">
                  <c:v>41228</c:v>
                </c:pt>
                <c:pt idx="3240">
                  <c:v>41229</c:v>
                </c:pt>
                <c:pt idx="3241">
                  <c:v>41232</c:v>
                </c:pt>
                <c:pt idx="3242">
                  <c:v>41233</c:v>
                </c:pt>
                <c:pt idx="3243">
                  <c:v>41234</c:v>
                </c:pt>
                <c:pt idx="3244">
                  <c:v>41236</c:v>
                </c:pt>
                <c:pt idx="3245">
                  <c:v>41239</c:v>
                </c:pt>
                <c:pt idx="3246">
                  <c:v>41240</c:v>
                </c:pt>
                <c:pt idx="3247">
                  <c:v>41241</c:v>
                </c:pt>
                <c:pt idx="3248">
                  <c:v>41242</c:v>
                </c:pt>
                <c:pt idx="3249">
                  <c:v>41243</c:v>
                </c:pt>
                <c:pt idx="3250">
                  <c:v>41246</c:v>
                </c:pt>
                <c:pt idx="3251">
                  <c:v>41247</c:v>
                </c:pt>
                <c:pt idx="3252">
                  <c:v>41248</c:v>
                </c:pt>
                <c:pt idx="3253">
                  <c:v>41249</c:v>
                </c:pt>
                <c:pt idx="3254">
                  <c:v>41250</c:v>
                </c:pt>
                <c:pt idx="3255">
                  <c:v>41253</c:v>
                </c:pt>
                <c:pt idx="3256">
                  <c:v>41254</c:v>
                </c:pt>
                <c:pt idx="3257">
                  <c:v>41255</c:v>
                </c:pt>
                <c:pt idx="3258">
                  <c:v>41256</c:v>
                </c:pt>
                <c:pt idx="3259">
                  <c:v>41257</c:v>
                </c:pt>
                <c:pt idx="3260">
                  <c:v>41260</c:v>
                </c:pt>
                <c:pt idx="3261">
                  <c:v>41261</c:v>
                </c:pt>
                <c:pt idx="3262">
                  <c:v>41262</c:v>
                </c:pt>
                <c:pt idx="3263">
                  <c:v>41263</c:v>
                </c:pt>
                <c:pt idx="3264">
                  <c:v>41264</c:v>
                </c:pt>
                <c:pt idx="3265">
                  <c:v>41267</c:v>
                </c:pt>
                <c:pt idx="3266">
                  <c:v>41269</c:v>
                </c:pt>
                <c:pt idx="3267">
                  <c:v>41270</c:v>
                </c:pt>
                <c:pt idx="3268">
                  <c:v>41271</c:v>
                </c:pt>
                <c:pt idx="3269">
                  <c:v>41274</c:v>
                </c:pt>
                <c:pt idx="3270">
                  <c:v>41276</c:v>
                </c:pt>
                <c:pt idx="3271">
                  <c:v>41277</c:v>
                </c:pt>
                <c:pt idx="3272">
                  <c:v>41278</c:v>
                </c:pt>
                <c:pt idx="3273">
                  <c:v>41281</c:v>
                </c:pt>
                <c:pt idx="3274">
                  <c:v>41282</c:v>
                </c:pt>
                <c:pt idx="3275">
                  <c:v>41283</c:v>
                </c:pt>
                <c:pt idx="3276">
                  <c:v>41284</c:v>
                </c:pt>
                <c:pt idx="3277">
                  <c:v>41285</c:v>
                </c:pt>
                <c:pt idx="3278">
                  <c:v>41288</c:v>
                </c:pt>
                <c:pt idx="3279">
                  <c:v>41289</c:v>
                </c:pt>
                <c:pt idx="3280">
                  <c:v>41290</c:v>
                </c:pt>
                <c:pt idx="3281">
                  <c:v>41291</c:v>
                </c:pt>
                <c:pt idx="3282">
                  <c:v>41292</c:v>
                </c:pt>
                <c:pt idx="3283">
                  <c:v>41296</c:v>
                </c:pt>
                <c:pt idx="3284">
                  <c:v>41297</c:v>
                </c:pt>
                <c:pt idx="3285">
                  <c:v>41298</c:v>
                </c:pt>
                <c:pt idx="3286">
                  <c:v>41299</c:v>
                </c:pt>
                <c:pt idx="3287">
                  <c:v>41302</c:v>
                </c:pt>
                <c:pt idx="3288">
                  <c:v>41303</c:v>
                </c:pt>
                <c:pt idx="3289">
                  <c:v>41304</c:v>
                </c:pt>
                <c:pt idx="3290">
                  <c:v>41305</c:v>
                </c:pt>
                <c:pt idx="3291">
                  <c:v>41306</c:v>
                </c:pt>
                <c:pt idx="3292">
                  <c:v>41309</c:v>
                </c:pt>
                <c:pt idx="3293">
                  <c:v>41310</c:v>
                </c:pt>
                <c:pt idx="3294">
                  <c:v>41311</c:v>
                </c:pt>
                <c:pt idx="3295">
                  <c:v>41312</c:v>
                </c:pt>
                <c:pt idx="3296">
                  <c:v>41313</c:v>
                </c:pt>
                <c:pt idx="3297">
                  <c:v>41316</c:v>
                </c:pt>
                <c:pt idx="3298">
                  <c:v>41317</c:v>
                </c:pt>
                <c:pt idx="3299">
                  <c:v>41318</c:v>
                </c:pt>
                <c:pt idx="3300">
                  <c:v>41319</c:v>
                </c:pt>
                <c:pt idx="3301">
                  <c:v>41320</c:v>
                </c:pt>
                <c:pt idx="3302">
                  <c:v>41324</c:v>
                </c:pt>
                <c:pt idx="3303">
                  <c:v>41325</c:v>
                </c:pt>
                <c:pt idx="3304">
                  <c:v>41326</c:v>
                </c:pt>
                <c:pt idx="3305">
                  <c:v>41327</c:v>
                </c:pt>
                <c:pt idx="3306">
                  <c:v>41330</c:v>
                </c:pt>
                <c:pt idx="3307">
                  <c:v>41331</c:v>
                </c:pt>
                <c:pt idx="3308">
                  <c:v>41332</c:v>
                </c:pt>
                <c:pt idx="3309">
                  <c:v>41333</c:v>
                </c:pt>
                <c:pt idx="3310">
                  <c:v>41334</c:v>
                </c:pt>
                <c:pt idx="3311">
                  <c:v>41337</c:v>
                </c:pt>
                <c:pt idx="3312">
                  <c:v>41338</c:v>
                </c:pt>
                <c:pt idx="3313">
                  <c:v>41339</c:v>
                </c:pt>
                <c:pt idx="3314">
                  <c:v>41340</c:v>
                </c:pt>
                <c:pt idx="3315">
                  <c:v>41341</c:v>
                </c:pt>
                <c:pt idx="3316">
                  <c:v>41344</c:v>
                </c:pt>
                <c:pt idx="3317">
                  <c:v>41345</c:v>
                </c:pt>
                <c:pt idx="3318">
                  <c:v>41346</c:v>
                </c:pt>
                <c:pt idx="3319">
                  <c:v>41347</c:v>
                </c:pt>
                <c:pt idx="3320">
                  <c:v>41348</c:v>
                </c:pt>
                <c:pt idx="3321">
                  <c:v>41351</c:v>
                </c:pt>
                <c:pt idx="3322">
                  <c:v>41352</c:v>
                </c:pt>
                <c:pt idx="3323">
                  <c:v>41353</c:v>
                </c:pt>
                <c:pt idx="3324">
                  <c:v>41354</c:v>
                </c:pt>
                <c:pt idx="3325">
                  <c:v>41355</c:v>
                </c:pt>
                <c:pt idx="3326">
                  <c:v>41358</c:v>
                </c:pt>
                <c:pt idx="3327">
                  <c:v>41359</c:v>
                </c:pt>
                <c:pt idx="3328">
                  <c:v>41360</c:v>
                </c:pt>
                <c:pt idx="3329">
                  <c:v>41361</c:v>
                </c:pt>
                <c:pt idx="3330">
                  <c:v>41365</c:v>
                </c:pt>
                <c:pt idx="3331">
                  <c:v>41366</c:v>
                </c:pt>
                <c:pt idx="3332">
                  <c:v>41367</c:v>
                </c:pt>
                <c:pt idx="3333">
                  <c:v>41368</c:v>
                </c:pt>
                <c:pt idx="3334">
                  <c:v>41369</c:v>
                </c:pt>
                <c:pt idx="3335">
                  <c:v>41372</c:v>
                </c:pt>
                <c:pt idx="3336">
                  <c:v>41373</c:v>
                </c:pt>
                <c:pt idx="3337">
                  <c:v>41374</c:v>
                </c:pt>
                <c:pt idx="3338">
                  <c:v>41375</c:v>
                </c:pt>
                <c:pt idx="3339">
                  <c:v>41376</c:v>
                </c:pt>
                <c:pt idx="3340">
                  <c:v>41379</c:v>
                </c:pt>
                <c:pt idx="3341">
                  <c:v>41380</c:v>
                </c:pt>
                <c:pt idx="3342">
                  <c:v>41381</c:v>
                </c:pt>
                <c:pt idx="3343">
                  <c:v>41382</c:v>
                </c:pt>
                <c:pt idx="3344">
                  <c:v>41383</c:v>
                </c:pt>
                <c:pt idx="3345">
                  <c:v>41386</c:v>
                </c:pt>
                <c:pt idx="3346">
                  <c:v>41387</c:v>
                </c:pt>
                <c:pt idx="3347">
                  <c:v>41388</c:v>
                </c:pt>
                <c:pt idx="3348">
                  <c:v>41389</c:v>
                </c:pt>
                <c:pt idx="3349">
                  <c:v>41390</c:v>
                </c:pt>
                <c:pt idx="3350">
                  <c:v>41393</c:v>
                </c:pt>
                <c:pt idx="3351">
                  <c:v>41394</c:v>
                </c:pt>
                <c:pt idx="3352">
                  <c:v>41395</c:v>
                </c:pt>
                <c:pt idx="3353">
                  <c:v>41396</c:v>
                </c:pt>
                <c:pt idx="3354">
                  <c:v>41397</c:v>
                </c:pt>
                <c:pt idx="3355">
                  <c:v>41400</c:v>
                </c:pt>
                <c:pt idx="3356">
                  <c:v>41401</c:v>
                </c:pt>
                <c:pt idx="3357">
                  <c:v>41402</c:v>
                </c:pt>
                <c:pt idx="3358">
                  <c:v>41403</c:v>
                </c:pt>
                <c:pt idx="3359">
                  <c:v>41404</c:v>
                </c:pt>
                <c:pt idx="3360">
                  <c:v>41407</c:v>
                </c:pt>
                <c:pt idx="3361">
                  <c:v>41408</c:v>
                </c:pt>
                <c:pt idx="3362">
                  <c:v>41409</c:v>
                </c:pt>
                <c:pt idx="3363">
                  <c:v>41410</c:v>
                </c:pt>
                <c:pt idx="3364">
                  <c:v>41411</c:v>
                </c:pt>
                <c:pt idx="3365">
                  <c:v>41414</c:v>
                </c:pt>
                <c:pt idx="3366">
                  <c:v>41415</c:v>
                </c:pt>
                <c:pt idx="3367">
                  <c:v>41416</c:v>
                </c:pt>
                <c:pt idx="3368">
                  <c:v>41417</c:v>
                </c:pt>
                <c:pt idx="3369">
                  <c:v>41418</c:v>
                </c:pt>
                <c:pt idx="3370">
                  <c:v>41422</c:v>
                </c:pt>
                <c:pt idx="3371">
                  <c:v>41423</c:v>
                </c:pt>
                <c:pt idx="3372">
                  <c:v>41424</c:v>
                </c:pt>
                <c:pt idx="3373">
                  <c:v>41425</c:v>
                </c:pt>
                <c:pt idx="3374">
                  <c:v>41428</c:v>
                </c:pt>
                <c:pt idx="3375">
                  <c:v>41429</c:v>
                </c:pt>
                <c:pt idx="3376">
                  <c:v>41430</c:v>
                </c:pt>
                <c:pt idx="3377">
                  <c:v>41431</c:v>
                </c:pt>
                <c:pt idx="3378">
                  <c:v>41432</c:v>
                </c:pt>
                <c:pt idx="3379">
                  <c:v>41435</c:v>
                </c:pt>
                <c:pt idx="3380">
                  <c:v>41436</c:v>
                </c:pt>
                <c:pt idx="3381">
                  <c:v>41437</c:v>
                </c:pt>
                <c:pt idx="3382">
                  <c:v>41438</c:v>
                </c:pt>
                <c:pt idx="3383">
                  <c:v>41439</c:v>
                </c:pt>
                <c:pt idx="3384">
                  <c:v>41442</c:v>
                </c:pt>
                <c:pt idx="3385">
                  <c:v>41443</c:v>
                </c:pt>
                <c:pt idx="3386">
                  <c:v>41444</c:v>
                </c:pt>
                <c:pt idx="3387">
                  <c:v>41445</c:v>
                </c:pt>
                <c:pt idx="3388">
                  <c:v>41446</c:v>
                </c:pt>
                <c:pt idx="3389">
                  <c:v>41449</c:v>
                </c:pt>
                <c:pt idx="3390">
                  <c:v>41450</c:v>
                </c:pt>
                <c:pt idx="3391">
                  <c:v>41451</c:v>
                </c:pt>
                <c:pt idx="3392">
                  <c:v>41452</c:v>
                </c:pt>
                <c:pt idx="3393">
                  <c:v>41453</c:v>
                </c:pt>
                <c:pt idx="3394">
                  <c:v>41456</c:v>
                </c:pt>
                <c:pt idx="3395">
                  <c:v>41457</c:v>
                </c:pt>
                <c:pt idx="3396">
                  <c:v>41458</c:v>
                </c:pt>
                <c:pt idx="3397">
                  <c:v>41460</c:v>
                </c:pt>
                <c:pt idx="3398">
                  <c:v>41463</c:v>
                </c:pt>
                <c:pt idx="3399">
                  <c:v>41464</c:v>
                </c:pt>
                <c:pt idx="3400">
                  <c:v>41465</c:v>
                </c:pt>
                <c:pt idx="3401">
                  <c:v>41466</c:v>
                </c:pt>
                <c:pt idx="3402">
                  <c:v>41467</c:v>
                </c:pt>
                <c:pt idx="3403">
                  <c:v>41470</c:v>
                </c:pt>
                <c:pt idx="3404">
                  <c:v>41471</c:v>
                </c:pt>
                <c:pt idx="3405">
                  <c:v>41472</c:v>
                </c:pt>
                <c:pt idx="3406">
                  <c:v>41473</c:v>
                </c:pt>
                <c:pt idx="3407">
                  <c:v>41474</c:v>
                </c:pt>
                <c:pt idx="3408">
                  <c:v>41477</c:v>
                </c:pt>
                <c:pt idx="3409">
                  <c:v>41478</c:v>
                </c:pt>
                <c:pt idx="3410">
                  <c:v>41479</c:v>
                </c:pt>
                <c:pt idx="3411">
                  <c:v>41480</c:v>
                </c:pt>
                <c:pt idx="3412">
                  <c:v>41481</c:v>
                </c:pt>
                <c:pt idx="3413">
                  <c:v>41484</c:v>
                </c:pt>
                <c:pt idx="3414">
                  <c:v>41485</c:v>
                </c:pt>
                <c:pt idx="3415">
                  <c:v>41486</c:v>
                </c:pt>
                <c:pt idx="3416">
                  <c:v>41487</c:v>
                </c:pt>
                <c:pt idx="3417">
                  <c:v>41488</c:v>
                </c:pt>
                <c:pt idx="3418">
                  <c:v>41491</c:v>
                </c:pt>
                <c:pt idx="3419">
                  <c:v>41492</c:v>
                </c:pt>
                <c:pt idx="3420">
                  <c:v>41493</c:v>
                </c:pt>
                <c:pt idx="3421">
                  <c:v>41494</c:v>
                </c:pt>
                <c:pt idx="3422">
                  <c:v>41495</c:v>
                </c:pt>
                <c:pt idx="3423">
                  <c:v>41498</c:v>
                </c:pt>
                <c:pt idx="3424">
                  <c:v>41499</c:v>
                </c:pt>
                <c:pt idx="3425">
                  <c:v>41500</c:v>
                </c:pt>
                <c:pt idx="3426">
                  <c:v>41501</c:v>
                </c:pt>
                <c:pt idx="3427">
                  <c:v>41502</c:v>
                </c:pt>
                <c:pt idx="3428">
                  <c:v>41505</c:v>
                </c:pt>
                <c:pt idx="3429">
                  <c:v>41506</c:v>
                </c:pt>
                <c:pt idx="3430">
                  <c:v>41507</c:v>
                </c:pt>
                <c:pt idx="3431">
                  <c:v>41508</c:v>
                </c:pt>
                <c:pt idx="3432">
                  <c:v>41509</c:v>
                </c:pt>
                <c:pt idx="3433">
                  <c:v>41512</c:v>
                </c:pt>
                <c:pt idx="3434">
                  <c:v>41513</c:v>
                </c:pt>
                <c:pt idx="3435">
                  <c:v>41514</c:v>
                </c:pt>
                <c:pt idx="3436">
                  <c:v>41515</c:v>
                </c:pt>
                <c:pt idx="3437">
                  <c:v>41516</c:v>
                </c:pt>
                <c:pt idx="3438">
                  <c:v>41520</c:v>
                </c:pt>
                <c:pt idx="3439">
                  <c:v>41521</c:v>
                </c:pt>
                <c:pt idx="3440">
                  <c:v>41522</c:v>
                </c:pt>
                <c:pt idx="3441">
                  <c:v>41523</c:v>
                </c:pt>
                <c:pt idx="3442">
                  <c:v>41526</c:v>
                </c:pt>
                <c:pt idx="3443">
                  <c:v>41527</c:v>
                </c:pt>
                <c:pt idx="3444">
                  <c:v>41528</c:v>
                </c:pt>
                <c:pt idx="3445">
                  <c:v>41529</c:v>
                </c:pt>
                <c:pt idx="3446">
                  <c:v>41530</c:v>
                </c:pt>
                <c:pt idx="3447">
                  <c:v>41533</c:v>
                </c:pt>
                <c:pt idx="3448">
                  <c:v>41534</c:v>
                </c:pt>
                <c:pt idx="3449">
                  <c:v>41535</c:v>
                </c:pt>
                <c:pt idx="3450">
                  <c:v>41536</c:v>
                </c:pt>
                <c:pt idx="3451">
                  <c:v>41537</c:v>
                </c:pt>
                <c:pt idx="3452">
                  <c:v>41540</c:v>
                </c:pt>
                <c:pt idx="3453">
                  <c:v>41541</c:v>
                </c:pt>
                <c:pt idx="3454">
                  <c:v>41542</c:v>
                </c:pt>
                <c:pt idx="3455">
                  <c:v>41543</c:v>
                </c:pt>
                <c:pt idx="3456">
                  <c:v>41544</c:v>
                </c:pt>
                <c:pt idx="3457">
                  <c:v>41547</c:v>
                </c:pt>
                <c:pt idx="3458">
                  <c:v>41548</c:v>
                </c:pt>
                <c:pt idx="3459">
                  <c:v>41549</c:v>
                </c:pt>
                <c:pt idx="3460">
                  <c:v>41550</c:v>
                </c:pt>
                <c:pt idx="3461">
                  <c:v>41551</c:v>
                </c:pt>
                <c:pt idx="3462">
                  <c:v>41554</c:v>
                </c:pt>
                <c:pt idx="3463">
                  <c:v>41555</c:v>
                </c:pt>
                <c:pt idx="3464">
                  <c:v>41556</c:v>
                </c:pt>
                <c:pt idx="3465">
                  <c:v>41557</c:v>
                </c:pt>
                <c:pt idx="3466">
                  <c:v>41558</c:v>
                </c:pt>
                <c:pt idx="3467">
                  <c:v>41561</c:v>
                </c:pt>
                <c:pt idx="3468">
                  <c:v>41562</c:v>
                </c:pt>
                <c:pt idx="3469">
                  <c:v>41563</c:v>
                </c:pt>
                <c:pt idx="3470">
                  <c:v>41564</c:v>
                </c:pt>
                <c:pt idx="3471">
                  <c:v>41565</c:v>
                </c:pt>
                <c:pt idx="3472">
                  <c:v>41568</c:v>
                </c:pt>
                <c:pt idx="3473">
                  <c:v>41569</c:v>
                </c:pt>
                <c:pt idx="3474">
                  <c:v>41570</c:v>
                </c:pt>
                <c:pt idx="3475">
                  <c:v>41571</c:v>
                </c:pt>
                <c:pt idx="3476">
                  <c:v>41572</c:v>
                </c:pt>
                <c:pt idx="3477">
                  <c:v>41575</c:v>
                </c:pt>
                <c:pt idx="3478">
                  <c:v>41576</c:v>
                </c:pt>
                <c:pt idx="3479">
                  <c:v>41577</c:v>
                </c:pt>
                <c:pt idx="3480">
                  <c:v>41578</c:v>
                </c:pt>
                <c:pt idx="3481">
                  <c:v>41579</c:v>
                </c:pt>
                <c:pt idx="3482">
                  <c:v>41582</c:v>
                </c:pt>
                <c:pt idx="3483">
                  <c:v>41583</c:v>
                </c:pt>
                <c:pt idx="3484">
                  <c:v>41584</c:v>
                </c:pt>
                <c:pt idx="3485">
                  <c:v>41585</c:v>
                </c:pt>
                <c:pt idx="3486">
                  <c:v>41586</c:v>
                </c:pt>
                <c:pt idx="3487">
                  <c:v>41589</c:v>
                </c:pt>
                <c:pt idx="3488">
                  <c:v>41590</c:v>
                </c:pt>
                <c:pt idx="3489">
                  <c:v>41591</c:v>
                </c:pt>
                <c:pt idx="3490">
                  <c:v>41592</c:v>
                </c:pt>
                <c:pt idx="3491">
                  <c:v>41593</c:v>
                </c:pt>
                <c:pt idx="3492">
                  <c:v>41596</c:v>
                </c:pt>
                <c:pt idx="3493">
                  <c:v>41597</c:v>
                </c:pt>
                <c:pt idx="3494">
                  <c:v>41598</c:v>
                </c:pt>
                <c:pt idx="3495">
                  <c:v>41599</c:v>
                </c:pt>
                <c:pt idx="3496">
                  <c:v>41600</c:v>
                </c:pt>
                <c:pt idx="3497">
                  <c:v>41603</c:v>
                </c:pt>
                <c:pt idx="3498">
                  <c:v>41604</c:v>
                </c:pt>
                <c:pt idx="3499">
                  <c:v>41605</c:v>
                </c:pt>
                <c:pt idx="3500">
                  <c:v>41607</c:v>
                </c:pt>
                <c:pt idx="3501">
                  <c:v>41610</c:v>
                </c:pt>
                <c:pt idx="3502">
                  <c:v>41611</c:v>
                </c:pt>
                <c:pt idx="3503">
                  <c:v>41612</c:v>
                </c:pt>
                <c:pt idx="3504">
                  <c:v>41613</c:v>
                </c:pt>
                <c:pt idx="3505">
                  <c:v>41614</c:v>
                </c:pt>
                <c:pt idx="3506">
                  <c:v>41617</c:v>
                </c:pt>
                <c:pt idx="3507">
                  <c:v>41618</c:v>
                </c:pt>
                <c:pt idx="3508">
                  <c:v>41619</c:v>
                </c:pt>
                <c:pt idx="3509">
                  <c:v>41620</c:v>
                </c:pt>
                <c:pt idx="3510">
                  <c:v>41621</c:v>
                </c:pt>
                <c:pt idx="3511">
                  <c:v>41624</c:v>
                </c:pt>
                <c:pt idx="3512">
                  <c:v>41625</c:v>
                </c:pt>
                <c:pt idx="3513">
                  <c:v>41626</c:v>
                </c:pt>
                <c:pt idx="3514">
                  <c:v>41627</c:v>
                </c:pt>
                <c:pt idx="3515">
                  <c:v>41628</c:v>
                </c:pt>
                <c:pt idx="3516">
                  <c:v>41631</c:v>
                </c:pt>
                <c:pt idx="3517">
                  <c:v>41632</c:v>
                </c:pt>
                <c:pt idx="3518">
                  <c:v>41634</c:v>
                </c:pt>
                <c:pt idx="3519">
                  <c:v>41635</c:v>
                </c:pt>
                <c:pt idx="3520">
                  <c:v>41638</c:v>
                </c:pt>
                <c:pt idx="3521">
                  <c:v>41639</c:v>
                </c:pt>
                <c:pt idx="3522">
                  <c:v>41641</c:v>
                </c:pt>
                <c:pt idx="3523">
                  <c:v>41642</c:v>
                </c:pt>
                <c:pt idx="3524">
                  <c:v>41645</c:v>
                </c:pt>
                <c:pt idx="3525">
                  <c:v>41646</c:v>
                </c:pt>
                <c:pt idx="3526">
                  <c:v>41647</c:v>
                </c:pt>
                <c:pt idx="3527">
                  <c:v>41648</c:v>
                </c:pt>
                <c:pt idx="3528">
                  <c:v>41649</c:v>
                </c:pt>
                <c:pt idx="3529">
                  <c:v>41652</c:v>
                </c:pt>
                <c:pt idx="3530">
                  <c:v>41653</c:v>
                </c:pt>
                <c:pt idx="3531">
                  <c:v>41654</c:v>
                </c:pt>
                <c:pt idx="3532">
                  <c:v>41655</c:v>
                </c:pt>
                <c:pt idx="3533">
                  <c:v>41656</c:v>
                </c:pt>
                <c:pt idx="3534">
                  <c:v>41660</c:v>
                </c:pt>
                <c:pt idx="3535">
                  <c:v>41661</c:v>
                </c:pt>
                <c:pt idx="3536">
                  <c:v>41662</c:v>
                </c:pt>
                <c:pt idx="3537">
                  <c:v>41663</c:v>
                </c:pt>
                <c:pt idx="3538">
                  <c:v>41666</c:v>
                </c:pt>
                <c:pt idx="3539">
                  <c:v>41667</c:v>
                </c:pt>
                <c:pt idx="3540">
                  <c:v>41668</c:v>
                </c:pt>
                <c:pt idx="3541">
                  <c:v>41669</c:v>
                </c:pt>
                <c:pt idx="3542">
                  <c:v>41670</c:v>
                </c:pt>
                <c:pt idx="3543">
                  <c:v>41673</c:v>
                </c:pt>
                <c:pt idx="3544">
                  <c:v>41674</c:v>
                </c:pt>
                <c:pt idx="3545">
                  <c:v>41675</c:v>
                </c:pt>
                <c:pt idx="3546">
                  <c:v>41676</c:v>
                </c:pt>
                <c:pt idx="3547">
                  <c:v>41677</c:v>
                </c:pt>
                <c:pt idx="3548">
                  <c:v>41680</c:v>
                </c:pt>
                <c:pt idx="3549">
                  <c:v>41681</c:v>
                </c:pt>
                <c:pt idx="3550">
                  <c:v>41682</c:v>
                </c:pt>
                <c:pt idx="3551">
                  <c:v>41683</c:v>
                </c:pt>
                <c:pt idx="3552">
                  <c:v>41684</c:v>
                </c:pt>
                <c:pt idx="3553">
                  <c:v>41688</c:v>
                </c:pt>
                <c:pt idx="3554">
                  <c:v>41689</c:v>
                </c:pt>
                <c:pt idx="3555">
                  <c:v>41690</c:v>
                </c:pt>
                <c:pt idx="3556">
                  <c:v>41691</c:v>
                </c:pt>
                <c:pt idx="3557">
                  <c:v>41694</c:v>
                </c:pt>
                <c:pt idx="3558">
                  <c:v>41695</c:v>
                </c:pt>
                <c:pt idx="3559">
                  <c:v>41696</c:v>
                </c:pt>
                <c:pt idx="3560">
                  <c:v>41697</c:v>
                </c:pt>
                <c:pt idx="3561">
                  <c:v>41698</c:v>
                </c:pt>
                <c:pt idx="3562">
                  <c:v>41701</c:v>
                </c:pt>
                <c:pt idx="3563">
                  <c:v>41702</c:v>
                </c:pt>
                <c:pt idx="3564">
                  <c:v>41703</c:v>
                </c:pt>
                <c:pt idx="3565">
                  <c:v>41704</c:v>
                </c:pt>
                <c:pt idx="3566">
                  <c:v>41705</c:v>
                </c:pt>
                <c:pt idx="3567">
                  <c:v>41708</c:v>
                </c:pt>
                <c:pt idx="3568">
                  <c:v>41709</c:v>
                </c:pt>
                <c:pt idx="3569">
                  <c:v>41710</c:v>
                </c:pt>
                <c:pt idx="3570">
                  <c:v>41711</c:v>
                </c:pt>
                <c:pt idx="3571">
                  <c:v>41712</c:v>
                </c:pt>
                <c:pt idx="3572">
                  <c:v>41715</c:v>
                </c:pt>
                <c:pt idx="3573">
                  <c:v>41716</c:v>
                </c:pt>
                <c:pt idx="3574">
                  <c:v>41717</c:v>
                </c:pt>
                <c:pt idx="3575">
                  <c:v>41718</c:v>
                </c:pt>
                <c:pt idx="3576">
                  <c:v>41719</c:v>
                </c:pt>
                <c:pt idx="3577">
                  <c:v>41722</c:v>
                </c:pt>
                <c:pt idx="3578">
                  <c:v>41723</c:v>
                </c:pt>
                <c:pt idx="3579">
                  <c:v>41724</c:v>
                </c:pt>
                <c:pt idx="3580">
                  <c:v>41725</c:v>
                </c:pt>
                <c:pt idx="3581">
                  <c:v>41726</c:v>
                </c:pt>
                <c:pt idx="3582">
                  <c:v>41729</c:v>
                </c:pt>
                <c:pt idx="3583">
                  <c:v>41730</c:v>
                </c:pt>
                <c:pt idx="3584">
                  <c:v>41731</c:v>
                </c:pt>
                <c:pt idx="3585">
                  <c:v>41732</c:v>
                </c:pt>
                <c:pt idx="3586">
                  <c:v>41733</c:v>
                </c:pt>
                <c:pt idx="3587">
                  <c:v>41736</c:v>
                </c:pt>
                <c:pt idx="3588">
                  <c:v>41737</c:v>
                </c:pt>
                <c:pt idx="3589">
                  <c:v>41738</c:v>
                </c:pt>
                <c:pt idx="3590">
                  <c:v>41739</c:v>
                </c:pt>
                <c:pt idx="3591">
                  <c:v>41740</c:v>
                </c:pt>
                <c:pt idx="3592">
                  <c:v>41743</c:v>
                </c:pt>
                <c:pt idx="3593">
                  <c:v>41744</c:v>
                </c:pt>
                <c:pt idx="3594">
                  <c:v>41745</c:v>
                </c:pt>
                <c:pt idx="3595">
                  <c:v>41746</c:v>
                </c:pt>
                <c:pt idx="3596">
                  <c:v>41750</c:v>
                </c:pt>
                <c:pt idx="3597">
                  <c:v>41751</c:v>
                </c:pt>
                <c:pt idx="3598">
                  <c:v>41752</c:v>
                </c:pt>
                <c:pt idx="3599">
                  <c:v>41753</c:v>
                </c:pt>
                <c:pt idx="3600">
                  <c:v>41754</c:v>
                </c:pt>
                <c:pt idx="3601">
                  <c:v>41757</c:v>
                </c:pt>
                <c:pt idx="3602">
                  <c:v>41758</c:v>
                </c:pt>
                <c:pt idx="3603">
                  <c:v>41759</c:v>
                </c:pt>
                <c:pt idx="3604">
                  <c:v>41760</c:v>
                </c:pt>
                <c:pt idx="3605">
                  <c:v>41761</c:v>
                </c:pt>
                <c:pt idx="3606">
                  <c:v>41764</c:v>
                </c:pt>
                <c:pt idx="3607">
                  <c:v>41765</c:v>
                </c:pt>
                <c:pt idx="3608">
                  <c:v>41766</c:v>
                </c:pt>
                <c:pt idx="3609">
                  <c:v>41767</c:v>
                </c:pt>
                <c:pt idx="3610">
                  <c:v>41768</c:v>
                </c:pt>
                <c:pt idx="3611">
                  <c:v>41771</c:v>
                </c:pt>
                <c:pt idx="3612">
                  <c:v>41772</c:v>
                </c:pt>
                <c:pt idx="3613">
                  <c:v>41773</c:v>
                </c:pt>
                <c:pt idx="3614">
                  <c:v>41774</c:v>
                </c:pt>
                <c:pt idx="3615">
                  <c:v>41775</c:v>
                </c:pt>
                <c:pt idx="3616">
                  <c:v>41778</c:v>
                </c:pt>
                <c:pt idx="3617">
                  <c:v>41779</c:v>
                </c:pt>
                <c:pt idx="3618">
                  <c:v>41780</c:v>
                </c:pt>
                <c:pt idx="3619">
                  <c:v>41781</c:v>
                </c:pt>
                <c:pt idx="3620">
                  <c:v>41782</c:v>
                </c:pt>
                <c:pt idx="3621">
                  <c:v>41786</c:v>
                </c:pt>
                <c:pt idx="3622">
                  <c:v>41787</c:v>
                </c:pt>
                <c:pt idx="3623">
                  <c:v>41788</c:v>
                </c:pt>
                <c:pt idx="3624">
                  <c:v>41789</c:v>
                </c:pt>
                <c:pt idx="3625">
                  <c:v>41792</c:v>
                </c:pt>
                <c:pt idx="3626">
                  <c:v>41793</c:v>
                </c:pt>
                <c:pt idx="3627">
                  <c:v>41794</c:v>
                </c:pt>
                <c:pt idx="3628">
                  <c:v>41795</c:v>
                </c:pt>
                <c:pt idx="3629">
                  <c:v>41796</c:v>
                </c:pt>
                <c:pt idx="3630">
                  <c:v>41799</c:v>
                </c:pt>
                <c:pt idx="3631">
                  <c:v>41800</c:v>
                </c:pt>
                <c:pt idx="3632">
                  <c:v>41801</c:v>
                </c:pt>
                <c:pt idx="3633">
                  <c:v>41802</c:v>
                </c:pt>
                <c:pt idx="3634">
                  <c:v>41803</c:v>
                </c:pt>
                <c:pt idx="3635">
                  <c:v>41806</c:v>
                </c:pt>
                <c:pt idx="3636">
                  <c:v>41807</c:v>
                </c:pt>
                <c:pt idx="3637">
                  <c:v>41808</c:v>
                </c:pt>
                <c:pt idx="3638">
                  <c:v>41809</c:v>
                </c:pt>
                <c:pt idx="3639">
                  <c:v>41810</c:v>
                </c:pt>
                <c:pt idx="3640">
                  <c:v>41813</c:v>
                </c:pt>
                <c:pt idx="3641">
                  <c:v>41814</c:v>
                </c:pt>
                <c:pt idx="3642">
                  <c:v>41815</c:v>
                </c:pt>
                <c:pt idx="3643">
                  <c:v>41816</c:v>
                </c:pt>
                <c:pt idx="3644">
                  <c:v>41817</c:v>
                </c:pt>
                <c:pt idx="3645">
                  <c:v>41820</c:v>
                </c:pt>
                <c:pt idx="3646">
                  <c:v>41821</c:v>
                </c:pt>
                <c:pt idx="3647">
                  <c:v>41822</c:v>
                </c:pt>
                <c:pt idx="3648">
                  <c:v>41823</c:v>
                </c:pt>
                <c:pt idx="3649">
                  <c:v>41827</c:v>
                </c:pt>
                <c:pt idx="3650">
                  <c:v>41828</c:v>
                </c:pt>
                <c:pt idx="3651">
                  <c:v>41829</c:v>
                </c:pt>
                <c:pt idx="3652">
                  <c:v>41830</c:v>
                </c:pt>
                <c:pt idx="3653">
                  <c:v>41831</c:v>
                </c:pt>
                <c:pt idx="3654">
                  <c:v>41834</c:v>
                </c:pt>
                <c:pt idx="3655">
                  <c:v>41835</c:v>
                </c:pt>
                <c:pt idx="3656">
                  <c:v>41836</c:v>
                </c:pt>
                <c:pt idx="3657">
                  <c:v>41837</c:v>
                </c:pt>
                <c:pt idx="3658">
                  <c:v>41838</c:v>
                </c:pt>
                <c:pt idx="3659">
                  <c:v>41841</c:v>
                </c:pt>
                <c:pt idx="3660">
                  <c:v>41842</c:v>
                </c:pt>
                <c:pt idx="3661">
                  <c:v>41843</c:v>
                </c:pt>
                <c:pt idx="3662">
                  <c:v>41844</c:v>
                </c:pt>
                <c:pt idx="3663">
                  <c:v>41845</c:v>
                </c:pt>
                <c:pt idx="3664">
                  <c:v>41848</c:v>
                </c:pt>
                <c:pt idx="3665">
                  <c:v>41849</c:v>
                </c:pt>
                <c:pt idx="3666">
                  <c:v>41850</c:v>
                </c:pt>
                <c:pt idx="3667">
                  <c:v>41851</c:v>
                </c:pt>
                <c:pt idx="3668">
                  <c:v>41852</c:v>
                </c:pt>
                <c:pt idx="3669">
                  <c:v>41855</c:v>
                </c:pt>
                <c:pt idx="3670">
                  <c:v>41856</c:v>
                </c:pt>
                <c:pt idx="3671">
                  <c:v>41857</c:v>
                </c:pt>
                <c:pt idx="3672">
                  <c:v>41858</c:v>
                </c:pt>
                <c:pt idx="3673">
                  <c:v>41859</c:v>
                </c:pt>
                <c:pt idx="3674">
                  <c:v>41862</c:v>
                </c:pt>
                <c:pt idx="3675">
                  <c:v>41863</c:v>
                </c:pt>
                <c:pt idx="3676">
                  <c:v>41864</c:v>
                </c:pt>
                <c:pt idx="3677">
                  <c:v>41865</c:v>
                </c:pt>
                <c:pt idx="3678">
                  <c:v>41866</c:v>
                </c:pt>
                <c:pt idx="3679">
                  <c:v>41869</c:v>
                </c:pt>
                <c:pt idx="3680">
                  <c:v>41870</c:v>
                </c:pt>
                <c:pt idx="3681">
                  <c:v>41871</c:v>
                </c:pt>
                <c:pt idx="3682">
                  <c:v>41872</c:v>
                </c:pt>
                <c:pt idx="3683">
                  <c:v>41873</c:v>
                </c:pt>
                <c:pt idx="3684">
                  <c:v>41876</c:v>
                </c:pt>
                <c:pt idx="3685">
                  <c:v>41877</c:v>
                </c:pt>
                <c:pt idx="3686">
                  <c:v>41878</c:v>
                </c:pt>
                <c:pt idx="3687">
                  <c:v>41879</c:v>
                </c:pt>
                <c:pt idx="3688">
                  <c:v>41880</c:v>
                </c:pt>
                <c:pt idx="3689">
                  <c:v>41884</c:v>
                </c:pt>
                <c:pt idx="3690">
                  <c:v>41885</c:v>
                </c:pt>
                <c:pt idx="3691">
                  <c:v>41886</c:v>
                </c:pt>
                <c:pt idx="3692">
                  <c:v>41887</c:v>
                </c:pt>
                <c:pt idx="3693">
                  <c:v>41890</c:v>
                </c:pt>
                <c:pt idx="3694">
                  <c:v>41891</c:v>
                </c:pt>
                <c:pt idx="3695">
                  <c:v>41892</c:v>
                </c:pt>
                <c:pt idx="3696">
                  <c:v>41893</c:v>
                </c:pt>
                <c:pt idx="3697">
                  <c:v>41894</c:v>
                </c:pt>
                <c:pt idx="3698">
                  <c:v>41897</c:v>
                </c:pt>
                <c:pt idx="3699">
                  <c:v>41898</c:v>
                </c:pt>
                <c:pt idx="3700">
                  <c:v>41899</c:v>
                </c:pt>
                <c:pt idx="3701">
                  <c:v>41900</c:v>
                </c:pt>
                <c:pt idx="3702">
                  <c:v>41901</c:v>
                </c:pt>
                <c:pt idx="3703">
                  <c:v>41904</c:v>
                </c:pt>
                <c:pt idx="3704">
                  <c:v>41905</c:v>
                </c:pt>
                <c:pt idx="3705">
                  <c:v>41906</c:v>
                </c:pt>
                <c:pt idx="3706">
                  <c:v>41907</c:v>
                </c:pt>
                <c:pt idx="3707">
                  <c:v>41908</c:v>
                </c:pt>
                <c:pt idx="3708">
                  <c:v>41911</c:v>
                </c:pt>
                <c:pt idx="3709">
                  <c:v>41912</c:v>
                </c:pt>
                <c:pt idx="3710">
                  <c:v>41913</c:v>
                </c:pt>
                <c:pt idx="3711">
                  <c:v>41914</c:v>
                </c:pt>
                <c:pt idx="3712">
                  <c:v>41915</c:v>
                </c:pt>
                <c:pt idx="3713">
                  <c:v>41918</c:v>
                </c:pt>
                <c:pt idx="3714">
                  <c:v>41919</c:v>
                </c:pt>
                <c:pt idx="3715">
                  <c:v>41920</c:v>
                </c:pt>
                <c:pt idx="3716">
                  <c:v>41921</c:v>
                </c:pt>
                <c:pt idx="3717">
                  <c:v>41922</c:v>
                </c:pt>
                <c:pt idx="3718">
                  <c:v>41925</c:v>
                </c:pt>
                <c:pt idx="3719">
                  <c:v>41926</c:v>
                </c:pt>
                <c:pt idx="3720">
                  <c:v>41927</c:v>
                </c:pt>
                <c:pt idx="3721">
                  <c:v>41928</c:v>
                </c:pt>
                <c:pt idx="3722">
                  <c:v>41929</c:v>
                </c:pt>
                <c:pt idx="3723">
                  <c:v>41932</c:v>
                </c:pt>
                <c:pt idx="3724">
                  <c:v>41933</c:v>
                </c:pt>
                <c:pt idx="3725">
                  <c:v>41934</c:v>
                </c:pt>
                <c:pt idx="3726">
                  <c:v>41935</c:v>
                </c:pt>
                <c:pt idx="3727">
                  <c:v>41936</c:v>
                </c:pt>
                <c:pt idx="3728">
                  <c:v>41939</c:v>
                </c:pt>
                <c:pt idx="3729">
                  <c:v>41940</c:v>
                </c:pt>
                <c:pt idx="3730">
                  <c:v>41941</c:v>
                </c:pt>
                <c:pt idx="3731">
                  <c:v>41942</c:v>
                </c:pt>
                <c:pt idx="3732">
                  <c:v>41943</c:v>
                </c:pt>
                <c:pt idx="3733">
                  <c:v>41946</c:v>
                </c:pt>
                <c:pt idx="3734">
                  <c:v>41947</c:v>
                </c:pt>
                <c:pt idx="3735">
                  <c:v>41948</c:v>
                </c:pt>
                <c:pt idx="3736">
                  <c:v>41949</c:v>
                </c:pt>
                <c:pt idx="3737">
                  <c:v>41950</c:v>
                </c:pt>
                <c:pt idx="3738">
                  <c:v>41953</c:v>
                </c:pt>
                <c:pt idx="3739">
                  <c:v>41954</c:v>
                </c:pt>
                <c:pt idx="3740">
                  <c:v>41955</c:v>
                </c:pt>
                <c:pt idx="3741">
                  <c:v>41956</c:v>
                </c:pt>
                <c:pt idx="3742">
                  <c:v>41957</c:v>
                </c:pt>
                <c:pt idx="3743">
                  <c:v>41960</c:v>
                </c:pt>
                <c:pt idx="3744">
                  <c:v>41961</c:v>
                </c:pt>
                <c:pt idx="3745">
                  <c:v>41962</c:v>
                </c:pt>
                <c:pt idx="3746">
                  <c:v>41963</c:v>
                </c:pt>
                <c:pt idx="3747">
                  <c:v>41964</c:v>
                </c:pt>
                <c:pt idx="3748">
                  <c:v>41967</c:v>
                </c:pt>
                <c:pt idx="3749">
                  <c:v>41968</c:v>
                </c:pt>
                <c:pt idx="3750">
                  <c:v>41969</c:v>
                </c:pt>
                <c:pt idx="3751">
                  <c:v>41971</c:v>
                </c:pt>
                <c:pt idx="3752">
                  <c:v>41974</c:v>
                </c:pt>
                <c:pt idx="3753">
                  <c:v>41975</c:v>
                </c:pt>
                <c:pt idx="3754">
                  <c:v>41976</c:v>
                </c:pt>
                <c:pt idx="3755">
                  <c:v>41977</c:v>
                </c:pt>
                <c:pt idx="3756">
                  <c:v>41978</c:v>
                </c:pt>
                <c:pt idx="3757">
                  <c:v>41981</c:v>
                </c:pt>
                <c:pt idx="3758">
                  <c:v>41982</c:v>
                </c:pt>
                <c:pt idx="3759">
                  <c:v>41983</c:v>
                </c:pt>
                <c:pt idx="3760">
                  <c:v>41984</c:v>
                </c:pt>
                <c:pt idx="3761">
                  <c:v>41985</c:v>
                </c:pt>
                <c:pt idx="3762">
                  <c:v>41988</c:v>
                </c:pt>
                <c:pt idx="3763">
                  <c:v>41989</c:v>
                </c:pt>
                <c:pt idx="3764">
                  <c:v>41990</c:v>
                </c:pt>
                <c:pt idx="3765">
                  <c:v>41991</c:v>
                </c:pt>
                <c:pt idx="3766">
                  <c:v>41992</c:v>
                </c:pt>
                <c:pt idx="3767">
                  <c:v>41995</c:v>
                </c:pt>
                <c:pt idx="3768">
                  <c:v>41996</c:v>
                </c:pt>
                <c:pt idx="3769">
                  <c:v>41997</c:v>
                </c:pt>
                <c:pt idx="3770">
                  <c:v>41999</c:v>
                </c:pt>
                <c:pt idx="3771">
                  <c:v>42002</c:v>
                </c:pt>
                <c:pt idx="3772">
                  <c:v>42003</c:v>
                </c:pt>
                <c:pt idx="3773">
                  <c:v>42004</c:v>
                </c:pt>
                <c:pt idx="3774">
                  <c:v>42006</c:v>
                </c:pt>
                <c:pt idx="3775">
                  <c:v>42009</c:v>
                </c:pt>
                <c:pt idx="3776">
                  <c:v>42010</c:v>
                </c:pt>
                <c:pt idx="3777">
                  <c:v>42011</c:v>
                </c:pt>
                <c:pt idx="3778">
                  <c:v>42012</c:v>
                </c:pt>
                <c:pt idx="3779">
                  <c:v>42013</c:v>
                </c:pt>
                <c:pt idx="3780">
                  <c:v>42016</c:v>
                </c:pt>
                <c:pt idx="3781">
                  <c:v>42017</c:v>
                </c:pt>
                <c:pt idx="3782">
                  <c:v>42018</c:v>
                </c:pt>
                <c:pt idx="3783">
                  <c:v>42019</c:v>
                </c:pt>
                <c:pt idx="3784">
                  <c:v>42020</c:v>
                </c:pt>
                <c:pt idx="3785">
                  <c:v>42024</c:v>
                </c:pt>
                <c:pt idx="3786">
                  <c:v>42025</c:v>
                </c:pt>
                <c:pt idx="3787">
                  <c:v>42026</c:v>
                </c:pt>
                <c:pt idx="3788">
                  <c:v>42027</c:v>
                </c:pt>
                <c:pt idx="3789">
                  <c:v>42030</c:v>
                </c:pt>
                <c:pt idx="3790">
                  <c:v>42031</c:v>
                </c:pt>
                <c:pt idx="3791">
                  <c:v>42032</c:v>
                </c:pt>
                <c:pt idx="3792">
                  <c:v>42033</c:v>
                </c:pt>
                <c:pt idx="3793">
                  <c:v>42034</c:v>
                </c:pt>
                <c:pt idx="3794">
                  <c:v>42037</c:v>
                </c:pt>
                <c:pt idx="3795">
                  <c:v>42038</c:v>
                </c:pt>
                <c:pt idx="3796">
                  <c:v>42039</c:v>
                </c:pt>
                <c:pt idx="3797">
                  <c:v>42040</c:v>
                </c:pt>
                <c:pt idx="3798">
                  <c:v>42041</c:v>
                </c:pt>
                <c:pt idx="3799">
                  <c:v>42044</c:v>
                </c:pt>
                <c:pt idx="3800">
                  <c:v>42045</c:v>
                </c:pt>
                <c:pt idx="3801">
                  <c:v>42046</c:v>
                </c:pt>
                <c:pt idx="3802">
                  <c:v>42047</c:v>
                </c:pt>
                <c:pt idx="3803">
                  <c:v>42048</c:v>
                </c:pt>
                <c:pt idx="3804">
                  <c:v>42052</c:v>
                </c:pt>
                <c:pt idx="3805">
                  <c:v>42053</c:v>
                </c:pt>
                <c:pt idx="3806">
                  <c:v>42054</c:v>
                </c:pt>
                <c:pt idx="3807">
                  <c:v>42055</c:v>
                </c:pt>
                <c:pt idx="3808">
                  <c:v>42058</c:v>
                </c:pt>
                <c:pt idx="3809">
                  <c:v>42059</c:v>
                </c:pt>
                <c:pt idx="3810">
                  <c:v>42060</c:v>
                </c:pt>
                <c:pt idx="3811">
                  <c:v>42061</c:v>
                </c:pt>
                <c:pt idx="3812">
                  <c:v>42062</c:v>
                </c:pt>
                <c:pt idx="3813">
                  <c:v>42065</c:v>
                </c:pt>
                <c:pt idx="3814">
                  <c:v>42066</c:v>
                </c:pt>
                <c:pt idx="3815">
                  <c:v>42067</c:v>
                </c:pt>
                <c:pt idx="3816">
                  <c:v>42068</c:v>
                </c:pt>
                <c:pt idx="3817">
                  <c:v>42069</c:v>
                </c:pt>
                <c:pt idx="3818">
                  <c:v>42072</c:v>
                </c:pt>
                <c:pt idx="3819">
                  <c:v>42073</c:v>
                </c:pt>
                <c:pt idx="3820">
                  <c:v>42074</c:v>
                </c:pt>
                <c:pt idx="3821">
                  <c:v>42075</c:v>
                </c:pt>
                <c:pt idx="3822">
                  <c:v>42076</c:v>
                </c:pt>
                <c:pt idx="3823">
                  <c:v>42079</c:v>
                </c:pt>
                <c:pt idx="3824">
                  <c:v>42080</c:v>
                </c:pt>
                <c:pt idx="3825">
                  <c:v>42081</c:v>
                </c:pt>
                <c:pt idx="3826">
                  <c:v>42082</c:v>
                </c:pt>
                <c:pt idx="3827">
                  <c:v>42083</c:v>
                </c:pt>
                <c:pt idx="3828">
                  <c:v>42086</c:v>
                </c:pt>
                <c:pt idx="3829">
                  <c:v>42087</c:v>
                </c:pt>
                <c:pt idx="3830">
                  <c:v>42088</c:v>
                </c:pt>
                <c:pt idx="3831">
                  <c:v>42089</c:v>
                </c:pt>
                <c:pt idx="3832">
                  <c:v>42090</c:v>
                </c:pt>
                <c:pt idx="3833">
                  <c:v>42093</c:v>
                </c:pt>
                <c:pt idx="3834">
                  <c:v>42094</c:v>
                </c:pt>
                <c:pt idx="3835">
                  <c:v>42095</c:v>
                </c:pt>
                <c:pt idx="3836">
                  <c:v>42096</c:v>
                </c:pt>
                <c:pt idx="3837">
                  <c:v>42100</c:v>
                </c:pt>
                <c:pt idx="3838">
                  <c:v>42101</c:v>
                </c:pt>
                <c:pt idx="3839">
                  <c:v>42102</c:v>
                </c:pt>
                <c:pt idx="3840">
                  <c:v>42103</c:v>
                </c:pt>
                <c:pt idx="3841">
                  <c:v>42104</c:v>
                </c:pt>
                <c:pt idx="3842">
                  <c:v>42107</c:v>
                </c:pt>
                <c:pt idx="3843">
                  <c:v>42108</c:v>
                </c:pt>
                <c:pt idx="3844">
                  <c:v>42109</c:v>
                </c:pt>
                <c:pt idx="3845">
                  <c:v>42110</c:v>
                </c:pt>
                <c:pt idx="3846">
                  <c:v>42111</c:v>
                </c:pt>
                <c:pt idx="3847">
                  <c:v>42114</c:v>
                </c:pt>
                <c:pt idx="3848">
                  <c:v>42115</c:v>
                </c:pt>
                <c:pt idx="3849">
                  <c:v>42116</c:v>
                </c:pt>
                <c:pt idx="3850">
                  <c:v>42117</c:v>
                </c:pt>
                <c:pt idx="3851">
                  <c:v>42118</c:v>
                </c:pt>
                <c:pt idx="3852">
                  <c:v>42121</c:v>
                </c:pt>
                <c:pt idx="3853">
                  <c:v>42122</c:v>
                </c:pt>
                <c:pt idx="3854">
                  <c:v>42123</c:v>
                </c:pt>
                <c:pt idx="3855">
                  <c:v>42124</c:v>
                </c:pt>
                <c:pt idx="3856">
                  <c:v>42125</c:v>
                </c:pt>
                <c:pt idx="3857">
                  <c:v>42128</c:v>
                </c:pt>
                <c:pt idx="3858">
                  <c:v>42129</c:v>
                </c:pt>
                <c:pt idx="3859">
                  <c:v>42130</c:v>
                </c:pt>
                <c:pt idx="3860">
                  <c:v>42131</c:v>
                </c:pt>
                <c:pt idx="3861">
                  <c:v>42132</c:v>
                </c:pt>
                <c:pt idx="3862">
                  <c:v>42135</c:v>
                </c:pt>
                <c:pt idx="3863">
                  <c:v>42136</c:v>
                </c:pt>
                <c:pt idx="3864">
                  <c:v>42137</c:v>
                </c:pt>
                <c:pt idx="3865">
                  <c:v>42138</c:v>
                </c:pt>
                <c:pt idx="3866">
                  <c:v>42139</c:v>
                </c:pt>
                <c:pt idx="3867">
                  <c:v>42142</c:v>
                </c:pt>
                <c:pt idx="3868">
                  <c:v>42143</c:v>
                </c:pt>
                <c:pt idx="3869">
                  <c:v>42144</c:v>
                </c:pt>
                <c:pt idx="3870">
                  <c:v>42145</c:v>
                </c:pt>
                <c:pt idx="3871">
                  <c:v>42146</c:v>
                </c:pt>
                <c:pt idx="3872">
                  <c:v>42150</c:v>
                </c:pt>
                <c:pt idx="3873">
                  <c:v>42151</c:v>
                </c:pt>
                <c:pt idx="3874">
                  <c:v>42152</c:v>
                </c:pt>
                <c:pt idx="3875">
                  <c:v>42153</c:v>
                </c:pt>
                <c:pt idx="3876">
                  <c:v>42156</c:v>
                </c:pt>
                <c:pt idx="3877">
                  <c:v>42157</c:v>
                </c:pt>
                <c:pt idx="3878">
                  <c:v>42158</c:v>
                </c:pt>
                <c:pt idx="3879">
                  <c:v>42159</c:v>
                </c:pt>
                <c:pt idx="3880">
                  <c:v>42160</c:v>
                </c:pt>
                <c:pt idx="3881">
                  <c:v>42163</c:v>
                </c:pt>
                <c:pt idx="3882">
                  <c:v>42164</c:v>
                </c:pt>
                <c:pt idx="3883">
                  <c:v>42165</c:v>
                </c:pt>
                <c:pt idx="3884">
                  <c:v>42166</c:v>
                </c:pt>
                <c:pt idx="3885">
                  <c:v>42167</c:v>
                </c:pt>
                <c:pt idx="3886">
                  <c:v>42170</c:v>
                </c:pt>
                <c:pt idx="3887">
                  <c:v>42171</c:v>
                </c:pt>
                <c:pt idx="3888">
                  <c:v>42172</c:v>
                </c:pt>
                <c:pt idx="3889">
                  <c:v>42173</c:v>
                </c:pt>
                <c:pt idx="3890">
                  <c:v>42174</c:v>
                </c:pt>
                <c:pt idx="3891">
                  <c:v>42177</c:v>
                </c:pt>
                <c:pt idx="3892">
                  <c:v>42178</c:v>
                </c:pt>
                <c:pt idx="3893">
                  <c:v>42179</c:v>
                </c:pt>
                <c:pt idx="3894">
                  <c:v>42180</c:v>
                </c:pt>
                <c:pt idx="3895">
                  <c:v>42181</c:v>
                </c:pt>
                <c:pt idx="3896">
                  <c:v>42184</c:v>
                </c:pt>
                <c:pt idx="3897">
                  <c:v>42185</c:v>
                </c:pt>
                <c:pt idx="3898">
                  <c:v>42186</c:v>
                </c:pt>
                <c:pt idx="3899">
                  <c:v>42187</c:v>
                </c:pt>
                <c:pt idx="3900">
                  <c:v>42191</c:v>
                </c:pt>
                <c:pt idx="3901">
                  <c:v>42192</c:v>
                </c:pt>
                <c:pt idx="3902">
                  <c:v>42193</c:v>
                </c:pt>
                <c:pt idx="3903">
                  <c:v>42194</c:v>
                </c:pt>
                <c:pt idx="3904">
                  <c:v>42195</c:v>
                </c:pt>
                <c:pt idx="3905">
                  <c:v>42198</c:v>
                </c:pt>
                <c:pt idx="3906">
                  <c:v>42199</c:v>
                </c:pt>
                <c:pt idx="3907">
                  <c:v>42200</c:v>
                </c:pt>
                <c:pt idx="3908">
                  <c:v>42201</c:v>
                </c:pt>
                <c:pt idx="3909">
                  <c:v>42202</c:v>
                </c:pt>
                <c:pt idx="3910">
                  <c:v>42205</c:v>
                </c:pt>
                <c:pt idx="3911">
                  <c:v>42206</c:v>
                </c:pt>
                <c:pt idx="3912">
                  <c:v>42207</c:v>
                </c:pt>
                <c:pt idx="3913">
                  <c:v>42208</c:v>
                </c:pt>
                <c:pt idx="3914">
                  <c:v>42209</c:v>
                </c:pt>
                <c:pt idx="3915">
                  <c:v>42212</c:v>
                </c:pt>
                <c:pt idx="3916">
                  <c:v>42213</c:v>
                </c:pt>
                <c:pt idx="3917">
                  <c:v>42214</c:v>
                </c:pt>
                <c:pt idx="3918">
                  <c:v>42215</c:v>
                </c:pt>
                <c:pt idx="3919">
                  <c:v>42216</c:v>
                </c:pt>
                <c:pt idx="3920">
                  <c:v>42219</c:v>
                </c:pt>
                <c:pt idx="3921">
                  <c:v>42220</c:v>
                </c:pt>
                <c:pt idx="3922">
                  <c:v>42221</c:v>
                </c:pt>
                <c:pt idx="3923">
                  <c:v>42222</c:v>
                </c:pt>
                <c:pt idx="3924">
                  <c:v>42223</c:v>
                </c:pt>
                <c:pt idx="3925">
                  <c:v>42226</c:v>
                </c:pt>
                <c:pt idx="3926">
                  <c:v>42227</c:v>
                </c:pt>
                <c:pt idx="3927">
                  <c:v>42228</c:v>
                </c:pt>
                <c:pt idx="3928">
                  <c:v>42229</c:v>
                </c:pt>
                <c:pt idx="3929">
                  <c:v>42230</c:v>
                </c:pt>
                <c:pt idx="3930">
                  <c:v>42233</c:v>
                </c:pt>
                <c:pt idx="3931">
                  <c:v>42234</c:v>
                </c:pt>
                <c:pt idx="3932">
                  <c:v>42235</c:v>
                </c:pt>
                <c:pt idx="3933">
                  <c:v>42236</c:v>
                </c:pt>
                <c:pt idx="3934">
                  <c:v>42237</c:v>
                </c:pt>
                <c:pt idx="3935">
                  <c:v>42240</c:v>
                </c:pt>
                <c:pt idx="3936">
                  <c:v>42241</c:v>
                </c:pt>
                <c:pt idx="3937">
                  <c:v>42242</c:v>
                </c:pt>
                <c:pt idx="3938">
                  <c:v>42243</c:v>
                </c:pt>
                <c:pt idx="3939">
                  <c:v>42244</c:v>
                </c:pt>
                <c:pt idx="3940">
                  <c:v>42247</c:v>
                </c:pt>
                <c:pt idx="3941">
                  <c:v>42248</c:v>
                </c:pt>
                <c:pt idx="3942">
                  <c:v>42249</c:v>
                </c:pt>
                <c:pt idx="3943">
                  <c:v>42250</c:v>
                </c:pt>
                <c:pt idx="3944">
                  <c:v>42251</c:v>
                </c:pt>
                <c:pt idx="3945">
                  <c:v>42255</c:v>
                </c:pt>
                <c:pt idx="3946">
                  <c:v>42256</c:v>
                </c:pt>
                <c:pt idx="3947">
                  <c:v>42257</c:v>
                </c:pt>
                <c:pt idx="3948">
                  <c:v>42258</c:v>
                </c:pt>
                <c:pt idx="3949">
                  <c:v>42261</c:v>
                </c:pt>
                <c:pt idx="3950">
                  <c:v>42262</c:v>
                </c:pt>
                <c:pt idx="3951">
                  <c:v>42263</c:v>
                </c:pt>
                <c:pt idx="3952">
                  <c:v>42264</c:v>
                </c:pt>
                <c:pt idx="3953">
                  <c:v>42265</c:v>
                </c:pt>
                <c:pt idx="3954">
                  <c:v>42268</c:v>
                </c:pt>
                <c:pt idx="3955">
                  <c:v>42269</c:v>
                </c:pt>
                <c:pt idx="3956">
                  <c:v>42270</c:v>
                </c:pt>
                <c:pt idx="3957">
                  <c:v>42271</c:v>
                </c:pt>
                <c:pt idx="3958">
                  <c:v>42272</c:v>
                </c:pt>
                <c:pt idx="3959">
                  <c:v>42275</c:v>
                </c:pt>
                <c:pt idx="3960">
                  <c:v>42276</c:v>
                </c:pt>
                <c:pt idx="3961">
                  <c:v>42277</c:v>
                </c:pt>
                <c:pt idx="3962">
                  <c:v>42278</c:v>
                </c:pt>
                <c:pt idx="3963">
                  <c:v>42279</c:v>
                </c:pt>
                <c:pt idx="3964">
                  <c:v>42282</c:v>
                </c:pt>
                <c:pt idx="3965">
                  <c:v>42283</c:v>
                </c:pt>
                <c:pt idx="3966">
                  <c:v>42284</c:v>
                </c:pt>
                <c:pt idx="3967">
                  <c:v>42285</c:v>
                </c:pt>
                <c:pt idx="3968">
                  <c:v>42286</c:v>
                </c:pt>
                <c:pt idx="3969">
                  <c:v>42289</c:v>
                </c:pt>
                <c:pt idx="3970">
                  <c:v>42290</c:v>
                </c:pt>
                <c:pt idx="3971">
                  <c:v>42291</c:v>
                </c:pt>
                <c:pt idx="3972">
                  <c:v>42292</c:v>
                </c:pt>
                <c:pt idx="3973">
                  <c:v>42293</c:v>
                </c:pt>
                <c:pt idx="3974">
                  <c:v>42296</c:v>
                </c:pt>
                <c:pt idx="3975">
                  <c:v>42297</c:v>
                </c:pt>
                <c:pt idx="3976">
                  <c:v>42298</c:v>
                </c:pt>
                <c:pt idx="3977">
                  <c:v>42299</c:v>
                </c:pt>
                <c:pt idx="3978">
                  <c:v>42300</c:v>
                </c:pt>
                <c:pt idx="3979">
                  <c:v>42303</c:v>
                </c:pt>
                <c:pt idx="3980">
                  <c:v>42304</c:v>
                </c:pt>
                <c:pt idx="3981">
                  <c:v>42305</c:v>
                </c:pt>
                <c:pt idx="3982">
                  <c:v>42306</c:v>
                </c:pt>
                <c:pt idx="3983">
                  <c:v>42307</c:v>
                </c:pt>
                <c:pt idx="3984">
                  <c:v>42310</c:v>
                </c:pt>
                <c:pt idx="3985">
                  <c:v>42311</c:v>
                </c:pt>
                <c:pt idx="3986">
                  <c:v>42312</c:v>
                </c:pt>
                <c:pt idx="3987">
                  <c:v>42313</c:v>
                </c:pt>
                <c:pt idx="3988">
                  <c:v>42314</c:v>
                </c:pt>
                <c:pt idx="3989">
                  <c:v>42317</c:v>
                </c:pt>
                <c:pt idx="3990">
                  <c:v>42318</c:v>
                </c:pt>
                <c:pt idx="3991">
                  <c:v>42319</c:v>
                </c:pt>
                <c:pt idx="3992">
                  <c:v>42320</c:v>
                </c:pt>
                <c:pt idx="3993">
                  <c:v>42321</c:v>
                </c:pt>
                <c:pt idx="3994">
                  <c:v>42324</c:v>
                </c:pt>
                <c:pt idx="3995">
                  <c:v>42325</c:v>
                </c:pt>
                <c:pt idx="3996">
                  <c:v>42326</c:v>
                </c:pt>
                <c:pt idx="3997">
                  <c:v>42327</c:v>
                </c:pt>
                <c:pt idx="3998">
                  <c:v>42328</c:v>
                </c:pt>
                <c:pt idx="3999">
                  <c:v>42331</c:v>
                </c:pt>
                <c:pt idx="4000">
                  <c:v>42332</c:v>
                </c:pt>
                <c:pt idx="4001">
                  <c:v>42333</c:v>
                </c:pt>
                <c:pt idx="4002">
                  <c:v>42335</c:v>
                </c:pt>
                <c:pt idx="4003">
                  <c:v>42338</c:v>
                </c:pt>
                <c:pt idx="4004">
                  <c:v>42339</c:v>
                </c:pt>
                <c:pt idx="4005">
                  <c:v>42340</c:v>
                </c:pt>
                <c:pt idx="4006">
                  <c:v>42341</c:v>
                </c:pt>
                <c:pt idx="4007">
                  <c:v>42342</c:v>
                </c:pt>
                <c:pt idx="4008">
                  <c:v>42345</c:v>
                </c:pt>
                <c:pt idx="4009">
                  <c:v>42346</c:v>
                </c:pt>
                <c:pt idx="4010">
                  <c:v>42347</c:v>
                </c:pt>
                <c:pt idx="4011">
                  <c:v>42348</c:v>
                </c:pt>
                <c:pt idx="4012">
                  <c:v>42349</c:v>
                </c:pt>
                <c:pt idx="4013">
                  <c:v>42352</c:v>
                </c:pt>
                <c:pt idx="4014">
                  <c:v>42353</c:v>
                </c:pt>
                <c:pt idx="4015">
                  <c:v>42354</c:v>
                </c:pt>
                <c:pt idx="4016">
                  <c:v>42355</c:v>
                </c:pt>
                <c:pt idx="4017">
                  <c:v>42356</c:v>
                </c:pt>
                <c:pt idx="4018">
                  <c:v>42359</c:v>
                </c:pt>
                <c:pt idx="4019">
                  <c:v>42360</c:v>
                </c:pt>
                <c:pt idx="4020">
                  <c:v>42361</c:v>
                </c:pt>
                <c:pt idx="4021">
                  <c:v>42362</c:v>
                </c:pt>
                <c:pt idx="4022">
                  <c:v>42366</c:v>
                </c:pt>
                <c:pt idx="4023">
                  <c:v>42367</c:v>
                </c:pt>
                <c:pt idx="4024">
                  <c:v>42368</c:v>
                </c:pt>
                <c:pt idx="4025">
                  <c:v>42369</c:v>
                </c:pt>
                <c:pt idx="4026">
                  <c:v>42373</c:v>
                </c:pt>
                <c:pt idx="4027">
                  <c:v>42374</c:v>
                </c:pt>
                <c:pt idx="4028">
                  <c:v>42375</c:v>
                </c:pt>
                <c:pt idx="4029">
                  <c:v>42376</c:v>
                </c:pt>
                <c:pt idx="4030">
                  <c:v>42377</c:v>
                </c:pt>
                <c:pt idx="4031">
                  <c:v>42380</c:v>
                </c:pt>
                <c:pt idx="4032">
                  <c:v>42381</c:v>
                </c:pt>
                <c:pt idx="4033">
                  <c:v>42382</c:v>
                </c:pt>
                <c:pt idx="4034">
                  <c:v>42383</c:v>
                </c:pt>
                <c:pt idx="4035">
                  <c:v>42384</c:v>
                </c:pt>
                <c:pt idx="4036">
                  <c:v>42388</c:v>
                </c:pt>
                <c:pt idx="4037">
                  <c:v>42389</c:v>
                </c:pt>
                <c:pt idx="4038">
                  <c:v>42390</c:v>
                </c:pt>
                <c:pt idx="4039">
                  <c:v>42391</c:v>
                </c:pt>
                <c:pt idx="4040">
                  <c:v>42394</c:v>
                </c:pt>
                <c:pt idx="4041">
                  <c:v>42395</c:v>
                </c:pt>
                <c:pt idx="4042">
                  <c:v>42396</c:v>
                </c:pt>
                <c:pt idx="4043">
                  <c:v>42397</c:v>
                </c:pt>
                <c:pt idx="4044">
                  <c:v>42398</c:v>
                </c:pt>
                <c:pt idx="4045">
                  <c:v>42401</c:v>
                </c:pt>
                <c:pt idx="4046">
                  <c:v>42402</c:v>
                </c:pt>
                <c:pt idx="4047">
                  <c:v>42403</c:v>
                </c:pt>
                <c:pt idx="4048">
                  <c:v>42404</c:v>
                </c:pt>
                <c:pt idx="4049">
                  <c:v>42405</c:v>
                </c:pt>
                <c:pt idx="4050">
                  <c:v>42408</c:v>
                </c:pt>
                <c:pt idx="4051">
                  <c:v>42409</c:v>
                </c:pt>
                <c:pt idx="4052">
                  <c:v>42410</c:v>
                </c:pt>
                <c:pt idx="4053">
                  <c:v>42411</c:v>
                </c:pt>
                <c:pt idx="4054">
                  <c:v>42412</c:v>
                </c:pt>
                <c:pt idx="4055">
                  <c:v>42416</c:v>
                </c:pt>
                <c:pt idx="4056">
                  <c:v>42417</c:v>
                </c:pt>
                <c:pt idx="4057">
                  <c:v>42418</c:v>
                </c:pt>
                <c:pt idx="4058">
                  <c:v>42419</c:v>
                </c:pt>
                <c:pt idx="4059">
                  <c:v>42422</c:v>
                </c:pt>
                <c:pt idx="4060">
                  <c:v>42423</c:v>
                </c:pt>
                <c:pt idx="4061">
                  <c:v>42424</c:v>
                </c:pt>
                <c:pt idx="4062">
                  <c:v>42425</c:v>
                </c:pt>
                <c:pt idx="4063">
                  <c:v>42426</c:v>
                </c:pt>
                <c:pt idx="4064">
                  <c:v>42429</c:v>
                </c:pt>
                <c:pt idx="4065">
                  <c:v>42430</c:v>
                </c:pt>
                <c:pt idx="4066">
                  <c:v>42431</c:v>
                </c:pt>
                <c:pt idx="4067">
                  <c:v>42432</c:v>
                </c:pt>
                <c:pt idx="4068">
                  <c:v>42433</c:v>
                </c:pt>
                <c:pt idx="4069">
                  <c:v>42436</c:v>
                </c:pt>
                <c:pt idx="4070">
                  <c:v>42437</c:v>
                </c:pt>
                <c:pt idx="4071">
                  <c:v>42438</c:v>
                </c:pt>
                <c:pt idx="4072">
                  <c:v>42439</c:v>
                </c:pt>
                <c:pt idx="4073">
                  <c:v>42440</c:v>
                </c:pt>
                <c:pt idx="4074">
                  <c:v>42443</c:v>
                </c:pt>
                <c:pt idx="4075">
                  <c:v>42444</c:v>
                </c:pt>
                <c:pt idx="4076">
                  <c:v>42445</c:v>
                </c:pt>
                <c:pt idx="4077">
                  <c:v>42446</c:v>
                </c:pt>
                <c:pt idx="4078">
                  <c:v>42447</c:v>
                </c:pt>
                <c:pt idx="4079">
                  <c:v>42450</c:v>
                </c:pt>
                <c:pt idx="4080">
                  <c:v>42451</c:v>
                </c:pt>
                <c:pt idx="4081">
                  <c:v>42452</c:v>
                </c:pt>
                <c:pt idx="4082">
                  <c:v>42453</c:v>
                </c:pt>
                <c:pt idx="4083">
                  <c:v>42457</c:v>
                </c:pt>
                <c:pt idx="4084">
                  <c:v>42458</c:v>
                </c:pt>
                <c:pt idx="4085">
                  <c:v>42459</c:v>
                </c:pt>
                <c:pt idx="4086">
                  <c:v>42460</c:v>
                </c:pt>
                <c:pt idx="4087">
                  <c:v>42461</c:v>
                </c:pt>
                <c:pt idx="4088">
                  <c:v>42464</c:v>
                </c:pt>
                <c:pt idx="4089">
                  <c:v>42465</c:v>
                </c:pt>
                <c:pt idx="4090">
                  <c:v>42466</c:v>
                </c:pt>
                <c:pt idx="4091">
                  <c:v>42467</c:v>
                </c:pt>
                <c:pt idx="4092">
                  <c:v>42468</c:v>
                </c:pt>
                <c:pt idx="4093">
                  <c:v>42471</c:v>
                </c:pt>
                <c:pt idx="4094">
                  <c:v>42472</c:v>
                </c:pt>
                <c:pt idx="4095">
                  <c:v>42473</c:v>
                </c:pt>
                <c:pt idx="4096">
                  <c:v>42474</c:v>
                </c:pt>
                <c:pt idx="4097">
                  <c:v>42475</c:v>
                </c:pt>
                <c:pt idx="4098">
                  <c:v>42478</c:v>
                </c:pt>
                <c:pt idx="4099">
                  <c:v>42479</c:v>
                </c:pt>
                <c:pt idx="4100">
                  <c:v>42480</c:v>
                </c:pt>
                <c:pt idx="4101">
                  <c:v>42481</c:v>
                </c:pt>
                <c:pt idx="4102">
                  <c:v>42482</c:v>
                </c:pt>
                <c:pt idx="4103">
                  <c:v>42485</c:v>
                </c:pt>
                <c:pt idx="4104">
                  <c:v>42486</c:v>
                </c:pt>
                <c:pt idx="4105">
                  <c:v>42487</c:v>
                </c:pt>
                <c:pt idx="4106">
                  <c:v>42488</c:v>
                </c:pt>
                <c:pt idx="4107">
                  <c:v>42489</c:v>
                </c:pt>
                <c:pt idx="4108">
                  <c:v>42492</c:v>
                </c:pt>
                <c:pt idx="4109">
                  <c:v>42493</c:v>
                </c:pt>
                <c:pt idx="4110">
                  <c:v>42494</c:v>
                </c:pt>
                <c:pt idx="4111">
                  <c:v>42495</c:v>
                </c:pt>
                <c:pt idx="4112">
                  <c:v>42496</c:v>
                </c:pt>
                <c:pt idx="4113">
                  <c:v>42499</c:v>
                </c:pt>
                <c:pt idx="4114">
                  <c:v>42500</c:v>
                </c:pt>
                <c:pt idx="4115">
                  <c:v>42501</c:v>
                </c:pt>
                <c:pt idx="4116">
                  <c:v>42502</c:v>
                </c:pt>
                <c:pt idx="4117">
                  <c:v>42503</c:v>
                </c:pt>
                <c:pt idx="4118">
                  <c:v>42506</c:v>
                </c:pt>
                <c:pt idx="4119">
                  <c:v>42507</c:v>
                </c:pt>
                <c:pt idx="4120">
                  <c:v>42508</c:v>
                </c:pt>
                <c:pt idx="4121">
                  <c:v>42509</c:v>
                </c:pt>
                <c:pt idx="4122">
                  <c:v>42510</c:v>
                </c:pt>
                <c:pt idx="4123">
                  <c:v>42513</c:v>
                </c:pt>
                <c:pt idx="4124">
                  <c:v>42514</c:v>
                </c:pt>
                <c:pt idx="4125">
                  <c:v>42515</c:v>
                </c:pt>
                <c:pt idx="4126">
                  <c:v>42516</c:v>
                </c:pt>
                <c:pt idx="4127">
                  <c:v>42517</c:v>
                </c:pt>
                <c:pt idx="4128">
                  <c:v>42521</c:v>
                </c:pt>
                <c:pt idx="4129">
                  <c:v>42522</c:v>
                </c:pt>
                <c:pt idx="4130">
                  <c:v>42523</c:v>
                </c:pt>
                <c:pt idx="4131">
                  <c:v>42524</c:v>
                </c:pt>
                <c:pt idx="4132">
                  <c:v>42527</c:v>
                </c:pt>
                <c:pt idx="4133">
                  <c:v>42528</c:v>
                </c:pt>
                <c:pt idx="4134">
                  <c:v>42529</c:v>
                </c:pt>
                <c:pt idx="4135">
                  <c:v>42530</c:v>
                </c:pt>
                <c:pt idx="4136">
                  <c:v>42531</c:v>
                </c:pt>
                <c:pt idx="4137">
                  <c:v>42534</c:v>
                </c:pt>
                <c:pt idx="4138">
                  <c:v>42535</c:v>
                </c:pt>
                <c:pt idx="4139">
                  <c:v>42536</c:v>
                </c:pt>
                <c:pt idx="4140">
                  <c:v>42537</c:v>
                </c:pt>
                <c:pt idx="4141">
                  <c:v>42538</c:v>
                </c:pt>
                <c:pt idx="4142">
                  <c:v>42541</c:v>
                </c:pt>
                <c:pt idx="4143">
                  <c:v>42542</c:v>
                </c:pt>
                <c:pt idx="4144">
                  <c:v>42543</c:v>
                </c:pt>
                <c:pt idx="4145">
                  <c:v>42544</c:v>
                </c:pt>
                <c:pt idx="4146">
                  <c:v>42545</c:v>
                </c:pt>
                <c:pt idx="4147">
                  <c:v>42548</c:v>
                </c:pt>
                <c:pt idx="4148">
                  <c:v>42549</c:v>
                </c:pt>
                <c:pt idx="4149">
                  <c:v>42550</c:v>
                </c:pt>
                <c:pt idx="4150">
                  <c:v>42551</c:v>
                </c:pt>
                <c:pt idx="4151">
                  <c:v>42552</c:v>
                </c:pt>
                <c:pt idx="4152">
                  <c:v>42556</c:v>
                </c:pt>
                <c:pt idx="4153">
                  <c:v>42557</c:v>
                </c:pt>
                <c:pt idx="4154">
                  <c:v>42558</c:v>
                </c:pt>
                <c:pt idx="4155">
                  <c:v>42559</c:v>
                </c:pt>
                <c:pt idx="4156">
                  <c:v>42562</c:v>
                </c:pt>
                <c:pt idx="4157">
                  <c:v>42563</c:v>
                </c:pt>
                <c:pt idx="4158">
                  <c:v>42564</c:v>
                </c:pt>
                <c:pt idx="4159">
                  <c:v>42565</c:v>
                </c:pt>
                <c:pt idx="4160">
                  <c:v>42566</c:v>
                </c:pt>
                <c:pt idx="4161">
                  <c:v>42569</c:v>
                </c:pt>
                <c:pt idx="4162">
                  <c:v>42570</c:v>
                </c:pt>
                <c:pt idx="4163">
                  <c:v>42571</c:v>
                </c:pt>
                <c:pt idx="4164">
                  <c:v>42572</c:v>
                </c:pt>
                <c:pt idx="4165">
                  <c:v>42573</c:v>
                </c:pt>
                <c:pt idx="4166">
                  <c:v>42576</c:v>
                </c:pt>
                <c:pt idx="4167">
                  <c:v>42577</c:v>
                </c:pt>
                <c:pt idx="4168">
                  <c:v>42578</c:v>
                </c:pt>
                <c:pt idx="4169">
                  <c:v>42579</c:v>
                </c:pt>
                <c:pt idx="4170">
                  <c:v>42580</c:v>
                </c:pt>
                <c:pt idx="4171">
                  <c:v>42583</c:v>
                </c:pt>
                <c:pt idx="4172">
                  <c:v>42584</c:v>
                </c:pt>
                <c:pt idx="4173">
                  <c:v>42585</c:v>
                </c:pt>
                <c:pt idx="4174">
                  <c:v>42586</c:v>
                </c:pt>
                <c:pt idx="4175">
                  <c:v>42587</c:v>
                </c:pt>
                <c:pt idx="4176">
                  <c:v>42590</c:v>
                </c:pt>
                <c:pt idx="4177">
                  <c:v>42591</c:v>
                </c:pt>
                <c:pt idx="4178">
                  <c:v>42592</c:v>
                </c:pt>
                <c:pt idx="4179">
                  <c:v>42593</c:v>
                </c:pt>
                <c:pt idx="4180">
                  <c:v>42594</c:v>
                </c:pt>
                <c:pt idx="4181">
                  <c:v>42597</c:v>
                </c:pt>
                <c:pt idx="4182">
                  <c:v>42598</c:v>
                </c:pt>
                <c:pt idx="4183">
                  <c:v>42599</c:v>
                </c:pt>
                <c:pt idx="4184">
                  <c:v>42600</c:v>
                </c:pt>
                <c:pt idx="4185">
                  <c:v>42601</c:v>
                </c:pt>
                <c:pt idx="4186">
                  <c:v>42604</c:v>
                </c:pt>
                <c:pt idx="4187">
                  <c:v>42605</c:v>
                </c:pt>
                <c:pt idx="4188">
                  <c:v>42606</c:v>
                </c:pt>
                <c:pt idx="4189">
                  <c:v>42607</c:v>
                </c:pt>
                <c:pt idx="4190">
                  <c:v>42608</c:v>
                </c:pt>
                <c:pt idx="4191">
                  <c:v>42611</c:v>
                </c:pt>
                <c:pt idx="4192">
                  <c:v>42612</c:v>
                </c:pt>
                <c:pt idx="4193">
                  <c:v>42613</c:v>
                </c:pt>
                <c:pt idx="4194">
                  <c:v>42614</c:v>
                </c:pt>
                <c:pt idx="4195">
                  <c:v>42615</c:v>
                </c:pt>
                <c:pt idx="4196">
                  <c:v>42619</c:v>
                </c:pt>
                <c:pt idx="4197">
                  <c:v>42620</c:v>
                </c:pt>
                <c:pt idx="4198">
                  <c:v>42621</c:v>
                </c:pt>
                <c:pt idx="4199">
                  <c:v>42622</c:v>
                </c:pt>
                <c:pt idx="4200">
                  <c:v>42625</c:v>
                </c:pt>
                <c:pt idx="4201">
                  <c:v>42626</c:v>
                </c:pt>
                <c:pt idx="4202">
                  <c:v>42627</c:v>
                </c:pt>
                <c:pt idx="4203">
                  <c:v>42628</c:v>
                </c:pt>
                <c:pt idx="4204">
                  <c:v>42629</c:v>
                </c:pt>
                <c:pt idx="4205">
                  <c:v>42632</c:v>
                </c:pt>
                <c:pt idx="4206">
                  <c:v>42633</c:v>
                </c:pt>
                <c:pt idx="4207">
                  <c:v>42634</c:v>
                </c:pt>
                <c:pt idx="4208">
                  <c:v>42635</c:v>
                </c:pt>
                <c:pt idx="4209">
                  <c:v>42636</c:v>
                </c:pt>
                <c:pt idx="4210">
                  <c:v>42639</c:v>
                </c:pt>
                <c:pt idx="4211">
                  <c:v>42640</c:v>
                </c:pt>
                <c:pt idx="4212">
                  <c:v>42641</c:v>
                </c:pt>
                <c:pt idx="4213">
                  <c:v>42642</c:v>
                </c:pt>
                <c:pt idx="4214">
                  <c:v>42643</c:v>
                </c:pt>
                <c:pt idx="4215">
                  <c:v>42646</c:v>
                </c:pt>
                <c:pt idx="4216">
                  <c:v>42647</c:v>
                </c:pt>
                <c:pt idx="4217">
                  <c:v>42648</c:v>
                </c:pt>
                <c:pt idx="4218">
                  <c:v>42649</c:v>
                </c:pt>
                <c:pt idx="4219">
                  <c:v>42650</c:v>
                </c:pt>
                <c:pt idx="4220">
                  <c:v>42653</c:v>
                </c:pt>
                <c:pt idx="4221">
                  <c:v>42654</c:v>
                </c:pt>
                <c:pt idx="4222">
                  <c:v>42655</c:v>
                </c:pt>
                <c:pt idx="4223">
                  <c:v>42656</c:v>
                </c:pt>
                <c:pt idx="4224">
                  <c:v>42657</c:v>
                </c:pt>
                <c:pt idx="4225">
                  <c:v>42660</c:v>
                </c:pt>
                <c:pt idx="4226">
                  <c:v>42661</c:v>
                </c:pt>
                <c:pt idx="4227">
                  <c:v>42662</c:v>
                </c:pt>
                <c:pt idx="4228">
                  <c:v>42663</c:v>
                </c:pt>
                <c:pt idx="4229">
                  <c:v>42664</c:v>
                </c:pt>
                <c:pt idx="4230">
                  <c:v>42667</c:v>
                </c:pt>
                <c:pt idx="4231">
                  <c:v>42668</c:v>
                </c:pt>
                <c:pt idx="4232">
                  <c:v>42669</c:v>
                </c:pt>
                <c:pt idx="4233">
                  <c:v>42670</c:v>
                </c:pt>
                <c:pt idx="4234">
                  <c:v>42671</c:v>
                </c:pt>
                <c:pt idx="4235">
                  <c:v>42674</c:v>
                </c:pt>
                <c:pt idx="4236">
                  <c:v>42675</c:v>
                </c:pt>
                <c:pt idx="4237">
                  <c:v>42676</c:v>
                </c:pt>
                <c:pt idx="4238">
                  <c:v>42677</c:v>
                </c:pt>
                <c:pt idx="4239">
                  <c:v>42678</c:v>
                </c:pt>
                <c:pt idx="4240">
                  <c:v>42681</c:v>
                </c:pt>
                <c:pt idx="4241">
                  <c:v>42682</c:v>
                </c:pt>
                <c:pt idx="4242">
                  <c:v>42683</c:v>
                </c:pt>
                <c:pt idx="4243">
                  <c:v>42684</c:v>
                </c:pt>
                <c:pt idx="4244">
                  <c:v>42685</c:v>
                </c:pt>
                <c:pt idx="4245">
                  <c:v>42688</c:v>
                </c:pt>
                <c:pt idx="4246">
                  <c:v>42689</c:v>
                </c:pt>
                <c:pt idx="4247">
                  <c:v>42690</c:v>
                </c:pt>
                <c:pt idx="4248">
                  <c:v>42691</c:v>
                </c:pt>
                <c:pt idx="4249">
                  <c:v>42692</c:v>
                </c:pt>
                <c:pt idx="4250">
                  <c:v>42695</c:v>
                </c:pt>
                <c:pt idx="4251">
                  <c:v>42696</c:v>
                </c:pt>
                <c:pt idx="4252">
                  <c:v>42697</c:v>
                </c:pt>
                <c:pt idx="4253">
                  <c:v>42699</c:v>
                </c:pt>
                <c:pt idx="4254">
                  <c:v>42702</c:v>
                </c:pt>
                <c:pt idx="4255">
                  <c:v>42703</c:v>
                </c:pt>
                <c:pt idx="4256">
                  <c:v>42704</c:v>
                </c:pt>
                <c:pt idx="4257">
                  <c:v>42705</c:v>
                </c:pt>
                <c:pt idx="4258">
                  <c:v>42706</c:v>
                </c:pt>
                <c:pt idx="4259">
                  <c:v>42709</c:v>
                </c:pt>
                <c:pt idx="4260">
                  <c:v>42710</c:v>
                </c:pt>
                <c:pt idx="4261">
                  <c:v>42711</c:v>
                </c:pt>
                <c:pt idx="4262">
                  <c:v>42712</c:v>
                </c:pt>
                <c:pt idx="4263">
                  <c:v>42713</c:v>
                </c:pt>
                <c:pt idx="4264">
                  <c:v>42716</c:v>
                </c:pt>
                <c:pt idx="4265">
                  <c:v>42717</c:v>
                </c:pt>
                <c:pt idx="4266">
                  <c:v>42718</c:v>
                </c:pt>
                <c:pt idx="4267">
                  <c:v>42719</c:v>
                </c:pt>
                <c:pt idx="4268">
                  <c:v>42720</c:v>
                </c:pt>
                <c:pt idx="4269">
                  <c:v>42723</c:v>
                </c:pt>
                <c:pt idx="4270">
                  <c:v>42724</c:v>
                </c:pt>
                <c:pt idx="4271">
                  <c:v>42725</c:v>
                </c:pt>
                <c:pt idx="4272">
                  <c:v>42726</c:v>
                </c:pt>
                <c:pt idx="4273">
                  <c:v>42727</c:v>
                </c:pt>
                <c:pt idx="4274">
                  <c:v>42731</c:v>
                </c:pt>
                <c:pt idx="4275">
                  <c:v>42732</c:v>
                </c:pt>
                <c:pt idx="4276">
                  <c:v>42733</c:v>
                </c:pt>
                <c:pt idx="4277">
                  <c:v>42734</c:v>
                </c:pt>
                <c:pt idx="4278">
                  <c:v>42738</c:v>
                </c:pt>
                <c:pt idx="4279">
                  <c:v>42739</c:v>
                </c:pt>
                <c:pt idx="4280">
                  <c:v>42740</c:v>
                </c:pt>
                <c:pt idx="4281">
                  <c:v>42741</c:v>
                </c:pt>
                <c:pt idx="4282">
                  <c:v>42744</c:v>
                </c:pt>
                <c:pt idx="4283">
                  <c:v>42745</c:v>
                </c:pt>
                <c:pt idx="4284">
                  <c:v>42746</c:v>
                </c:pt>
                <c:pt idx="4285">
                  <c:v>42747</c:v>
                </c:pt>
                <c:pt idx="4286">
                  <c:v>42748</c:v>
                </c:pt>
                <c:pt idx="4287">
                  <c:v>42752</c:v>
                </c:pt>
                <c:pt idx="4288">
                  <c:v>42753</c:v>
                </c:pt>
                <c:pt idx="4289">
                  <c:v>42754</c:v>
                </c:pt>
                <c:pt idx="4290">
                  <c:v>42755</c:v>
                </c:pt>
                <c:pt idx="4291">
                  <c:v>42758</c:v>
                </c:pt>
                <c:pt idx="4292">
                  <c:v>42759</c:v>
                </c:pt>
                <c:pt idx="4293">
                  <c:v>42760</c:v>
                </c:pt>
                <c:pt idx="4294">
                  <c:v>42761</c:v>
                </c:pt>
                <c:pt idx="4295">
                  <c:v>42762</c:v>
                </c:pt>
                <c:pt idx="4296">
                  <c:v>42765</c:v>
                </c:pt>
                <c:pt idx="4297">
                  <c:v>42766</c:v>
                </c:pt>
                <c:pt idx="4298">
                  <c:v>42767</c:v>
                </c:pt>
                <c:pt idx="4299">
                  <c:v>42768</c:v>
                </c:pt>
                <c:pt idx="4300">
                  <c:v>42769</c:v>
                </c:pt>
                <c:pt idx="4301">
                  <c:v>42772</c:v>
                </c:pt>
                <c:pt idx="4302">
                  <c:v>42773</c:v>
                </c:pt>
                <c:pt idx="4303">
                  <c:v>42774</c:v>
                </c:pt>
                <c:pt idx="4304">
                  <c:v>42775</c:v>
                </c:pt>
                <c:pt idx="4305">
                  <c:v>42776</c:v>
                </c:pt>
                <c:pt idx="4306">
                  <c:v>42779</c:v>
                </c:pt>
                <c:pt idx="4307">
                  <c:v>42780</c:v>
                </c:pt>
                <c:pt idx="4308">
                  <c:v>42781</c:v>
                </c:pt>
                <c:pt idx="4309">
                  <c:v>42782</c:v>
                </c:pt>
                <c:pt idx="4310">
                  <c:v>42783</c:v>
                </c:pt>
                <c:pt idx="4311">
                  <c:v>42787</c:v>
                </c:pt>
                <c:pt idx="4312">
                  <c:v>42788</c:v>
                </c:pt>
                <c:pt idx="4313">
                  <c:v>42789</c:v>
                </c:pt>
                <c:pt idx="4314">
                  <c:v>42790</c:v>
                </c:pt>
                <c:pt idx="4315">
                  <c:v>42793</c:v>
                </c:pt>
                <c:pt idx="4316">
                  <c:v>42794</c:v>
                </c:pt>
                <c:pt idx="4317">
                  <c:v>42795</c:v>
                </c:pt>
                <c:pt idx="4318">
                  <c:v>42796</c:v>
                </c:pt>
                <c:pt idx="4319">
                  <c:v>42797</c:v>
                </c:pt>
                <c:pt idx="4320">
                  <c:v>42800</c:v>
                </c:pt>
                <c:pt idx="4321">
                  <c:v>42801</c:v>
                </c:pt>
                <c:pt idx="4322">
                  <c:v>42802</c:v>
                </c:pt>
                <c:pt idx="4323">
                  <c:v>42803</c:v>
                </c:pt>
                <c:pt idx="4324">
                  <c:v>42804</c:v>
                </c:pt>
                <c:pt idx="4325">
                  <c:v>42807</c:v>
                </c:pt>
                <c:pt idx="4326">
                  <c:v>42808</c:v>
                </c:pt>
                <c:pt idx="4327">
                  <c:v>42809</c:v>
                </c:pt>
                <c:pt idx="4328">
                  <c:v>42810</c:v>
                </c:pt>
                <c:pt idx="4329">
                  <c:v>42811</c:v>
                </c:pt>
                <c:pt idx="4330">
                  <c:v>42814</c:v>
                </c:pt>
                <c:pt idx="4331">
                  <c:v>42815</c:v>
                </c:pt>
                <c:pt idx="4332">
                  <c:v>42816</c:v>
                </c:pt>
                <c:pt idx="4333">
                  <c:v>42817</c:v>
                </c:pt>
                <c:pt idx="4334">
                  <c:v>42818</c:v>
                </c:pt>
                <c:pt idx="4335">
                  <c:v>42821</c:v>
                </c:pt>
                <c:pt idx="4336">
                  <c:v>42822</c:v>
                </c:pt>
                <c:pt idx="4337">
                  <c:v>42823</c:v>
                </c:pt>
                <c:pt idx="4338">
                  <c:v>42824</c:v>
                </c:pt>
                <c:pt idx="4339">
                  <c:v>42825</c:v>
                </c:pt>
                <c:pt idx="4340">
                  <c:v>42828</c:v>
                </c:pt>
                <c:pt idx="4341">
                  <c:v>42829</c:v>
                </c:pt>
                <c:pt idx="4342">
                  <c:v>42830</c:v>
                </c:pt>
                <c:pt idx="4343">
                  <c:v>42831</c:v>
                </c:pt>
                <c:pt idx="4344">
                  <c:v>42832</c:v>
                </c:pt>
                <c:pt idx="4345">
                  <c:v>42835</c:v>
                </c:pt>
                <c:pt idx="4346">
                  <c:v>42836</c:v>
                </c:pt>
                <c:pt idx="4347">
                  <c:v>42837</c:v>
                </c:pt>
                <c:pt idx="4348">
                  <c:v>42838</c:v>
                </c:pt>
                <c:pt idx="4349">
                  <c:v>42842</c:v>
                </c:pt>
                <c:pt idx="4350">
                  <c:v>42843</c:v>
                </c:pt>
                <c:pt idx="4351">
                  <c:v>42844</c:v>
                </c:pt>
                <c:pt idx="4352">
                  <c:v>42845</c:v>
                </c:pt>
                <c:pt idx="4353">
                  <c:v>42846</c:v>
                </c:pt>
                <c:pt idx="4354">
                  <c:v>42849</c:v>
                </c:pt>
                <c:pt idx="4355">
                  <c:v>42850</c:v>
                </c:pt>
                <c:pt idx="4356">
                  <c:v>42851</c:v>
                </c:pt>
                <c:pt idx="4357">
                  <c:v>42852</c:v>
                </c:pt>
                <c:pt idx="4358">
                  <c:v>42853</c:v>
                </c:pt>
                <c:pt idx="4359">
                  <c:v>42856</c:v>
                </c:pt>
                <c:pt idx="4360">
                  <c:v>42857</c:v>
                </c:pt>
                <c:pt idx="4361">
                  <c:v>42858</c:v>
                </c:pt>
                <c:pt idx="4362">
                  <c:v>42859</c:v>
                </c:pt>
                <c:pt idx="4363">
                  <c:v>42860</c:v>
                </c:pt>
                <c:pt idx="4364">
                  <c:v>42863</c:v>
                </c:pt>
                <c:pt idx="4365">
                  <c:v>42864</c:v>
                </c:pt>
                <c:pt idx="4366">
                  <c:v>42865</c:v>
                </c:pt>
                <c:pt idx="4367">
                  <c:v>42866</c:v>
                </c:pt>
                <c:pt idx="4368">
                  <c:v>42867</c:v>
                </c:pt>
                <c:pt idx="4369">
                  <c:v>42870</c:v>
                </c:pt>
                <c:pt idx="4370">
                  <c:v>42871</c:v>
                </c:pt>
                <c:pt idx="4371">
                  <c:v>42872</c:v>
                </c:pt>
                <c:pt idx="4372">
                  <c:v>42873</c:v>
                </c:pt>
                <c:pt idx="4373">
                  <c:v>42874</c:v>
                </c:pt>
                <c:pt idx="4374">
                  <c:v>42877</c:v>
                </c:pt>
                <c:pt idx="4375">
                  <c:v>42878</c:v>
                </c:pt>
                <c:pt idx="4376">
                  <c:v>42879</c:v>
                </c:pt>
                <c:pt idx="4377">
                  <c:v>42880</c:v>
                </c:pt>
                <c:pt idx="4378">
                  <c:v>42881</c:v>
                </c:pt>
                <c:pt idx="4379">
                  <c:v>42885</c:v>
                </c:pt>
                <c:pt idx="4380">
                  <c:v>42886</c:v>
                </c:pt>
                <c:pt idx="4381">
                  <c:v>42887</c:v>
                </c:pt>
                <c:pt idx="4382">
                  <c:v>42888</c:v>
                </c:pt>
                <c:pt idx="4383">
                  <c:v>42891</c:v>
                </c:pt>
                <c:pt idx="4384">
                  <c:v>42892</c:v>
                </c:pt>
                <c:pt idx="4385">
                  <c:v>42893</c:v>
                </c:pt>
                <c:pt idx="4386">
                  <c:v>42894</c:v>
                </c:pt>
                <c:pt idx="4387">
                  <c:v>42895</c:v>
                </c:pt>
                <c:pt idx="4388">
                  <c:v>42898</c:v>
                </c:pt>
                <c:pt idx="4389">
                  <c:v>42899</c:v>
                </c:pt>
                <c:pt idx="4390">
                  <c:v>42900</c:v>
                </c:pt>
                <c:pt idx="4391">
                  <c:v>42901</c:v>
                </c:pt>
                <c:pt idx="4392">
                  <c:v>42902</c:v>
                </c:pt>
                <c:pt idx="4393">
                  <c:v>42905</c:v>
                </c:pt>
                <c:pt idx="4394">
                  <c:v>42906</c:v>
                </c:pt>
                <c:pt idx="4395">
                  <c:v>42907</c:v>
                </c:pt>
                <c:pt idx="4396">
                  <c:v>42908</c:v>
                </c:pt>
                <c:pt idx="4397">
                  <c:v>42909</c:v>
                </c:pt>
                <c:pt idx="4398">
                  <c:v>42912</c:v>
                </c:pt>
                <c:pt idx="4399">
                  <c:v>42913</c:v>
                </c:pt>
                <c:pt idx="4400">
                  <c:v>42914</c:v>
                </c:pt>
                <c:pt idx="4401">
                  <c:v>42915</c:v>
                </c:pt>
                <c:pt idx="4402">
                  <c:v>42916</c:v>
                </c:pt>
                <c:pt idx="4403">
                  <c:v>42919</c:v>
                </c:pt>
                <c:pt idx="4404">
                  <c:v>42921</c:v>
                </c:pt>
                <c:pt idx="4405">
                  <c:v>42922</c:v>
                </c:pt>
                <c:pt idx="4406">
                  <c:v>42923</c:v>
                </c:pt>
                <c:pt idx="4407">
                  <c:v>42926</c:v>
                </c:pt>
                <c:pt idx="4408">
                  <c:v>42927</c:v>
                </c:pt>
                <c:pt idx="4409">
                  <c:v>42928</c:v>
                </c:pt>
                <c:pt idx="4410">
                  <c:v>42929</c:v>
                </c:pt>
                <c:pt idx="4411">
                  <c:v>42930</c:v>
                </c:pt>
                <c:pt idx="4412">
                  <c:v>42933</c:v>
                </c:pt>
                <c:pt idx="4413">
                  <c:v>42934</c:v>
                </c:pt>
                <c:pt idx="4414">
                  <c:v>42935</c:v>
                </c:pt>
                <c:pt idx="4415">
                  <c:v>42936</c:v>
                </c:pt>
                <c:pt idx="4416">
                  <c:v>42937</c:v>
                </c:pt>
                <c:pt idx="4417">
                  <c:v>42940</c:v>
                </c:pt>
                <c:pt idx="4418">
                  <c:v>42941</c:v>
                </c:pt>
                <c:pt idx="4419">
                  <c:v>42942</c:v>
                </c:pt>
                <c:pt idx="4420">
                  <c:v>42943</c:v>
                </c:pt>
                <c:pt idx="4421">
                  <c:v>42944</c:v>
                </c:pt>
                <c:pt idx="4422">
                  <c:v>42947</c:v>
                </c:pt>
                <c:pt idx="4423">
                  <c:v>42948</c:v>
                </c:pt>
                <c:pt idx="4424">
                  <c:v>42949</c:v>
                </c:pt>
                <c:pt idx="4425">
                  <c:v>42950</c:v>
                </c:pt>
                <c:pt idx="4426">
                  <c:v>42951</c:v>
                </c:pt>
                <c:pt idx="4427">
                  <c:v>42954</c:v>
                </c:pt>
                <c:pt idx="4428">
                  <c:v>42955</c:v>
                </c:pt>
                <c:pt idx="4429">
                  <c:v>42956</c:v>
                </c:pt>
                <c:pt idx="4430">
                  <c:v>42957</c:v>
                </c:pt>
                <c:pt idx="4431">
                  <c:v>42958</c:v>
                </c:pt>
                <c:pt idx="4432">
                  <c:v>42961</c:v>
                </c:pt>
                <c:pt idx="4433">
                  <c:v>42962</c:v>
                </c:pt>
                <c:pt idx="4434">
                  <c:v>42963</c:v>
                </c:pt>
                <c:pt idx="4435">
                  <c:v>42964</c:v>
                </c:pt>
                <c:pt idx="4436">
                  <c:v>42965</c:v>
                </c:pt>
                <c:pt idx="4437">
                  <c:v>42968</c:v>
                </c:pt>
                <c:pt idx="4438">
                  <c:v>42969</c:v>
                </c:pt>
                <c:pt idx="4439">
                  <c:v>42970</c:v>
                </c:pt>
                <c:pt idx="4440">
                  <c:v>42971</c:v>
                </c:pt>
                <c:pt idx="4441">
                  <c:v>42972</c:v>
                </c:pt>
                <c:pt idx="4442">
                  <c:v>42975</c:v>
                </c:pt>
                <c:pt idx="4443">
                  <c:v>42976</c:v>
                </c:pt>
                <c:pt idx="4444">
                  <c:v>42977</c:v>
                </c:pt>
                <c:pt idx="4445">
                  <c:v>42978</c:v>
                </c:pt>
                <c:pt idx="4446">
                  <c:v>42979</c:v>
                </c:pt>
                <c:pt idx="4447">
                  <c:v>42983</c:v>
                </c:pt>
                <c:pt idx="4448">
                  <c:v>42984</c:v>
                </c:pt>
                <c:pt idx="4449">
                  <c:v>42985</c:v>
                </c:pt>
                <c:pt idx="4450">
                  <c:v>42986</c:v>
                </c:pt>
                <c:pt idx="4451">
                  <c:v>42989</c:v>
                </c:pt>
                <c:pt idx="4452">
                  <c:v>42990</c:v>
                </c:pt>
                <c:pt idx="4453">
                  <c:v>42991</c:v>
                </c:pt>
                <c:pt idx="4454">
                  <c:v>42992</c:v>
                </c:pt>
                <c:pt idx="4455">
                  <c:v>42993</c:v>
                </c:pt>
                <c:pt idx="4456">
                  <c:v>42996</c:v>
                </c:pt>
                <c:pt idx="4457">
                  <c:v>42997</c:v>
                </c:pt>
                <c:pt idx="4458">
                  <c:v>42998</c:v>
                </c:pt>
                <c:pt idx="4459">
                  <c:v>42999</c:v>
                </c:pt>
                <c:pt idx="4460">
                  <c:v>43000</c:v>
                </c:pt>
                <c:pt idx="4461">
                  <c:v>43003</c:v>
                </c:pt>
                <c:pt idx="4462">
                  <c:v>43004</c:v>
                </c:pt>
                <c:pt idx="4463">
                  <c:v>43005</c:v>
                </c:pt>
                <c:pt idx="4464">
                  <c:v>43006</c:v>
                </c:pt>
                <c:pt idx="4465">
                  <c:v>43007</c:v>
                </c:pt>
                <c:pt idx="4466">
                  <c:v>43010</c:v>
                </c:pt>
                <c:pt idx="4467">
                  <c:v>43011</c:v>
                </c:pt>
                <c:pt idx="4468">
                  <c:v>43012</c:v>
                </c:pt>
                <c:pt idx="4469">
                  <c:v>43013</c:v>
                </c:pt>
                <c:pt idx="4470">
                  <c:v>43014</c:v>
                </c:pt>
                <c:pt idx="4471">
                  <c:v>43017</c:v>
                </c:pt>
                <c:pt idx="4472">
                  <c:v>43018</c:v>
                </c:pt>
                <c:pt idx="4473">
                  <c:v>43019</c:v>
                </c:pt>
                <c:pt idx="4474">
                  <c:v>43020</c:v>
                </c:pt>
                <c:pt idx="4475">
                  <c:v>43021</c:v>
                </c:pt>
                <c:pt idx="4476">
                  <c:v>43024</c:v>
                </c:pt>
                <c:pt idx="4477">
                  <c:v>43025</c:v>
                </c:pt>
                <c:pt idx="4478">
                  <c:v>43026</c:v>
                </c:pt>
                <c:pt idx="4479">
                  <c:v>43027</c:v>
                </c:pt>
                <c:pt idx="4480">
                  <c:v>43028</c:v>
                </c:pt>
                <c:pt idx="4481">
                  <c:v>43031</c:v>
                </c:pt>
                <c:pt idx="4482">
                  <c:v>43032</c:v>
                </c:pt>
                <c:pt idx="4483">
                  <c:v>43033</c:v>
                </c:pt>
                <c:pt idx="4484">
                  <c:v>43034</c:v>
                </c:pt>
                <c:pt idx="4485">
                  <c:v>43035</c:v>
                </c:pt>
                <c:pt idx="4486">
                  <c:v>43038</c:v>
                </c:pt>
                <c:pt idx="4487">
                  <c:v>43039</c:v>
                </c:pt>
                <c:pt idx="4488">
                  <c:v>43040</c:v>
                </c:pt>
                <c:pt idx="4489">
                  <c:v>43041</c:v>
                </c:pt>
                <c:pt idx="4490">
                  <c:v>43042</c:v>
                </c:pt>
                <c:pt idx="4491">
                  <c:v>43045</c:v>
                </c:pt>
                <c:pt idx="4492">
                  <c:v>43046</c:v>
                </c:pt>
                <c:pt idx="4493">
                  <c:v>43047</c:v>
                </c:pt>
                <c:pt idx="4494">
                  <c:v>43048</c:v>
                </c:pt>
                <c:pt idx="4495">
                  <c:v>43049</c:v>
                </c:pt>
                <c:pt idx="4496">
                  <c:v>43052</c:v>
                </c:pt>
                <c:pt idx="4497">
                  <c:v>43053</c:v>
                </c:pt>
                <c:pt idx="4498">
                  <c:v>43054</c:v>
                </c:pt>
                <c:pt idx="4499">
                  <c:v>43055</c:v>
                </c:pt>
                <c:pt idx="4500">
                  <c:v>43056</c:v>
                </c:pt>
                <c:pt idx="4501">
                  <c:v>43059</c:v>
                </c:pt>
                <c:pt idx="4502">
                  <c:v>43060</c:v>
                </c:pt>
                <c:pt idx="4503">
                  <c:v>43061</c:v>
                </c:pt>
                <c:pt idx="4504">
                  <c:v>43063</c:v>
                </c:pt>
                <c:pt idx="4505">
                  <c:v>43066</c:v>
                </c:pt>
                <c:pt idx="4506">
                  <c:v>43067</c:v>
                </c:pt>
                <c:pt idx="4507">
                  <c:v>43068</c:v>
                </c:pt>
                <c:pt idx="4508">
                  <c:v>43069</c:v>
                </c:pt>
                <c:pt idx="4509">
                  <c:v>43070</c:v>
                </c:pt>
                <c:pt idx="4510">
                  <c:v>43073</c:v>
                </c:pt>
                <c:pt idx="4511">
                  <c:v>43074</c:v>
                </c:pt>
                <c:pt idx="4512">
                  <c:v>43075</c:v>
                </c:pt>
                <c:pt idx="4513">
                  <c:v>43076</c:v>
                </c:pt>
                <c:pt idx="4514">
                  <c:v>43077</c:v>
                </c:pt>
                <c:pt idx="4515">
                  <c:v>43080</c:v>
                </c:pt>
                <c:pt idx="4516">
                  <c:v>43081</c:v>
                </c:pt>
                <c:pt idx="4517">
                  <c:v>43082</c:v>
                </c:pt>
                <c:pt idx="4518">
                  <c:v>43083</c:v>
                </c:pt>
                <c:pt idx="4519">
                  <c:v>43084</c:v>
                </c:pt>
                <c:pt idx="4520">
                  <c:v>43087</c:v>
                </c:pt>
                <c:pt idx="4521">
                  <c:v>43088</c:v>
                </c:pt>
                <c:pt idx="4522">
                  <c:v>43089</c:v>
                </c:pt>
                <c:pt idx="4523">
                  <c:v>43090</c:v>
                </c:pt>
                <c:pt idx="4524">
                  <c:v>43091</c:v>
                </c:pt>
                <c:pt idx="4525">
                  <c:v>43095</c:v>
                </c:pt>
                <c:pt idx="4526">
                  <c:v>43096</c:v>
                </c:pt>
                <c:pt idx="4527">
                  <c:v>43097</c:v>
                </c:pt>
                <c:pt idx="4528">
                  <c:v>43098</c:v>
                </c:pt>
                <c:pt idx="4529">
                  <c:v>43102</c:v>
                </c:pt>
                <c:pt idx="4530">
                  <c:v>43103</c:v>
                </c:pt>
                <c:pt idx="4531">
                  <c:v>43104</c:v>
                </c:pt>
                <c:pt idx="4532">
                  <c:v>43105</c:v>
                </c:pt>
                <c:pt idx="4533">
                  <c:v>43108</c:v>
                </c:pt>
                <c:pt idx="4534">
                  <c:v>43109</c:v>
                </c:pt>
                <c:pt idx="4535">
                  <c:v>43110</c:v>
                </c:pt>
                <c:pt idx="4536">
                  <c:v>43111</c:v>
                </c:pt>
                <c:pt idx="4537">
                  <c:v>43112</c:v>
                </c:pt>
                <c:pt idx="4538">
                  <c:v>43116</c:v>
                </c:pt>
                <c:pt idx="4539">
                  <c:v>43117</c:v>
                </c:pt>
                <c:pt idx="4540">
                  <c:v>43118</c:v>
                </c:pt>
                <c:pt idx="4541">
                  <c:v>43119</c:v>
                </c:pt>
                <c:pt idx="4542">
                  <c:v>43122</c:v>
                </c:pt>
                <c:pt idx="4543">
                  <c:v>43123</c:v>
                </c:pt>
                <c:pt idx="4544">
                  <c:v>43124</c:v>
                </c:pt>
                <c:pt idx="4545">
                  <c:v>43125</c:v>
                </c:pt>
                <c:pt idx="4546">
                  <c:v>43126</c:v>
                </c:pt>
                <c:pt idx="4547">
                  <c:v>43129</c:v>
                </c:pt>
                <c:pt idx="4548">
                  <c:v>43130</c:v>
                </c:pt>
                <c:pt idx="4549">
                  <c:v>43131</c:v>
                </c:pt>
                <c:pt idx="4550">
                  <c:v>43132</c:v>
                </c:pt>
                <c:pt idx="4551">
                  <c:v>43133</c:v>
                </c:pt>
                <c:pt idx="4552">
                  <c:v>43136</c:v>
                </c:pt>
                <c:pt idx="4553">
                  <c:v>43137</c:v>
                </c:pt>
                <c:pt idx="4554">
                  <c:v>43138</c:v>
                </c:pt>
                <c:pt idx="4555">
                  <c:v>43139</c:v>
                </c:pt>
                <c:pt idx="4556">
                  <c:v>43140</c:v>
                </c:pt>
                <c:pt idx="4557">
                  <c:v>43143</c:v>
                </c:pt>
                <c:pt idx="4558">
                  <c:v>43144</c:v>
                </c:pt>
                <c:pt idx="4559">
                  <c:v>43145</c:v>
                </c:pt>
                <c:pt idx="4560">
                  <c:v>43146</c:v>
                </c:pt>
                <c:pt idx="4561">
                  <c:v>43147</c:v>
                </c:pt>
                <c:pt idx="4562">
                  <c:v>43151</c:v>
                </c:pt>
                <c:pt idx="4563">
                  <c:v>43152</c:v>
                </c:pt>
                <c:pt idx="4564">
                  <c:v>43153</c:v>
                </c:pt>
                <c:pt idx="4565">
                  <c:v>43154</c:v>
                </c:pt>
                <c:pt idx="4566">
                  <c:v>43157</c:v>
                </c:pt>
                <c:pt idx="4567">
                  <c:v>43158</c:v>
                </c:pt>
                <c:pt idx="4568">
                  <c:v>43159</c:v>
                </c:pt>
                <c:pt idx="4569">
                  <c:v>43160</c:v>
                </c:pt>
                <c:pt idx="4570">
                  <c:v>43161</c:v>
                </c:pt>
                <c:pt idx="4571">
                  <c:v>43164</c:v>
                </c:pt>
                <c:pt idx="4572">
                  <c:v>43165</c:v>
                </c:pt>
                <c:pt idx="4573">
                  <c:v>43166</c:v>
                </c:pt>
                <c:pt idx="4574">
                  <c:v>43167</c:v>
                </c:pt>
                <c:pt idx="4575">
                  <c:v>43168</c:v>
                </c:pt>
                <c:pt idx="4576">
                  <c:v>43171</c:v>
                </c:pt>
                <c:pt idx="4577">
                  <c:v>43172</c:v>
                </c:pt>
                <c:pt idx="4578">
                  <c:v>43173</c:v>
                </c:pt>
                <c:pt idx="4579">
                  <c:v>43174</c:v>
                </c:pt>
                <c:pt idx="4580">
                  <c:v>43175</c:v>
                </c:pt>
                <c:pt idx="4581">
                  <c:v>43178</c:v>
                </c:pt>
                <c:pt idx="4582">
                  <c:v>43179</c:v>
                </c:pt>
                <c:pt idx="4583">
                  <c:v>43180</c:v>
                </c:pt>
                <c:pt idx="4584">
                  <c:v>43181</c:v>
                </c:pt>
                <c:pt idx="4585">
                  <c:v>43182</c:v>
                </c:pt>
                <c:pt idx="4586">
                  <c:v>43185</c:v>
                </c:pt>
                <c:pt idx="4587">
                  <c:v>43186</c:v>
                </c:pt>
                <c:pt idx="4588">
                  <c:v>43187</c:v>
                </c:pt>
                <c:pt idx="4589">
                  <c:v>43188</c:v>
                </c:pt>
                <c:pt idx="4590">
                  <c:v>43192</c:v>
                </c:pt>
                <c:pt idx="4591">
                  <c:v>43193</c:v>
                </c:pt>
                <c:pt idx="4592">
                  <c:v>43194</c:v>
                </c:pt>
                <c:pt idx="4593">
                  <c:v>43195</c:v>
                </c:pt>
                <c:pt idx="4594">
                  <c:v>43196</c:v>
                </c:pt>
                <c:pt idx="4595">
                  <c:v>43199</c:v>
                </c:pt>
                <c:pt idx="4596">
                  <c:v>43200</c:v>
                </c:pt>
                <c:pt idx="4597">
                  <c:v>43201</c:v>
                </c:pt>
                <c:pt idx="4598">
                  <c:v>43202</c:v>
                </c:pt>
                <c:pt idx="4599">
                  <c:v>43203</c:v>
                </c:pt>
                <c:pt idx="4600">
                  <c:v>43206</c:v>
                </c:pt>
                <c:pt idx="4601">
                  <c:v>43207</c:v>
                </c:pt>
                <c:pt idx="4602">
                  <c:v>43208</c:v>
                </c:pt>
                <c:pt idx="4603">
                  <c:v>43209</c:v>
                </c:pt>
                <c:pt idx="4604">
                  <c:v>43210</c:v>
                </c:pt>
                <c:pt idx="4605">
                  <c:v>43213</c:v>
                </c:pt>
                <c:pt idx="4606">
                  <c:v>43214</c:v>
                </c:pt>
                <c:pt idx="4607">
                  <c:v>43215</c:v>
                </c:pt>
                <c:pt idx="4608">
                  <c:v>43216</c:v>
                </c:pt>
                <c:pt idx="4609">
                  <c:v>43217</c:v>
                </c:pt>
                <c:pt idx="4610">
                  <c:v>43220</c:v>
                </c:pt>
                <c:pt idx="4611">
                  <c:v>43221</c:v>
                </c:pt>
                <c:pt idx="4612">
                  <c:v>43222</c:v>
                </c:pt>
                <c:pt idx="4613">
                  <c:v>43223</c:v>
                </c:pt>
                <c:pt idx="4614">
                  <c:v>43224</c:v>
                </c:pt>
                <c:pt idx="4615">
                  <c:v>43227</c:v>
                </c:pt>
                <c:pt idx="4616">
                  <c:v>43228</c:v>
                </c:pt>
                <c:pt idx="4617">
                  <c:v>43229</c:v>
                </c:pt>
                <c:pt idx="4618">
                  <c:v>43230</c:v>
                </c:pt>
                <c:pt idx="4619">
                  <c:v>43231</c:v>
                </c:pt>
                <c:pt idx="4620">
                  <c:v>43234</c:v>
                </c:pt>
                <c:pt idx="4621">
                  <c:v>43235</c:v>
                </c:pt>
                <c:pt idx="4622">
                  <c:v>43236</c:v>
                </c:pt>
                <c:pt idx="4623">
                  <c:v>43237</c:v>
                </c:pt>
                <c:pt idx="4624">
                  <c:v>43238</c:v>
                </c:pt>
                <c:pt idx="4625">
                  <c:v>43241</c:v>
                </c:pt>
                <c:pt idx="4626">
                  <c:v>43242</c:v>
                </c:pt>
                <c:pt idx="4627">
                  <c:v>43243</c:v>
                </c:pt>
                <c:pt idx="4628">
                  <c:v>43244</c:v>
                </c:pt>
                <c:pt idx="4629">
                  <c:v>43245</c:v>
                </c:pt>
                <c:pt idx="4630">
                  <c:v>43249</c:v>
                </c:pt>
                <c:pt idx="4631">
                  <c:v>43250</c:v>
                </c:pt>
                <c:pt idx="4632">
                  <c:v>43251</c:v>
                </c:pt>
                <c:pt idx="4633">
                  <c:v>43252</c:v>
                </c:pt>
                <c:pt idx="4634">
                  <c:v>43255</c:v>
                </c:pt>
                <c:pt idx="4635">
                  <c:v>43256</c:v>
                </c:pt>
                <c:pt idx="4636">
                  <c:v>43257</c:v>
                </c:pt>
                <c:pt idx="4637">
                  <c:v>43258</c:v>
                </c:pt>
                <c:pt idx="4638">
                  <c:v>43259</c:v>
                </c:pt>
                <c:pt idx="4639">
                  <c:v>43262</c:v>
                </c:pt>
                <c:pt idx="4640">
                  <c:v>43263</c:v>
                </c:pt>
                <c:pt idx="4641">
                  <c:v>43264</c:v>
                </c:pt>
                <c:pt idx="4642">
                  <c:v>43265</c:v>
                </c:pt>
                <c:pt idx="4643">
                  <c:v>43266</c:v>
                </c:pt>
                <c:pt idx="4644">
                  <c:v>43269</c:v>
                </c:pt>
                <c:pt idx="4645">
                  <c:v>43270</c:v>
                </c:pt>
                <c:pt idx="4646">
                  <c:v>43271</c:v>
                </c:pt>
                <c:pt idx="4647">
                  <c:v>43272</c:v>
                </c:pt>
                <c:pt idx="4648">
                  <c:v>43273</c:v>
                </c:pt>
                <c:pt idx="4649">
                  <c:v>43276</c:v>
                </c:pt>
                <c:pt idx="4650">
                  <c:v>43277</c:v>
                </c:pt>
                <c:pt idx="4651">
                  <c:v>43278</c:v>
                </c:pt>
                <c:pt idx="4652">
                  <c:v>43279</c:v>
                </c:pt>
                <c:pt idx="4653">
                  <c:v>43280</c:v>
                </c:pt>
                <c:pt idx="4654">
                  <c:v>43283</c:v>
                </c:pt>
                <c:pt idx="4655">
                  <c:v>43284</c:v>
                </c:pt>
                <c:pt idx="4656">
                  <c:v>43286</c:v>
                </c:pt>
                <c:pt idx="4657">
                  <c:v>43287</c:v>
                </c:pt>
                <c:pt idx="4658">
                  <c:v>43290</c:v>
                </c:pt>
                <c:pt idx="4659">
                  <c:v>43291</c:v>
                </c:pt>
                <c:pt idx="4660">
                  <c:v>43292</c:v>
                </c:pt>
                <c:pt idx="4661">
                  <c:v>43293</c:v>
                </c:pt>
                <c:pt idx="4662">
                  <c:v>43294</c:v>
                </c:pt>
                <c:pt idx="4663">
                  <c:v>43297</c:v>
                </c:pt>
                <c:pt idx="4664">
                  <c:v>43298</c:v>
                </c:pt>
                <c:pt idx="4665">
                  <c:v>43299</c:v>
                </c:pt>
                <c:pt idx="4666">
                  <c:v>43300</c:v>
                </c:pt>
                <c:pt idx="4667">
                  <c:v>43301</c:v>
                </c:pt>
                <c:pt idx="4668">
                  <c:v>43304</c:v>
                </c:pt>
                <c:pt idx="4669">
                  <c:v>43305</c:v>
                </c:pt>
                <c:pt idx="4670">
                  <c:v>43306</c:v>
                </c:pt>
                <c:pt idx="4671">
                  <c:v>43307</c:v>
                </c:pt>
                <c:pt idx="4672">
                  <c:v>43308</c:v>
                </c:pt>
                <c:pt idx="4673">
                  <c:v>43311</c:v>
                </c:pt>
                <c:pt idx="4674">
                  <c:v>43312</c:v>
                </c:pt>
                <c:pt idx="4675">
                  <c:v>43313</c:v>
                </c:pt>
                <c:pt idx="4676">
                  <c:v>43314</c:v>
                </c:pt>
                <c:pt idx="4677">
                  <c:v>43315</c:v>
                </c:pt>
                <c:pt idx="4678">
                  <c:v>43318</c:v>
                </c:pt>
                <c:pt idx="4679">
                  <c:v>43319</c:v>
                </c:pt>
                <c:pt idx="4680">
                  <c:v>43320</c:v>
                </c:pt>
                <c:pt idx="4681">
                  <c:v>43321</c:v>
                </c:pt>
                <c:pt idx="4682">
                  <c:v>43322</c:v>
                </c:pt>
                <c:pt idx="4683">
                  <c:v>43325</c:v>
                </c:pt>
                <c:pt idx="4684">
                  <c:v>43326</c:v>
                </c:pt>
                <c:pt idx="4685">
                  <c:v>43327</c:v>
                </c:pt>
                <c:pt idx="4686">
                  <c:v>43328</c:v>
                </c:pt>
                <c:pt idx="4687">
                  <c:v>43329</c:v>
                </c:pt>
                <c:pt idx="4688">
                  <c:v>43332</c:v>
                </c:pt>
                <c:pt idx="4689">
                  <c:v>43333</c:v>
                </c:pt>
                <c:pt idx="4690">
                  <c:v>43334</c:v>
                </c:pt>
                <c:pt idx="4691">
                  <c:v>43335</c:v>
                </c:pt>
                <c:pt idx="4692">
                  <c:v>43336</c:v>
                </c:pt>
                <c:pt idx="4693">
                  <c:v>43339</c:v>
                </c:pt>
                <c:pt idx="4694">
                  <c:v>43340</c:v>
                </c:pt>
                <c:pt idx="4695">
                  <c:v>43341</c:v>
                </c:pt>
                <c:pt idx="4696">
                  <c:v>43342</c:v>
                </c:pt>
                <c:pt idx="4697">
                  <c:v>43343</c:v>
                </c:pt>
                <c:pt idx="4698">
                  <c:v>43347</c:v>
                </c:pt>
                <c:pt idx="4699">
                  <c:v>43348</c:v>
                </c:pt>
                <c:pt idx="4700">
                  <c:v>43349</c:v>
                </c:pt>
                <c:pt idx="4701">
                  <c:v>43350</c:v>
                </c:pt>
                <c:pt idx="4702">
                  <c:v>43353</c:v>
                </c:pt>
                <c:pt idx="4703">
                  <c:v>43354</c:v>
                </c:pt>
                <c:pt idx="4704">
                  <c:v>43355</c:v>
                </c:pt>
                <c:pt idx="4705">
                  <c:v>43356</c:v>
                </c:pt>
                <c:pt idx="4706">
                  <c:v>43357</c:v>
                </c:pt>
                <c:pt idx="4707">
                  <c:v>43360</c:v>
                </c:pt>
                <c:pt idx="4708">
                  <c:v>43361</c:v>
                </c:pt>
                <c:pt idx="4709">
                  <c:v>43362</c:v>
                </c:pt>
                <c:pt idx="4710">
                  <c:v>43363</c:v>
                </c:pt>
                <c:pt idx="4711">
                  <c:v>43364</c:v>
                </c:pt>
                <c:pt idx="4712">
                  <c:v>43367</c:v>
                </c:pt>
                <c:pt idx="4713">
                  <c:v>43368</c:v>
                </c:pt>
                <c:pt idx="4714">
                  <c:v>43369</c:v>
                </c:pt>
                <c:pt idx="4715">
                  <c:v>43370</c:v>
                </c:pt>
                <c:pt idx="4716">
                  <c:v>43371</c:v>
                </c:pt>
                <c:pt idx="4717">
                  <c:v>43374</c:v>
                </c:pt>
                <c:pt idx="4718">
                  <c:v>43375</c:v>
                </c:pt>
                <c:pt idx="4719">
                  <c:v>43376</c:v>
                </c:pt>
                <c:pt idx="4720">
                  <c:v>43377</c:v>
                </c:pt>
                <c:pt idx="4721">
                  <c:v>43378</c:v>
                </c:pt>
                <c:pt idx="4722">
                  <c:v>43381</c:v>
                </c:pt>
                <c:pt idx="4723">
                  <c:v>43382</c:v>
                </c:pt>
                <c:pt idx="4724">
                  <c:v>43383</c:v>
                </c:pt>
                <c:pt idx="4725">
                  <c:v>43384</c:v>
                </c:pt>
                <c:pt idx="4726">
                  <c:v>43385</c:v>
                </c:pt>
                <c:pt idx="4727">
                  <c:v>43388</c:v>
                </c:pt>
                <c:pt idx="4728">
                  <c:v>43389</c:v>
                </c:pt>
                <c:pt idx="4729">
                  <c:v>43390</c:v>
                </c:pt>
                <c:pt idx="4730">
                  <c:v>43391</c:v>
                </c:pt>
                <c:pt idx="4731">
                  <c:v>43392</c:v>
                </c:pt>
                <c:pt idx="4732">
                  <c:v>43395</c:v>
                </c:pt>
                <c:pt idx="4733">
                  <c:v>43396</c:v>
                </c:pt>
                <c:pt idx="4734">
                  <c:v>43397</c:v>
                </c:pt>
                <c:pt idx="4735">
                  <c:v>43398</c:v>
                </c:pt>
                <c:pt idx="4736">
                  <c:v>43399</c:v>
                </c:pt>
                <c:pt idx="4737">
                  <c:v>43402</c:v>
                </c:pt>
                <c:pt idx="4738">
                  <c:v>43403</c:v>
                </c:pt>
                <c:pt idx="4739">
                  <c:v>43404</c:v>
                </c:pt>
                <c:pt idx="4740">
                  <c:v>43405</c:v>
                </c:pt>
                <c:pt idx="4741">
                  <c:v>43406</c:v>
                </c:pt>
                <c:pt idx="4742">
                  <c:v>43409</c:v>
                </c:pt>
                <c:pt idx="4743">
                  <c:v>43410</c:v>
                </c:pt>
                <c:pt idx="4744">
                  <c:v>43411</c:v>
                </c:pt>
                <c:pt idx="4745">
                  <c:v>43412</c:v>
                </c:pt>
                <c:pt idx="4746">
                  <c:v>43413</c:v>
                </c:pt>
                <c:pt idx="4747">
                  <c:v>43416</c:v>
                </c:pt>
                <c:pt idx="4748">
                  <c:v>43417</c:v>
                </c:pt>
                <c:pt idx="4749">
                  <c:v>43418</c:v>
                </c:pt>
                <c:pt idx="4750">
                  <c:v>43419</c:v>
                </c:pt>
                <c:pt idx="4751">
                  <c:v>43420</c:v>
                </c:pt>
                <c:pt idx="4752">
                  <c:v>43423</c:v>
                </c:pt>
                <c:pt idx="4753">
                  <c:v>43424</c:v>
                </c:pt>
                <c:pt idx="4754">
                  <c:v>43425</c:v>
                </c:pt>
                <c:pt idx="4755">
                  <c:v>43427</c:v>
                </c:pt>
                <c:pt idx="4756">
                  <c:v>43430</c:v>
                </c:pt>
                <c:pt idx="4757">
                  <c:v>43431</c:v>
                </c:pt>
                <c:pt idx="4758">
                  <c:v>43432</c:v>
                </c:pt>
                <c:pt idx="4759">
                  <c:v>43433</c:v>
                </c:pt>
                <c:pt idx="4760">
                  <c:v>43434</c:v>
                </c:pt>
                <c:pt idx="4761">
                  <c:v>43437</c:v>
                </c:pt>
                <c:pt idx="4762">
                  <c:v>43438</c:v>
                </c:pt>
                <c:pt idx="4763">
                  <c:v>43440</c:v>
                </c:pt>
                <c:pt idx="4764">
                  <c:v>43441</c:v>
                </c:pt>
                <c:pt idx="4765">
                  <c:v>43444</c:v>
                </c:pt>
                <c:pt idx="4766">
                  <c:v>43445</c:v>
                </c:pt>
                <c:pt idx="4767">
                  <c:v>43446</c:v>
                </c:pt>
                <c:pt idx="4768">
                  <c:v>43447</c:v>
                </c:pt>
                <c:pt idx="4769">
                  <c:v>43448</c:v>
                </c:pt>
                <c:pt idx="4770">
                  <c:v>43451</c:v>
                </c:pt>
                <c:pt idx="4771">
                  <c:v>43452</c:v>
                </c:pt>
                <c:pt idx="4772">
                  <c:v>43453</c:v>
                </c:pt>
                <c:pt idx="4773">
                  <c:v>43454</c:v>
                </c:pt>
                <c:pt idx="4774">
                  <c:v>43455</c:v>
                </c:pt>
                <c:pt idx="4775">
                  <c:v>43458</c:v>
                </c:pt>
                <c:pt idx="4776">
                  <c:v>43460</c:v>
                </c:pt>
                <c:pt idx="4777">
                  <c:v>43461</c:v>
                </c:pt>
                <c:pt idx="4778">
                  <c:v>43462</c:v>
                </c:pt>
                <c:pt idx="4779">
                  <c:v>43465</c:v>
                </c:pt>
                <c:pt idx="4780">
                  <c:v>43467</c:v>
                </c:pt>
                <c:pt idx="4781">
                  <c:v>43468</c:v>
                </c:pt>
                <c:pt idx="4782">
                  <c:v>43469</c:v>
                </c:pt>
                <c:pt idx="4783">
                  <c:v>43472</c:v>
                </c:pt>
                <c:pt idx="4784">
                  <c:v>43473</c:v>
                </c:pt>
                <c:pt idx="4785">
                  <c:v>43474</c:v>
                </c:pt>
                <c:pt idx="4786">
                  <c:v>43475</c:v>
                </c:pt>
                <c:pt idx="4787">
                  <c:v>43476</c:v>
                </c:pt>
                <c:pt idx="4788">
                  <c:v>43479</c:v>
                </c:pt>
                <c:pt idx="4789">
                  <c:v>43480</c:v>
                </c:pt>
                <c:pt idx="4790">
                  <c:v>43481</c:v>
                </c:pt>
                <c:pt idx="4791">
                  <c:v>43482</c:v>
                </c:pt>
                <c:pt idx="4792">
                  <c:v>43483</c:v>
                </c:pt>
                <c:pt idx="4793">
                  <c:v>43487</c:v>
                </c:pt>
                <c:pt idx="4794">
                  <c:v>43488</c:v>
                </c:pt>
                <c:pt idx="4795">
                  <c:v>43489</c:v>
                </c:pt>
                <c:pt idx="4796">
                  <c:v>43490</c:v>
                </c:pt>
                <c:pt idx="4797">
                  <c:v>43493</c:v>
                </c:pt>
                <c:pt idx="4798">
                  <c:v>43494</c:v>
                </c:pt>
                <c:pt idx="4799">
                  <c:v>43495</c:v>
                </c:pt>
                <c:pt idx="4800">
                  <c:v>43496</c:v>
                </c:pt>
                <c:pt idx="4801">
                  <c:v>43497</c:v>
                </c:pt>
                <c:pt idx="4802">
                  <c:v>43500</c:v>
                </c:pt>
                <c:pt idx="4803">
                  <c:v>43501</c:v>
                </c:pt>
                <c:pt idx="4804">
                  <c:v>43502</c:v>
                </c:pt>
                <c:pt idx="4805">
                  <c:v>43503</c:v>
                </c:pt>
                <c:pt idx="4806">
                  <c:v>43504</c:v>
                </c:pt>
                <c:pt idx="4807">
                  <c:v>43507</c:v>
                </c:pt>
                <c:pt idx="4808">
                  <c:v>43508</c:v>
                </c:pt>
                <c:pt idx="4809">
                  <c:v>43509</c:v>
                </c:pt>
                <c:pt idx="4810">
                  <c:v>43510</c:v>
                </c:pt>
                <c:pt idx="4811">
                  <c:v>43511</c:v>
                </c:pt>
                <c:pt idx="4812">
                  <c:v>43515</c:v>
                </c:pt>
                <c:pt idx="4813">
                  <c:v>43516</c:v>
                </c:pt>
                <c:pt idx="4814">
                  <c:v>43517</c:v>
                </c:pt>
                <c:pt idx="4815">
                  <c:v>43518</c:v>
                </c:pt>
                <c:pt idx="4816">
                  <c:v>43521</c:v>
                </c:pt>
                <c:pt idx="4817">
                  <c:v>43522</c:v>
                </c:pt>
                <c:pt idx="4818">
                  <c:v>43523</c:v>
                </c:pt>
                <c:pt idx="4819">
                  <c:v>43524</c:v>
                </c:pt>
                <c:pt idx="4820">
                  <c:v>43525</c:v>
                </c:pt>
                <c:pt idx="4821">
                  <c:v>43528</c:v>
                </c:pt>
                <c:pt idx="4822">
                  <c:v>43529</c:v>
                </c:pt>
                <c:pt idx="4823">
                  <c:v>43530</c:v>
                </c:pt>
                <c:pt idx="4824">
                  <c:v>43531</c:v>
                </c:pt>
                <c:pt idx="4825">
                  <c:v>43532</c:v>
                </c:pt>
                <c:pt idx="4826">
                  <c:v>43535</c:v>
                </c:pt>
                <c:pt idx="4827">
                  <c:v>43536</c:v>
                </c:pt>
                <c:pt idx="4828">
                  <c:v>43537</c:v>
                </c:pt>
                <c:pt idx="4829">
                  <c:v>43538</c:v>
                </c:pt>
                <c:pt idx="4830">
                  <c:v>43539</c:v>
                </c:pt>
                <c:pt idx="4831">
                  <c:v>43542</c:v>
                </c:pt>
                <c:pt idx="4832">
                  <c:v>43543</c:v>
                </c:pt>
                <c:pt idx="4833">
                  <c:v>43544</c:v>
                </c:pt>
                <c:pt idx="4834">
                  <c:v>43545</c:v>
                </c:pt>
                <c:pt idx="4835">
                  <c:v>43546</c:v>
                </c:pt>
                <c:pt idx="4836">
                  <c:v>43549</c:v>
                </c:pt>
                <c:pt idx="4837">
                  <c:v>43550</c:v>
                </c:pt>
                <c:pt idx="4838">
                  <c:v>43551</c:v>
                </c:pt>
                <c:pt idx="4839">
                  <c:v>43552</c:v>
                </c:pt>
                <c:pt idx="4840">
                  <c:v>43553</c:v>
                </c:pt>
                <c:pt idx="4841">
                  <c:v>43556</c:v>
                </c:pt>
                <c:pt idx="4842">
                  <c:v>43557</c:v>
                </c:pt>
                <c:pt idx="4843">
                  <c:v>43558</c:v>
                </c:pt>
                <c:pt idx="4844">
                  <c:v>43559</c:v>
                </c:pt>
                <c:pt idx="4845">
                  <c:v>43560</c:v>
                </c:pt>
                <c:pt idx="4846">
                  <c:v>43563</c:v>
                </c:pt>
                <c:pt idx="4847">
                  <c:v>43564</c:v>
                </c:pt>
                <c:pt idx="4848">
                  <c:v>43565</c:v>
                </c:pt>
                <c:pt idx="4849">
                  <c:v>43566</c:v>
                </c:pt>
                <c:pt idx="4850">
                  <c:v>43567</c:v>
                </c:pt>
                <c:pt idx="4851">
                  <c:v>43570</c:v>
                </c:pt>
                <c:pt idx="4852">
                  <c:v>43571</c:v>
                </c:pt>
                <c:pt idx="4853">
                  <c:v>43572</c:v>
                </c:pt>
                <c:pt idx="4854">
                  <c:v>43573</c:v>
                </c:pt>
                <c:pt idx="4855">
                  <c:v>43577</c:v>
                </c:pt>
                <c:pt idx="4856">
                  <c:v>43578</c:v>
                </c:pt>
                <c:pt idx="4857">
                  <c:v>43579</c:v>
                </c:pt>
                <c:pt idx="4858">
                  <c:v>43580</c:v>
                </c:pt>
                <c:pt idx="4859">
                  <c:v>43581</c:v>
                </c:pt>
                <c:pt idx="4860">
                  <c:v>43584</c:v>
                </c:pt>
                <c:pt idx="4861">
                  <c:v>43585</c:v>
                </c:pt>
                <c:pt idx="4862">
                  <c:v>43586</c:v>
                </c:pt>
                <c:pt idx="4863">
                  <c:v>43587</c:v>
                </c:pt>
                <c:pt idx="4864">
                  <c:v>43588</c:v>
                </c:pt>
                <c:pt idx="4865">
                  <c:v>43591</c:v>
                </c:pt>
                <c:pt idx="4866">
                  <c:v>43592</c:v>
                </c:pt>
                <c:pt idx="4867">
                  <c:v>43593</c:v>
                </c:pt>
                <c:pt idx="4868">
                  <c:v>43594</c:v>
                </c:pt>
                <c:pt idx="4869">
                  <c:v>43595</c:v>
                </c:pt>
                <c:pt idx="4870">
                  <c:v>43598</c:v>
                </c:pt>
                <c:pt idx="4871">
                  <c:v>43599</c:v>
                </c:pt>
                <c:pt idx="4872">
                  <c:v>43600</c:v>
                </c:pt>
                <c:pt idx="4873">
                  <c:v>43601</c:v>
                </c:pt>
                <c:pt idx="4874">
                  <c:v>43602</c:v>
                </c:pt>
                <c:pt idx="4875">
                  <c:v>43605</c:v>
                </c:pt>
                <c:pt idx="4876">
                  <c:v>43606</c:v>
                </c:pt>
                <c:pt idx="4877">
                  <c:v>43607</c:v>
                </c:pt>
                <c:pt idx="4878">
                  <c:v>43608</c:v>
                </c:pt>
                <c:pt idx="4879">
                  <c:v>43609</c:v>
                </c:pt>
                <c:pt idx="4880">
                  <c:v>43613</c:v>
                </c:pt>
                <c:pt idx="4881">
                  <c:v>43614</c:v>
                </c:pt>
                <c:pt idx="4882">
                  <c:v>43615</c:v>
                </c:pt>
                <c:pt idx="4883">
                  <c:v>43616</c:v>
                </c:pt>
                <c:pt idx="4884">
                  <c:v>43619</c:v>
                </c:pt>
                <c:pt idx="4885">
                  <c:v>43620</c:v>
                </c:pt>
                <c:pt idx="4886">
                  <c:v>43621</c:v>
                </c:pt>
                <c:pt idx="4887">
                  <c:v>43622</c:v>
                </c:pt>
                <c:pt idx="4888">
                  <c:v>43623</c:v>
                </c:pt>
                <c:pt idx="4889">
                  <c:v>43626</c:v>
                </c:pt>
                <c:pt idx="4890">
                  <c:v>43627</c:v>
                </c:pt>
                <c:pt idx="4891">
                  <c:v>43628</c:v>
                </c:pt>
                <c:pt idx="4892">
                  <c:v>43629</c:v>
                </c:pt>
                <c:pt idx="4893">
                  <c:v>43630</c:v>
                </c:pt>
                <c:pt idx="4894">
                  <c:v>43633</c:v>
                </c:pt>
                <c:pt idx="4895">
                  <c:v>43634</c:v>
                </c:pt>
                <c:pt idx="4896">
                  <c:v>43635</c:v>
                </c:pt>
                <c:pt idx="4897">
                  <c:v>43636</c:v>
                </c:pt>
                <c:pt idx="4898">
                  <c:v>43637</c:v>
                </c:pt>
                <c:pt idx="4899">
                  <c:v>43640</c:v>
                </c:pt>
                <c:pt idx="4900">
                  <c:v>43641</c:v>
                </c:pt>
                <c:pt idx="4901">
                  <c:v>43642</c:v>
                </c:pt>
                <c:pt idx="4902">
                  <c:v>43643</c:v>
                </c:pt>
                <c:pt idx="4903">
                  <c:v>43644</c:v>
                </c:pt>
                <c:pt idx="4904">
                  <c:v>43647</c:v>
                </c:pt>
                <c:pt idx="4905">
                  <c:v>43648</c:v>
                </c:pt>
                <c:pt idx="4906">
                  <c:v>43649</c:v>
                </c:pt>
                <c:pt idx="4907">
                  <c:v>43651</c:v>
                </c:pt>
                <c:pt idx="4908">
                  <c:v>43654</c:v>
                </c:pt>
                <c:pt idx="4909">
                  <c:v>43655</c:v>
                </c:pt>
                <c:pt idx="4910">
                  <c:v>43656</c:v>
                </c:pt>
                <c:pt idx="4911">
                  <c:v>43657</c:v>
                </c:pt>
                <c:pt idx="4912">
                  <c:v>43658</c:v>
                </c:pt>
                <c:pt idx="4913">
                  <c:v>43661</c:v>
                </c:pt>
                <c:pt idx="4914">
                  <c:v>43662</c:v>
                </c:pt>
                <c:pt idx="4915">
                  <c:v>43663</c:v>
                </c:pt>
                <c:pt idx="4916">
                  <c:v>43664</c:v>
                </c:pt>
                <c:pt idx="4917">
                  <c:v>43665</c:v>
                </c:pt>
                <c:pt idx="4918">
                  <c:v>43668</c:v>
                </c:pt>
                <c:pt idx="4919">
                  <c:v>43669</c:v>
                </c:pt>
                <c:pt idx="4920">
                  <c:v>43670</c:v>
                </c:pt>
                <c:pt idx="4921">
                  <c:v>43671</c:v>
                </c:pt>
                <c:pt idx="4922">
                  <c:v>43672</c:v>
                </c:pt>
                <c:pt idx="4923">
                  <c:v>43675</c:v>
                </c:pt>
                <c:pt idx="4924">
                  <c:v>43676</c:v>
                </c:pt>
                <c:pt idx="4925">
                  <c:v>43677</c:v>
                </c:pt>
                <c:pt idx="4926">
                  <c:v>43678</c:v>
                </c:pt>
                <c:pt idx="4927">
                  <c:v>43679</c:v>
                </c:pt>
                <c:pt idx="4928">
                  <c:v>43682</c:v>
                </c:pt>
                <c:pt idx="4929">
                  <c:v>43683</c:v>
                </c:pt>
                <c:pt idx="4930">
                  <c:v>43684</c:v>
                </c:pt>
                <c:pt idx="4931">
                  <c:v>43685</c:v>
                </c:pt>
                <c:pt idx="4932">
                  <c:v>43686</c:v>
                </c:pt>
                <c:pt idx="4933">
                  <c:v>43689</c:v>
                </c:pt>
                <c:pt idx="4934">
                  <c:v>43690</c:v>
                </c:pt>
                <c:pt idx="4935">
                  <c:v>43691</c:v>
                </c:pt>
                <c:pt idx="4936">
                  <c:v>43692</c:v>
                </c:pt>
                <c:pt idx="4937">
                  <c:v>43693</c:v>
                </c:pt>
                <c:pt idx="4938">
                  <c:v>43696</c:v>
                </c:pt>
                <c:pt idx="4939">
                  <c:v>43697</c:v>
                </c:pt>
                <c:pt idx="4940">
                  <c:v>43698</c:v>
                </c:pt>
                <c:pt idx="4941">
                  <c:v>43699</c:v>
                </c:pt>
                <c:pt idx="4942">
                  <c:v>43700</c:v>
                </c:pt>
                <c:pt idx="4943">
                  <c:v>43703</c:v>
                </c:pt>
                <c:pt idx="4944">
                  <c:v>43704</c:v>
                </c:pt>
                <c:pt idx="4945">
                  <c:v>43705</c:v>
                </c:pt>
                <c:pt idx="4946">
                  <c:v>43706</c:v>
                </c:pt>
                <c:pt idx="4947">
                  <c:v>43707</c:v>
                </c:pt>
                <c:pt idx="4948">
                  <c:v>43711</c:v>
                </c:pt>
                <c:pt idx="4949">
                  <c:v>43712</c:v>
                </c:pt>
                <c:pt idx="4950">
                  <c:v>43713</c:v>
                </c:pt>
                <c:pt idx="4951">
                  <c:v>43714</c:v>
                </c:pt>
                <c:pt idx="4952">
                  <c:v>43717</c:v>
                </c:pt>
                <c:pt idx="4953">
                  <c:v>43718</c:v>
                </c:pt>
                <c:pt idx="4954">
                  <c:v>43719</c:v>
                </c:pt>
                <c:pt idx="4955">
                  <c:v>43720</c:v>
                </c:pt>
                <c:pt idx="4956">
                  <c:v>43721</c:v>
                </c:pt>
                <c:pt idx="4957">
                  <c:v>43724</c:v>
                </c:pt>
                <c:pt idx="4958">
                  <c:v>43725</c:v>
                </c:pt>
                <c:pt idx="4959">
                  <c:v>43726</c:v>
                </c:pt>
                <c:pt idx="4960">
                  <c:v>43727</c:v>
                </c:pt>
                <c:pt idx="4961">
                  <c:v>43728</c:v>
                </c:pt>
                <c:pt idx="4962">
                  <c:v>43731</c:v>
                </c:pt>
                <c:pt idx="4963">
                  <c:v>43732</c:v>
                </c:pt>
                <c:pt idx="4964">
                  <c:v>43733</c:v>
                </c:pt>
                <c:pt idx="4965">
                  <c:v>43734</c:v>
                </c:pt>
                <c:pt idx="4966">
                  <c:v>43735</c:v>
                </c:pt>
                <c:pt idx="4967">
                  <c:v>43738</c:v>
                </c:pt>
                <c:pt idx="4968">
                  <c:v>43739</c:v>
                </c:pt>
                <c:pt idx="4969">
                  <c:v>43740</c:v>
                </c:pt>
                <c:pt idx="4970">
                  <c:v>43741</c:v>
                </c:pt>
                <c:pt idx="4971">
                  <c:v>43742</c:v>
                </c:pt>
                <c:pt idx="4972">
                  <c:v>43745</c:v>
                </c:pt>
                <c:pt idx="4973">
                  <c:v>43746</c:v>
                </c:pt>
                <c:pt idx="4974">
                  <c:v>43747</c:v>
                </c:pt>
                <c:pt idx="4975">
                  <c:v>43748</c:v>
                </c:pt>
                <c:pt idx="4976">
                  <c:v>43749</c:v>
                </c:pt>
                <c:pt idx="4977">
                  <c:v>43752</c:v>
                </c:pt>
                <c:pt idx="4978">
                  <c:v>43753</c:v>
                </c:pt>
                <c:pt idx="4979">
                  <c:v>43754</c:v>
                </c:pt>
                <c:pt idx="4980">
                  <c:v>43755</c:v>
                </c:pt>
                <c:pt idx="4981">
                  <c:v>43756</c:v>
                </c:pt>
                <c:pt idx="4982">
                  <c:v>43759</c:v>
                </c:pt>
                <c:pt idx="4983">
                  <c:v>43760</c:v>
                </c:pt>
                <c:pt idx="4984">
                  <c:v>43761</c:v>
                </c:pt>
                <c:pt idx="4985">
                  <c:v>43762</c:v>
                </c:pt>
                <c:pt idx="4986">
                  <c:v>43763</c:v>
                </c:pt>
                <c:pt idx="4987">
                  <c:v>43766</c:v>
                </c:pt>
                <c:pt idx="4988">
                  <c:v>43767</c:v>
                </c:pt>
                <c:pt idx="4989">
                  <c:v>43768</c:v>
                </c:pt>
                <c:pt idx="4990">
                  <c:v>43769</c:v>
                </c:pt>
                <c:pt idx="4991">
                  <c:v>43770</c:v>
                </c:pt>
                <c:pt idx="4992">
                  <c:v>43773</c:v>
                </c:pt>
                <c:pt idx="4993">
                  <c:v>43774</c:v>
                </c:pt>
                <c:pt idx="4994">
                  <c:v>43775</c:v>
                </c:pt>
                <c:pt idx="4995">
                  <c:v>43776</c:v>
                </c:pt>
                <c:pt idx="4996">
                  <c:v>43777</c:v>
                </c:pt>
                <c:pt idx="4997">
                  <c:v>43780</c:v>
                </c:pt>
                <c:pt idx="4998">
                  <c:v>43781</c:v>
                </c:pt>
                <c:pt idx="4999">
                  <c:v>43782</c:v>
                </c:pt>
                <c:pt idx="5000">
                  <c:v>43783</c:v>
                </c:pt>
                <c:pt idx="5001">
                  <c:v>43784</c:v>
                </c:pt>
                <c:pt idx="5002">
                  <c:v>43787</c:v>
                </c:pt>
                <c:pt idx="5003">
                  <c:v>43788</c:v>
                </c:pt>
                <c:pt idx="5004">
                  <c:v>43789</c:v>
                </c:pt>
                <c:pt idx="5005">
                  <c:v>43790</c:v>
                </c:pt>
                <c:pt idx="5006">
                  <c:v>43791</c:v>
                </c:pt>
                <c:pt idx="5007">
                  <c:v>43794</c:v>
                </c:pt>
                <c:pt idx="5008">
                  <c:v>43795</c:v>
                </c:pt>
                <c:pt idx="5009">
                  <c:v>43796</c:v>
                </c:pt>
                <c:pt idx="5010">
                  <c:v>43798</c:v>
                </c:pt>
                <c:pt idx="5011">
                  <c:v>43801</c:v>
                </c:pt>
                <c:pt idx="5012">
                  <c:v>43802</c:v>
                </c:pt>
                <c:pt idx="5013">
                  <c:v>43803</c:v>
                </c:pt>
                <c:pt idx="5014">
                  <c:v>43804</c:v>
                </c:pt>
                <c:pt idx="5015">
                  <c:v>43805</c:v>
                </c:pt>
                <c:pt idx="5016">
                  <c:v>43808</c:v>
                </c:pt>
                <c:pt idx="5017">
                  <c:v>43809</c:v>
                </c:pt>
                <c:pt idx="5018">
                  <c:v>43810</c:v>
                </c:pt>
                <c:pt idx="5019">
                  <c:v>43811</c:v>
                </c:pt>
                <c:pt idx="5020">
                  <c:v>43812</c:v>
                </c:pt>
                <c:pt idx="5021">
                  <c:v>43815</c:v>
                </c:pt>
                <c:pt idx="5022">
                  <c:v>43816</c:v>
                </c:pt>
                <c:pt idx="5023">
                  <c:v>43817</c:v>
                </c:pt>
                <c:pt idx="5024">
                  <c:v>43818</c:v>
                </c:pt>
                <c:pt idx="5025">
                  <c:v>43819</c:v>
                </c:pt>
                <c:pt idx="5026">
                  <c:v>43822</c:v>
                </c:pt>
                <c:pt idx="5027">
                  <c:v>43823</c:v>
                </c:pt>
                <c:pt idx="5028">
                  <c:v>43825</c:v>
                </c:pt>
                <c:pt idx="5029">
                  <c:v>43826</c:v>
                </c:pt>
                <c:pt idx="5030">
                  <c:v>43829</c:v>
                </c:pt>
                <c:pt idx="5031">
                  <c:v>43830</c:v>
                </c:pt>
                <c:pt idx="5032">
                  <c:v>43832</c:v>
                </c:pt>
                <c:pt idx="5033">
                  <c:v>43833</c:v>
                </c:pt>
                <c:pt idx="5034">
                  <c:v>43836</c:v>
                </c:pt>
                <c:pt idx="5035">
                  <c:v>43837</c:v>
                </c:pt>
                <c:pt idx="5036">
                  <c:v>43838</c:v>
                </c:pt>
                <c:pt idx="5037">
                  <c:v>43839</c:v>
                </c:pt>
                <c:pt idx="5038">
                  <c:v>43840</c:v>
                </c:pt>
                <c:pt idx="5039">
                  <c:v>43843</c:v>
                </c:pt>
                <c:pt idx="5040">
                  <c:v>43844</c:v>
                </c:pt>
                <c:pt idx="5041">
                  <c:v>43845</c:v>
                </c:pt>
                <c:pt idx="5042">
                  <c:v>43846</c:v>
                </c:pt>
                <c:pt idx="5043">
                  <c:v>43847</c:v>
                </c:pt>
                <c:pt idx="5044">
                  <c:v>43851</c:v>
                </c:pt>
                <c:pt idx="5045">
                  <c:v>43852</c:v>
                </c:pt>
                <c:pt idx="5046">
                  <c:v>43853</c:v>
                </c:pt>
                <c:pt idx="5047">
                  <c:v>43854</c:v>
                </c:pt>
                <c:pt idx="5048">
                  <c:v>43857</c:v>
                </c:pt>
                <c:pt idx="5049">
                  <c:v>43858</c:v>
                </c:pt>
                <c:pt idx="5050">
                  <c:v>43859</c:v>
                </c:pt>
                <c:pt idx="5051">
                  <c:v>43860</c:v>
                </c:pt>
                <c:pt idx="5052">
                  <c:v>43861</c:v>
                </c:pt>
                <c:pt idx="5053">
                  <c:v>43864</c:v>
                </c:pt>
                <c:pt idx="5054">
                  <c:v>43865</c:v>
                </c:pt>
                <c:pt idx="5055">
                  <c:v>43866</c:v>
                </c:pt>
                <c:pt idx="5056">
                  <c:v>43867</c:v>
                </c:pt>
                <c:pt idx="5057">
                  <c:v>43868</c:v>
                </c:pt>
                <c:pt idx="5058">
                  <c:v>43871</c:v>
                </c:pt>
                <c:pt idx="5059">
                  <c:v>43872</c:v>
                </c:pt>
                <c:pt idx="5060">
                  <c:v>43873</c:v>
                </c:pt>
                <c:pt idx="5061">
                  <c:v>43874</c:v>
                </c:pt>
                <c:pt idx="5062">
                  <c:v>43875</c:v>
                </c:pt>
                <c:pt idx="5063">
                  <c:v>43879</c:v>
                </c:pt>
                <c:pt idx="5064">
                  <c:v>43880</c:v>
                </c:pt>
                <c:pt idx="5065">
                  <c:v>43881</c:v>
                </c:pt>
                <c:pt idx="5066">
                  <c:v>43882</c:v>
                </c:pt>
                <c:pt idx="5067">
                  <c:v>43885</c:v>
                </c:pt>
                <c:pt idx="5068">
                  <c:v>43886</c:v>
                </c:pt>
                <c:pt idx="5069">
                  <c:v>43887</c:v>
                </c:pt>
                <c:pt idx="5070">
                  <c:v>43888</c:v>
                </c:pt>
                <c:pt idx="5071">
                  <c:v>43889</c:v>
                </c:pt>
                <c:pt idx="5072">
                  <c:v>43892</c:v>
                </c:pt>
                <c:pt idx="5073">
                  <c:v>43893</c:v>
                </c:pt>
                <c:pt idx="5074">
                  <c:v>43894</c:v>
                </c:pt>
                <c:pt idx="5075">
                  <c:v>43895</c:v>
                </c:pt>
                <c:pt idx="5076">
                  <c:v>43896</c:v>
                </c:pt>
                <c:pt idx="5077">
                  <c:v>43899</c:v>
                </c:pt>
                <c:pt idx="5078">
                  <c:v>43900</c:v>
                </c:pt>
                <c:pt idx="5079">
                  <c:v>43901</c:v>
                </c:pt>
                <c:pt idx="5080">
                  <c:v>43902</c:v>
                </c:pt>
                <c:pt idx="5081">
                  <c:v>43903</c:v>
                </c:pt>
                <c:pt idx="5082">
                  <c:v>43906</c:v>
                </c:pt>
                <c:pt idx="5083">
                  <c:v>43907</c:v>
                </c:pt>
                <c:pt idx="5084">
                  <c:v>43908</c:v>
                </c:pt>
                <c:pt idx="5085">
                  <c:v>43909</c:v>
                </c:pt>
                <c:pt idx="5086">
                  <c:v>43910</c:v>
                </c:pt>
                <c:pt idx="5087">
                  <c:v>43913</c:v>
                </c:pt>
                <c:pt idx="5088">
                  <c:v>43914</c:v>
                </c:pt>
                <c:pt idx="5089">
                  <c:v>43915</c:v>
                </c:pt>
                <c:pt idx="5090">
                  <c:v>43916</c:v>
                </c:pt>
                <c:pt idx="5091">
                  <c:v>43917</c:v>
                </c:pt>
                <c:pt idx="5092">
                  <c:v>43920</c:v>
                </c:pt>
                <c:pt idx="5093">
                  <c:v>43921</c:v>
                </c:pt>
                <c:pt idx="5094">
                  <c:v>43922</c:v>
                </c:pt>
                <c:pt idx="5095">
                  <c:v>43923</c:v>
                </c:pt>
                <c:pt idx="5096">
                  <c:v>43924</c:v>
                </c:pt>
                <c:pt idx="5097">
                  <c:v>43927</c:v>
                </c:pt>
                <c:pt idx="5098">
                  <c:v>43928</c:v>
                </c:pt>
                <c:pt idx="5099">
                  <c:v>43929</c:v>
                </c:pt>
                <c:pt idx="5100">
                  <c:v>43930</c:v>
                </c:pt>
                <c:pt idx="5101">
                  <c:v>43934</c:v>
                </c:pt>
                <c:pt idx="5102">
                  <c:v>43935</c:v>
                </c:pt>
                <c:pt idx="5103">
                  <c:v>43936</c:v>
                </c:pt>
                <c:pt idx="5104">
                  <c:v>43937</c:v>
                </c:pt>
                <c:pt idx="5105">
                  <c:v>43938</c:v>
                </c:pt>
                <c:pt idx="5106">
                  <c:v>43941</c:v>
                </c:pt>
                <c:pt idx="5107">
                  <c:v>43942</c:v>
                </c:pt>
                <c:pt idx="5108">
                  <c:v>43943</c:v>
                </c:pt>
                <c:pt idx="5109">
                  <c:v>43944</c:v>
                </c:pt>
                <c:pt idx="5110">
                  <c:v>43945</c:v>
                </c:pt>
                <c:pt idx="5111">
                  <c:v>43948</c:v>
                </c:pt>
                <c:pt idx="5112">
                  <c:v>43949</c:v>
                </c:pt>
                <c:pt idx="5113">
                  <c:v>43950</c:v>
                </c:pt>
                <c:pt idx="5114">
                  <c:v>43951</c:v>
                </c:pt>
                <c:pt idx="5115">
                  <c:v>43952</c:v>
                </c:pt>
                <c:pt idx="5116">
                  <c:v>43955</c:v>
                </c:pt>
                <c:pt idx="5117">
                  <c:v>43956</c:v>
                </c:pt>
                <c:pt idx="5118">
                  <c:v>43957</c:v>
                </c:pt>
                <c:pt idx="5119">
                  <c:v>43958</c:v>
                </c:pt>
                <c:pt idx="5120">
                  <c:v>43959</c:v>
                </c:pt>
                <c:pt idx="5121">
                  <c:v>43962</c:v>
                </c:pt>
                <c:pt idx="5122">
                  <c:v>43963</c:v>
                </c:pt>
                <c:pt idx="5123">
                  <c:v>43964</c:v>
                </c:pt>
                <c:pt idx="5124">
                  <c:v>43965</c:v>
                </c:pt>
                <c:pt idx="5125">
                  <c:v>43966</c:v>
                </c:pt>
                <c:pt idx="5126">
                  <c:v>43969</c:v>
                </c:pt>
                <c:pt idx="5127">
                  <c:v>43970</c:v>
                </c:pt>
                <c:pt idx="5128">
                  <c:v>43971</c:v>
                </c:pt>
                <c:pt idx="5129">
                  <c:v>43972</c:v>
                </c:pt>
                <c:pt idx="5130">
                  <c:v>43973</c:v>
                </c:pt>
                <c:pt idx="5131">
                  <c:v>43977</c:v>
                </c:pt>
                <c:pt idx="5132">
                  <c:v>43978</c:v>
                </c:pt>
                <c:pt idx="5133">
                  <c:v>43979</c:v>
                </c:pt>
                <c:pt idx="5134">
                  <c:v>43980</c:v>
                </c:pt>
                <c:pt idx="5135">
                  <c:v>43983</c:v>
                </c:pt>
                <c:pt idx="5136">
                  <c:v>43984</c:v>
                </c:pt>
                <c:pt idx="5137">
                  <c:v>43985</c:v>
                </c:pt>
                <c:pt idx="5138">
                  <c:v>43986</c:v>
                </c:pt>
                <c:pt idx="5139">
                  <c:v>43987</c:v>
                </c:pt>
                <c:pt idx="5140">
                  <c:v>43990</c:v>
                </c:pt>
                <c:pt idx="5141">
                  <c:v>43991</c:v>
                </c:pt>
                <c:pt idx="5142">
                  <c:v>43992</c:v>
                </c:pt>
                <c:pt idx="5143">
                  <c:v>43993</c:v>
                </c:pt>
                <c:pt idx="5144">
                  <c:v>43994</c:v>
                </c:pt>
                <c:pt idx="5145">
                  <c:v>43997</c:v>
                </c:pt>
                <c:pt idx="5146">
                  <c:v>43998</c:v>
                </c:pt>
                <c:pt idx="5147">
                  <c:v>43999</c:v>
                </c:pt>
                <c:pt idx="5148">
                  <c:v>44000</c:v>
                </c:pt>
                <c:pt idx="5149">
                  <c:v>44001</c:v>
                </c:pt>
                <c:pt idx="5150">
                  <c:v>44004</c:v>
                </c:pt>
                <c:pt idx="5151">
                  <c:v>44005</c:v>
                </c:pt>
                <c:pt idx="5152">
                  <c:v>44006</c:v>
                </c:pt>
                <c:pt idx="5153">
                  <c:v>44007</c:v>
                </c:pt>
                <c:pt idx="5154">
                  <c:v>44008</c:v>
                </c:pt>
                <c:pt idx="5155">
                  <c:v>44011</c:v>
                </c:pt>
                <c:pt idx="5156">
                  <c:v>44012</c:v>
                </c:pt>
                <c:pt idx="5157">
                  <c:v>44013</c:v>
                </c:pt>
                <c:pt idx="5158">
                  <c:v>44014</c:v>
                </c:pt>
                <c:pt idx="5159">
                  <c:v>44018</c:v>
                </c:pt>
                <c:pt idx="5160">
                  <c:v>44019</c:v>
                </c:pt>
                <c:pt idx="5161">
                  <c:v>44020</c:v>
                </c:pt>
                <c:pt idx="5162">
                  <c:v>44021</c:v>
                </c:pt>
                <c:pt idx="5163">
                  <c:v>44022</c:v>
                </c:pt>
                <c:pt idx="5164">
                  <c:v>44025</c:v>
                </c:pt>
                <c:pt idx="5165">
                  <c:v>44026</c:v>
                </c:pt>
                <c:pt idx="5166">
                  <c:v>44027</c:v>
                </c:pt>
                <c:pt idx="5167">
                  <c:v>44028</c:v>
                </c:pt>
                <c:pt idx="5168">
                  <c:v>44029</c:v>
                </c:pt>
                <c:pt idx="5169">
                  <c:v>44032</c:v>
                </c:pt>
                <c:pt idx="5170">
                  <c:v>44033</c:v>
                </c:pt>
                <c:pt idx="5171">
                  <c:v>44034</c:v>
                </c:pt>
                <c:pt idx="5172">
                  <c:v>44035</c:v>
                </c:pt>
                <c:pt idx="5173">
                  <c:v>44036</c:v>
                </c:pt>
                <c:pt idx="5174">
                  <c:v>44039</c:v>
                </c:pt>
                <c:pt idx="5175">
                  <c:v>44040</c:v>
                </c:pt>
                <c:pt idx="5176">
                  <c:v>44041</c:v>
                </c:pt>
                <c:pt idx="5177">
                  <c:v>44042</c:v>
                </c:pt>
                <c:pt idx="5178">
                  <c:v>44043</c:v>
                </c:pt>
                <c:pt idx="5179">
                  <c:v>44046</c:v>
                </c:pt>
                <c:pt idx="5180">
                  <c:v>44047</c:v>
                </c:pt>
                <c:pt idx="5181">
                  <c:v>44048</c:v>
                </c:pt>
                <c:pt idx="5182">
                  <c:v>44049</c:v>
                </c:pt>
                <c:pt idx="5183">
                  <c:v>44050</c:v>
                </c:pt>
                <c:pt idx="5184">
                  <c:v>44053</c:v>
                </c:pt>
                <c:pt idx="5185">
                  <c:v>44054</c:v>
                </c:pt>
                <c:pt idx="5186">
                  <c:v>44055</c:v>
                </c:pt>
                <c:pt idx="5187">
                  <c:v>44056</c:v>
                </c:pt>
                <c:pt idx="5188">
                  <c:v>44057</c:v>
                </c:pt>
                <c:pt idx="5189">
                  <c:v>44060</c:v>
                </c:pt>
                <c:pt idx="5190">
                  <c:v>44061</c:v>
                </c:pt>
                <c:pt idx="5191">
                  <c:v>44062</c:v>
                </c:pt>
                <c:pt idx="5192">
                  <c:v>44063</c:v>
                </c:pt>
                <c:pt idx="5193">
                  <c:v>44064</c:v>
                </c:pt>
                <c:pt idx="5194">
                  <c:v>44067</c:v>
                </c:pt>
                <c:pt idx="5195">
                  <c:v>44068</c:v>
                </c:pt>
                <c:pt idx="5196">
                  <c:v>44069</c:v>
                </c:pt>
                <c:pt idx="5197">
                  <c:v>44070</c:v>
                </c:pt>
                <c:pt idx="5198">
                  <c:v>44071</c:v>
                </c:pt>
                <c:pt idx="5199">
                  <c:v>44074</c:v>
                </c:pt>
                <c:pt idx="5200">
                  <c:v>44075</c:v>
                </c:pt>
                <c:pt idx="5201">
                  <c:v>44076</c:v>
                </c:pt>
                <c:pt idx="5202">
                  <c:v>44077</c:v>
                </c:pt>
                <c:pt idx="5203">
                  <c:v>44078</c:v>
                </c:pt>
                <c:pt idx="5204">
                  <c:v>44082</c:v>
                </c:pt>
                <c:pt idx="5205">
                  <c:v>44083</c:v>
                </c:pt>
                <c:pt idx="5206">
                  <c:v>44084</c:v>
                </c:pt>
                <c:pt idx="5207">
                  <c:v>44085</c:v>
                </c:pt>
                <c:pt idx="5208">
                  <c:v>44088</c:v>
                </c:pt>
                <c:pt idx="5209">
                  <c:v>44089</c:v>
                </c:pt>
                <c:pt idx="5210">
                  <c:v>44090</c:v>
                </c:pt>
                <c:pt idx="5211">
                  <c:v>44091</c:v>
                </c:pt>
                <c:pt idx="5212">
                  <c:v>44092</c:v>
                </c:pt>
                <c:pt idx="5213">
                  <c:v>44095</c:v>
                </c:pt>
                <c:pt idx="5214">
                  <c:v>44096</c:v>
                </c:pt>
                <c:pt idx="5215">
                  <c:v>44097</c:v>
                </c:pt>
                <c:pt idx="5216">
                  <c:v>44098</c:v>
                </c:pt>
                <c:pt idx="5217">
                  <c:v>44099</c:v>
                </c:pt>
                <c:pt idx="5218">
                  <c:v>44102</c:v>
                </c:pt>
                <c:pt idx="5219">
                  <c:v>44103</c:v>
                </c:pt>
                <c:pt idx="5220">
                  <c:v>44104</c:v>
                </c:pt>
                <c:pt idx="5221">
                  <c:v>44105</c:v>
                </c:pt>
                <c:pt idx="5222">
                  <c:v>44106</c:v>
                </c:pt>
                <c:pt idx="5223">
                  <c:v>44109</c:v>
                </c:pt>
                <c:pt idx="5224">
                  <c:v>44110</c:v>
                </c:pt>
                <c:pt idx="5225">
                  <c:v>44111</c:v>
                </c:pt>
                <c:pt idx="5226">
                  <c:v>44112</c:v>
                </c:pt>
                <c:pt idx="5227">
                  <c:v>44113</c:v>
                </c:pt>
                <c:pt idx="5228">
                  <c:v>44116</c:v>
                </c:pt>
                <c:pt idx="5229">
                  <c:v>44117</c:v>
                </c:pt>
                <c:pt idx="5230">
                  <c:v>44118</c:v>
                </c:pt>
                <c:pt idx="5231">
                  <c:v>44119</c:v>
                </c:pt>
                <c:pt idx="5232">
                  <c:v>44120</c:v>
                </c:pt>
                <c:pt idx="5233">
                  <c:v>44123</c:v>
                </c:pt>
                <c:pt idx="5234">
                  <c:v>44124</c:v>
                </c:pt>
                <c:pt idx="5235">
                  <c:v>44125</c:v>
                </c:pt>
                <c:pt idx="5236">
                  <c:v>44126</c:v>
                </c:pt>
                <c:pt idx="5237">
                  <c:v>44127</c:v>
                </c:pt>
                <c:pt idx="5238">
                  <c:v>44130</c:v>
                </c:pt>
                <c:pt idx="5239">
                  <c:v>44131</c:v>
                </c:pt>
                <c:pt idx="5240">
                  <c:v>44132</c:v>
                </c:pt>
                <c:pt idx="5241">
                  <c:v>44133</c:v>
                </c:pt>
                <c:pt idx="5242">
                  <c:v>44134</c:v>
                </c:pt>
                <c:pt idx="5243">
                  <c:v>44137</c:v>
                </c:pt>
                <c:pt idx="5244">
                  <c:v>44138</c:v>
                </c:pt>
                <c:pt idx="5245">
                  <c:v>44139</c:v>
                </c:pt>
                <c:pt idx="5246">
                  <c:v>44140</c:v>
                </c:pt>
                <c:pt idx="5247">
                  <c:v>44141</c:v>
                </c:pt>
                <c:pt idx="5248">
                  <c:v>44144</c:v>
                </c:pt>
                <c:pt idx="5249">
                  <c:v>44145</c:v>
                </c:pt>
                <c:pt idx="5250">
                  <c:v>44146</c:v>
                </c:pt>
                <c:pt idx="5251">
                  <c:v>44147</c:v>
                </c:pt>
                <c:pt idx="5252">
                  <c:v>44148</c:v>
                </c:pt>
                <c:pt idx="5253">
                  <c:v>44151</c:v>
                </c:pt>
                <c:pt idx="5254">
                  <c:v>44152</c:v>
                </c:pt>
                <c:pt idx="5255">
                  <c:v>44153</c:v>
                </c:pt>
                <c:pt idx="5256">
                  <c:v>44154</c:v>
                </c:pt>
                <c:pt idx="5257">
                  <c:v>44155</c:v>
                </c:pt>
                <c:pt idx="5258">
                  <c:v>44158</c:v>
                </c:pt>
                <c:pt idx="5259">
                  <c:v>44159</c:v>
                </c:pt>
                <c:pt idx="5260">
                  <c:v>44160</c:v>
                </c:pt>
                <c:pt idx="5261">
                  <c:v>44162</c:v>
                </c:pt>
                <c:pt idx="5262">
                  <c:v>44165</c:v>
                </c:pt>
                <c:pt idx="5263">
                  <c:v>44166</c:v>
                </c:pt>
                <c:pt idx="5264">
                  <c:v>44167</c:v>
                </c:pt>
                <c:pt idx="5265">
                  <c:v>44168</c:v>
                </c:pt>
                <c:pt idx="5266">
                  <c:v>44169</c:v>
                </c:pt>
                <c:pt idx="5267">
                  <c:v>44172</c:v>
                </c:pt>
                <c:pt idx="5268">
                  <c:v>44173</c:v>
                </c:pt>
                <c:pt idx="5269">
                  <c:v>44174</c:v>
                </c:pt>
                <c:pt idx="5270">
                  <c:v>44175</c:v>
                </c:pt>
                <c:pt idx="5271">
                  <c:v>44176</c:v>
                </c:pt>
                <c:pt idx="5272">
                  <c:v>44179</c:v>
                </c:pt>
                <c:pt idx="5273">
                  <c:v>44180</c:v>
                </c:pt>
                <c:pt idx="5274">
                  <c:v>44181</c:v>
                </c:pt>
                <c:pt idx="5275">
                  <c:v>44182</c:v>
                </c:pt>
                <c:pt idx="5276">
                  <c:v>44183</c:v>
                </c:pt>
                <c:pt idx="5277">
                  <c:v>44186</c:v>
                </c:pt>
                <c:pt idx="5278">
                  <c:v>44187</c:v>
                </c:pt>
                <c:pt idx="5279">
                  <c:v>44188</c:v>
                </c:pt>
                <c:pt idx="5280">
                  <c:v>44189</c:v>
                </c:pt>
                <c:pt idx="5281">
                  <c:v>44193</c:v>
                </c:pt>
                <c:pt idx="5282">
                  <c:v>44194</c:v>
                </c:pt>
                <c:pt idx="5283">
                  <c:v>44195</c:v>
                </c:pt>
                <c:pt idx="5284">
                  <c:v>44196</c:v>
                </c:pt>
                <c:pt idx="5285">
                  <c:v>44200</c:v>
                </c:pt>
                <c:pt idx="5286">
                  <c:v>44201</c:v>
                </c:pt>
                <c:pt idx="5287">
                  <c:v>44202</c:v>
                </c:pt>
                <c:pt idx="5288">
                  <c:v>44203</c:v>
                </c:pt>
                <c:pt idx="5289">
                  <c:v>44204</c:v>
                </c:pt>
                <c:pt idx="5290">
                  <c:v>44207</c:v>
                </c:pt>
                <c:pt idx="5291">
                  <c:v>44208</c:v>
                </c:pt>
                <c:pt idx="5292">
                  <c:v>44209</c:v>
                </c:pt>
                <c:pt idx="5293">
                  <c:v>44210</c:v>
                </c:pt>
                <c:pt idx="5294">
                  <c:v>44211</c:v>
                </c:pt>
                <c:pt idx="5295">
                  <c:v>44215</c:v>
                </c:pt>
                <c:pt idx="5296">
                  <c:v>44216</c:v>
                </c:pt>
                <c:pt idx="5297">
                  <c:v>44217</c:v>
                </c:pt>
                <c:pt idx="5298">
                  <c:v>44218</c:v>
                </c:pt>
                <c:pt idx="5299">
                  <c:v>44221</c:v>
                </c:pt>
                <c:pt idx="5300">
                  <c:v>44222</c:v>
                </c:pt>
                <c:pt idx="5301">
                  <c:v>44223</c:v>
                </c:pt>
                <c:pt idx="5302">
                  <c:v>44224</c:v>
                </c:pt>
                <c:pt idx="5303">
                  <c:v>44225</c:v>
                </c:pt>
                <c:pt idx="5304">
                  <c:v>44228</c:v>
                </c:pt>
                <c:pt idx="5305">
                  <c:v>44229</c:v>
                </c:pt>
                <c:pt idx="5306">
                  <c:v>44230</c:v>
                </c:pt>
                <c:pt idx="5307">
                  <c:v>44231</c:v>
                </c:pt>
                <c:pt idx="5308">
                  <c:v>44232</c:v>
                </c:pt>
                <c:pt idx="5309">
                  <c:v>44235</c:v>
                </c:pt>
                <c:pt idx="5310">
                  <c:v>44236</c:v>
                </c:pt>
                <c:pt idx="5311">
                  <c:v>44237</c:v>
                </c:pt>
                <c:pt idx="5312">
                  <c:v>44238</c:v>
                </c:pt>
                <c:pt idx="5313">
                  <c:v>44239</c:v>
                </c:pt>
                <c:pt idx="5314">
                  <c:v>44243</c:v>
                </c:pt>
                <c:pt idx="5315">
                  <c:v>44244</c:v>
                </c:pt>
                <c:pt idx="5316">
                  <c:v>44245</c:v>
                </c:pt>
                <c:pt idx="5317">
                  <c:v>44246</c:v>
                </c:pt>
                <c:pt idx="5318">
                  <c:v>44249</c:v>
                </c:pt>
                <c:pt idx="5319">
                  <c:v>44250</c:v>
                </c:pt>
                <c:pt idx="5320">
                  <c:v>44251</c:v>
                </c:pt>
                <c:pt idx="5321">
                  <c:v>44252</c:v>
                </c:pt>
                <c:pt idx="5322">
                  <c:v>44253</c:v>
                </c:pt>
                <c:pt idx="5323">
                  <c:v>44256</c:v>
                </c:pt>
                <c:pt idx="5324">
                  <c:v>44257</c:v>
                </c:pt>
                <c:pt idx="5325">
                  <c:v>44258</c:v>
                </c:pt>
                <c:pt idx="5326">
                  <c:v>44259</c:v>
                </c:pt>
                <c:pt idx="5327">
                  <c:v>44260</c:v>
                </c:pt>
                <c:pt idx="5328">
                  <c:v>44263</c:v>
                </c:pt>
                <c:pt idx="5329">
                  <c:v>44264</c:v>
                </c:pt>
                <c:pt idx="5330">
                  <c:v>44265</c:v>
                </c:pt>
                <c:pt idx="5331">
                  <c:v>44266</c:v>
                </c:pt>
                <c:pt idx="5332">
                  <c:v>44267</c:v>
                </c:pt>
                <c:pt idx="5333">
                  <c:v>44270</c:v>
                </c:pt>
                <c:pt idx="5334">
                  <c:v>44271</c:v>
                </c:pt>
                <c:pt idx="5335">
                  <c:v>44272</c:v>
                </c:pt>
                <c:pt idx="5336">
                  <c:v>44273</c:v>
                </c:pt>
                <c:pt idx="5337">
                  <c:v>44274</c:v>
                </c:pt>
                <c:pt idx="5338">
                  <c:v>44277</c:v>
                </c:pt>
                <c:pt idx="5339">
                  <c:v>44278</c:v>
                </c:pt>
                <c:pt idx="5340">
                  <c:v>44279</c:v>
                </c:pt>
                <c:pt idx="5341">
                  <c:v>44280</c:v>
                </c:pt>
                <c:pt idx="5342">
                  <c:v>44281</c:v>
                </c:pt>
                <c:pt idx="5343">
                  <c:v>44284</c:v>
                </c:pt>
                <c:pt idx="5344">
                  <c:v>44285</c:v>
                </c:pt>
                <c:pt idx="5345">
                  <c:v>44286</c:v>
                </c:pt>
                <c:pt idx="5346">
                  <c:v>44287</c:v>
                </c:pt>
                <c:pt idx="5347">
                  <c:v>44291</c:v>
                </c:pt>
                <c:pt idx="5348">
                  <c:v>44292</c:v>
                </c:pt>
                <c:pt idx="5349">
                  <c:v>44293</c:v>
                </c:pt>
                <c:pt idx="5350">
                  <c:v>44294</c:v>
                </c:pt>
                <c:pt idx="5351">
                  <c:v>44295</c:v>
                </c:pt>
                <c:pt idx="5352">
                  <c:v>44298</c:v>
                </c:pt>
                <c:pt idx="5353">
                  <c:v>44299</c:v>
                </c:pt>
                <c:pt idx="5354">
                  <c:v>44300</c:v>
                </c:pt>
                <c:pt idx="5355">
                  <c:v>44301</c:v>
                </c:pt>
                <c:pt idx="5356">
                  <c:v>44302</c:v>
                </c:pt>
                <c:pt idx="5357">
                  <c:v>44305</c:v>
                </c:pt>
                <c:pt idx="5358">
                  <c:v>44306</c:v>
                </c:pt>
                <c:pt idx="5359">
                  <c:v>44307</c:v>
                </c:pt>
                <c:pt idx="5360">
                  <c:v>44308</c:v>
                </c:pt>
                <c:pt idx="5361">
                  <c:v>44309</c:v>
                </c:pt>
                <c:pt idx="5362">
                  <c:v>44312</c:v>
                </c:pt>
                <c:pt idx="5363">
                  <c:v>44313</c:v>
                </c:pt>
                <c:pt idx="5364">
                  <c:v>44314</c:v>
                </c:pt>
                <c:pt idx="5365">
                  <c:v>44315</c:v>
                </c:pt>
                <c:pt idx="5366">
                  <c:v>44316</c:v>
                </c:pt>
                <c:pt idx="5367">
                  <c:v>44319</c:v>
                </c:pt>
                <c:pt idx="5368">
                  <c:v>44320</c:v>
                </c:pt>
                <c:pt idx="5369">
                  <c:v>44321</c:v>
                </c:pt>
                <c:pt idx="5370">
                  <c:v>44322</c:v>
                </c:pt>
                <c:pt idx="5371">
                  <c:v>44323</c:v>
                </c:pt>
                <c:pt idx="5372">
                  <c:v>44326</c:v>
                </c:pt>
                <c:pt idx="5373">
                  <c:v>44327</c:v>
                </c:pt>
                <c:pt idx="5374">
                  <c:v>44328</c:v>
                </c:pt>
                <c:pt idx="5375">
                  <c:v>44329</c:v>
                </c:pt>
                <c:pt idx="5376">
                  <c:v>44330</c:v>
                </c:pt>
                <c:pt idx="5377">
                  <c:v>44333</c:v>
                </c:pt>
                <c:pt idx="5378">
                  <c:v>44334</c:v>
                </c:pt>
                <c:pt idx="5379">
                  <c:v>44335</c:v>
                </c:pt>
                <c:pt idx="5380">
                  <c:v>44336</c:v>
                </c:pt>
                <c:pt idx="5381">
                  <c:v>44337</c:v>
                </c:pt>
                <c:pt idx="5382">
                  <c:v>44340</c:v>
                </c:pt>
                <c:pt idx="5383">
                  <c:v>44341</c:v>
                </c:pt>
                <c:pt idx="5384">
                  <c:v>44342</c:v>
                </c:pt>
                <c:pt idx="5385">
                  <c:v>44343</c:v>
                </c:pt>
                <c:pt idx="5386">
                  <c:v>44344</c:v>
                </c:pt>
                <c:pt idx="5387">
                  <c:v>44348</c:v>
                </c:pt>
                <c:pt idx="5388">
                  <c:v>44349</c:v>
                </c:pt>
                <c:pt idx="5389">
                  <c:v>44350</c:v>
                </c:pt>
                <c:pt idx="5390">
                  <c:v>44351</c:v>
                </c:pt>
                <c:pt idx="5391">
                  <c:v>44354</c:v>
                </c:pt>
                <c:pt idx="5392">
                  <c:v>44355</c:v>
                </c:pt>
                <c:pt idx="5393">
                  <c:v>44356</c:v>
                </c:pt>
                <c:pt idx="5394">
                  <c:v>44357</c:v>
                </c:pt>
                <c:pt idx="5395">
                  <c:v>44358</c:v>
                </c:pt>
                <c:pt idx="5396">
                  <c:v>44361</c:v>
                </c:pt>
                <c:pt idx="5397">
                  <c:v>44362</c:v>
                </c:pt>
                <c:pt idx="5398">
                  <c:v>44363</c:v>
                </c:pt>
                <c:pt idx="5399">
                  <c:v>44364</c:v>
                </c:pt>
                <c:pt idx="5400">
                  <c:v>44365</c:v>
                </c:pt>
                <c:pt idx="5401">
                  <c:v>44368</c:v>
                </c:pt>
                <c:pt idx="5402">
                  <c:v>44369</c:v>
                </c:pt>
                <c:pt idx="5403">
                  <c:v>44370</c:v>
                </c:pt>
                <c:pt idx="5404">
                  <c:v>44371</c:v>
                </c:pt>
                <c:pt idx="5405">
                  <c:v>44372</c:v>
                </c:pt>
                <c:pt idx="5406">
                  <c:v>44375</c:v>
                </c:pt>
                <c:pt idx="5407">
                  <c:v>44376</c:v>
                </c:pt>
                <c:pt idx="5408">
                  <c:v>44377</c:v>
                </c:pt>
                <c:pt idx="5409">
                  <c:v>44378</c:v>
                </c:pt>
                <c:pt idx="5410">
                  <c:v>44379</c:v>
                </c:pt>
                <c:pt idx="5411">
                  <c:v>44383</c:v>
                </c:pt>
                <c:pt idx="5412">
                  <c:v>44384</c:v>
                </c:pt>
                <c:pt idx="5413">
                  <c:v>44385</c:v>
                </c:pt>
                <c:pt idx="5414">
                  <c:v>44386</c:v>
                </c:pt>
                <c:pt idx="5415">
                  <c:v>44389</c:v>
                </c:pt>
                <c:pt idx="5416">
                  <c:v>44390</c:v>
                </c:pt>
                <c:pt idx="5417">
                  <c:v>44391</c:v>
                </c:pt>
                <c:pt idx="5418">
                  <c:v>44392</c:v>
                </c:pt>
                <c:pt idx="5419">
                  <c:v>44393</c:v>
                </c:pt>
                <c:pt idx="5420">
                  <c:v>44396</c:v>
                </c:pt>
                <c:pt idx="5421">
                  <c:v>44397</c:v>
                </c:pt>
                <c:pt idx="5422">
                  <c:v>44398</c:v>
                </c:pt>
                <c:pt idx="5423">
                  <c:v>44399</c:v>
                </c:pt>
                <c:pt idx="5424">
                  <c:v>44400</c:v>
                </c:pt>
                <c:pt idx="5425">
                  <c:v>44403</c:v>
                </c:pt>
                <c:pt idx="5426">
                  <c:v>44404</c:v>
                </c:pt>
                <c:pt idx="5427">
                  <c:v>44405</c:v>
                </c:pt>
                <c:pt idx="5428">
                  <c:v>44406</c:v>
                </c:pt>
                <c:pt idx="5429">
                  <c:v>44407</c:v>
                </c:pt>
                <c:pt idx="5430">
                  <c:v>44410</c:v>
                </c:pt>
                <c:pt idx="5431">
                  <c:v>44411</c:v>
                </c:pt>
                <c:pt idx="5432">
                  <c:v>44412</c:v>
                </c:pt>
                <c:pt idx="5433">
                  <c:v>44413</c:v>
                </c:pt>
                <c:pt idx="5434">
                  <c:v>44414</c:v>
                </c:pt>
                <c:pt idx="5435">
                  <c:v>44417</c:v>
                </c:pt>
                <c:pt idx="5436">
                  <c:v>44418</c:v>
                </c:pt>
                <c:pt idx="5437">
                  <c:v>44419</c:v>
                </c:pt>
                <c:pt idx="5438">
                  <c:v>44420</c:v>
                </c:pt>
                <c:pt idx="5439">
                  <c:v>44421</c:v>
                </c:pt>
                <c:pt idx="5440">
                  <c:v>44424</c:v>
                </c:pt>
                <c:pt idx="5441">
                  <c:v>44425</c:v>
                </c:pt>
                <c:pt idx="5442">
                  <c:v>44426</c:v>
                </c:pt>
                <c:pt idx="5443">
                  <c:v>44427</c:v>
                </c:pt>
                <c:pt idx="5444">
                  <c:v>44428</c:v>
                </c:pt>
                <c:pt idx="5445">
                  <c:v>44431</c:v>
                </c:pt>
                <c:pt idx="5446">
                  <c:v>44432</c:v>
                </c:pt>
                <c:pt idx="5447">
                  <c:v>44433</c:v>
                </c:pt>
                <c:pt idx="5448">
                  <c:v>44434</c:v>
                </c:pt>
                <c:pt idx="5449">
                  <c:v>44435</c:v>
                </c:pt>
                <c:pt idx="5450">
                  <c:v>44438</c:v>
                </c:pt>
                <c:pt idx="5451">
                  <c:v>44439</c:v>
                </c:pt>
                <c:pt idx="5452">
                  <c:v>44440</c:v>
                </c:pt>
                <c:pt idx="5453">
                  <c:v>44441</c:v>
                </c:pt>
                <c:pt idx="5454">
                  <c:v>44442</c:v>
                </c:pt>
                <c:pt idx="5455">
                  <c:v>44446</c:v>
                </c:pt>
                <c:pt idx="5456">
                  <c:v>44447</c:v>
                </c:pt>
                <c:pt idx="5457">
                  <c:v>44448</c:v>
                </c:pt>
                <c:pt idx="5458">
                  <c:v>44449</c:v>
                </c:pt>
                <c:pt idx="5459">
                  <c:v>44452</c:v>
                </c:pt>
                <c:pt idx="5460">
                  <c:v>44453</c:v>
                </c:pt>
                <c:pt idx="5461">
                  <c:v>44454</c:v>
                </c:pt>
                <c:pt idx="5462">
                  <c:v>44455</c:v>
                </c:pt>
                <c:pt idx="5463">
                  <c:v>44456</c:v>
                </c:pt>
                <c:pt idx="5464">
                  <c:v>44459</c:v>
                </c:pt>
                <c:pt idx="5465">
                  <c:v>44460</c:v>
                </c:pt>
                <c:pt idx="5466">
                  <c:v>44461</c:v>
                </c:pt>
                <c:pt idx="5467">
                  <c:v>44462</c:v>
                </c:pt>
                <c:pt idx="5468">
                  <c:v>44463</c:v>
                </c:pt>
                <c:pt idx="5469">
                  <c:v>44466</c:v>
                </c:pt>
                <c:pt idx="5470">
                  <c:v>44467</c:v>
                </c:pt>
                <c:pt idx="5471">
                  <c:v>44468</c:v>
                </c:pt>
                <c:pt idx="5472">
                  <c:v>44469</c:v>
                </c:pt>
                <c:pt idx="5473">
                  <c:v>44470</c:v>
                </c:pt>
                <c:pt idx="5474">
                  <c:v>44473</c:v>
                </c:pt>
                <c:pt idx="5475">
                  <c:v>44474</c:v>
                </c:pt>
                <c:pt idx="5476">
                  <c:v>44475</c:v>
                </c:pt>
                <c:pt idx="5477">
                  <c:v>44476</c:v>
                </c:pt>
                <c:pt idx="5478">
                  <c:v>44477</c:v>
                </c:pt>
                <c:pt idx="5479">
                  <c:v>44480</c:v>
                </c:pt>
                <c:pt idx="5480">
                  <c:v>44481</c:v>
                </c:pt>
                <c:pt idx="5481">
                  <c:v>44482</c:v>
                </c:pt>
                <c:pt idx="5482">
                  <c:v>44483</c:v>
                </c:pt>
                <c:pt idx="5483">
                  <c:v>44484</c:v>
                </c:pt>
                <c:pt idx="5484">
                  <c:v>44487</c:v>
                </c:pt>
                <c:pt idx="5485">
                  <c:v>44488</c:v>
                </c:pt>
                <c:pt idx="5486">
                  <c:v>44489</c:v>
                </c:pt>
                <c:pt idx="5487">
                  <c:v>44490</c:v>
                </c:pt>
                <c:pt idx="5488">
                  <c:v>44491</c:v>
                </c:pt>
                <c:pt idx="5489">
                  <c:v>44494</c:v>
                </c:pt>
                <c:pt idx="5490">
                  <c:v>44495</c:v>
                </c:pt>
                <c:pt idx="5491">
                  <c:v>44496</c:v>
                </c:pt>
                <c:pt idx="5492">
                  <c:v>44497</c:v>
                </c:pt>
                <c:pt idx="5493">
                  <c:v>44498</c:v>
                </c:pt>
                <c:pt idx="5494">
                  <c:v>44501</c:v>
                </c:pt>
                <c:pt idx="5495">
                  <c:v>44502</c:v>
                </c:pt>
                <c:pt idx="5496">
                  <c:v>44503</c:v>
                </c:pt>
                <c:pt idx="5497">
                  <c:v>44504</c:v>
                </c:pt>
                <c:pt idx="5498">
                  <c:v>44505</c:v>
                </c:pt>
                <c:pt idx="5499">
                  <c:v>44508</c:v>
                </c:pt>
                <c:pt idx="5500">
                  <c:v>44509</c:v>
                </c:pt>
                <c:pt idx="5501">
                  <c:v>44510</c:v>
                </c:pt>
                <c:pt idx="5502">
                  <c:v>44511</c:v>
                </c:pt>
                <c:pt idx="5503">
                  <c:v>44512</c:v>
                </c:pt>
                <c:pt idx="5504">
                  <c:v>44515</c:v>
                </c:pt>
                <c:pt idx="5505">
                  <c:v>44516</c:v>
                </c:pt>
                <c:pt idx="5506">
                  <c:v>44517</c:v>
                </c:pt>
                <c:pt idx="5507">
                  <c:v>44518</c:v>
                </c:pt>
                <c:pt idx="5508">
                  <c:v>44519</c:v>
                </c:pt>
                <c:pt idx="5509">
                  <c:v>44522</c:v>
                </c:pt>
                <c:pt idx="5510">
                  <c:v>44523</c:v>
                </c:pt>
                <c:pt idx="5511">
                  <c:v>44524</c:v>
                </c:pt>
                <c:pt idx="5512">
                  <c:v>44526</c:v>
                </c:pt>
                <c:pt idx="5513">
                  <c:v>44529</c:v>
                </c:pt>
                <c:pt idx="5514">
                  <c:v>44530</c:v>
                </c:pt>
                <c:pt idx="5515">
                  <c:v>44531</c:v>
                </c:pt>
                <c:pt idx="5516">
                  <c:v>44532</c:v>
                </c:pt>
                <c:pt idx="5517">
                  <c:v>44533</c:v>
                </c:pt>
                <c:pt idx="5518">
                  <c:v>44536</c:v>
                </c:pt>
                <c:pt idx="5519">
                  <c:v>44537</c:v>
                </c:pt>
                <c:pt idx="5520">
                  <c:v>44538</c:v>
                </c:pt>
                <c:pt idx="5521">
                  <c:v>44539</c:v>
                </c:pt>
                <c:pt idx="5522">
                  <c:v>44540</c:v>
                </c:pt>
                <c:pt idx="5523">
                  <c:v>44543</c:v>
                </c:pt>
                <c:pt idx="5524">
                  <c:v>44544</c:v>
                </c:pt>
                <c:pt idx="5525">
                  <c:v>44545</c:v>
                </c:pt>
                <c:pt idx="5526">
                  <c:v>44546</c:v>
                </c:pt>
                <c:pt idx="5527">
                  <c:v>44547</c:v>
                </c:pt>
                <c:pt idx="5528">
                  <c:v>44550</c:v>
                </c:pt>
                <c:pt idx="5529">
                  <c:v>44551</c:v>
                </c:pt>
                <c:pt idx="5530">
                  <c:v>44552</c:v>
                </c:pt>
                <c:pt idx="5531">
                  <c:v>44553</c:v>
                </c:pt>
                <c:pt idx="5532">
                  <c:v>44557</c:v>
                </c:pt>
                <c:pt idx="5533">
                  <c:v>44558</c:v>
                </c:pt>
                <c:pt idx="5534">
                  <c:v>44559</c:v>
                </c:pt>
                <c:pt idx="5535">
                  <c:v>44560</c:v>
                </c:pt>
                <c:pt idx="5536">
                  <c:v>44561</c:v>
                </c:pt>
                <c:pt idx="5537">
                  <c:v>44564</c:v>
                </c:pt>
                <c:pt idx="5538">
                  <c:v>44565</c:v>
                </c:pt>
                <c:pt idx="5539">
                  <c:v>44566</c:v>
                </c:pt>
                <c:pt idx="5540">
                  <c:v>44567</c:v>
                </c:pt>
                <c:pt idx="5541">
                  <c:v>44568</c:v>
                </c:pt>
                <c:pt idx="5542">
                  <c:v>44571</c:v>
                </c:pt>
                <c:pt idx="5543">
                  <c:v>44572</c:v>
                </c:pt>
                <c:pt idx="5544">
                  <c:v>44573</c:v>
                </c:pt>
                <c:pt idx="5545">
                  <c:v>44574</c:v>
                </c:pt>
                <c:pt idx="5546">
                  <c:v>44575</c:v>
                </c:pt>
                <c:pt idx="5547">
                  <c:v>44579</c:v>
                </c:pt>
                <c:pt idx="5548">
                  <c:v>44580</c:v>
                </c:pt>
                <c:pt idx="5549">
                  <c:v>44581</c:v>
                </c:pt>
                <c:pt idx="5550">
                  <c:v>44582</c:v>
                </c:pt>
                <c:pt idx="5551">
                  <c:v>44585</c:v>
                </c:pt>
                <c:pt idx="5552">
                  <c:v>44586</c:v>
                </c:pt>
                <c:pt idx="5553">
                  <c:v>44587</c:v>
                </c:pt>
                <c:pt idx="5554">
                  <c:v>44588</c:v>
                </c:pt>
                <c:pt idx="5555">
                  <c:v>44589</c:v>
                </c:pt>
                <c:pt idx="5556">
                  <c:v>44592</c:v>
                </c:pt>
                <c:pt idx="5557">
                  <c:v>44593</c:v>
                </c:pt>
                <c:pt idx="5558">
                  <c:v>44594</c:v>
                </c:pt>
                <c:pt idx="5559">
                  <c:v>44595</c:v>
                </c:pt>
                <c:pt idx="5560">
                  <c:v>44596</c:v>
                </c:pt>
                <c:pt idx="5561">
                  <c:v>44599</c:v>
                </c:pt>
                <c:pt idx="5562">
                  <c:v>44600</c:v>
                </c:pt>
                <c:pt idx="5563">
                  <c:v>44601</c:v>
                </c:pt>
                <c:pt idx="5564">
                  <c:v>44602</c:v>
                </c:pt>
                <c:pt idx="5565">
                  <c:v>44603</c:v>
                </c:pt>
                <c:pt idx="5566">
                  <c:v>44606</c:v>
                </c:pt>
                <c:pt idx="5567">
                  <c:v>44607</c:v>
                </c:pt>
                <c:pt idx="5568">
                  <c:v>44608</c:v>
                </c:pt>
                <c:pt idx="5569">
                  <c:v>44609</c:v>
                </c:pt>
                <c:pt idx="5570">
                  <c:v>44610</c:v>
                </c:pt>
                <c:pt idx="5571">
                  <c:v>44614</c:v>
                </c:pt>
                <c:pt idx="5572">
                  <c:v>44615</c:v>
                </c:pt>
                <c:pt idx="5573">
                  <c:v>44616</c:v>
                </c:pt>
                <c:pt idx="5574">
                  <c:v>44617</c:v>
                </c:pt>
                <c:pt idx="5575">
                  <c:v>44620</c:v>
                </c:pt>
                <c:pt idx="5576">
                  <c:v>44621</c:v>
                </c:pt>
                <c:pt idx="5577">
                  <c:v>44622</c:v>
                </c:pt>
                <c:pt idx="5578">
                  <c:v>44623</c:v>
                </c:pt>
                <c:pt idx="5579">
                  <c:v>44624</c:v>
                </c:pt>
                <c:pt idx="5580">
                  <c:v>44627</c:v>
                </c:pt>
                <c:pt idx="5581">
                  <c:v>44628</c:v>
                </c:pt>
                <c:pt idx="5582">
                  <c:v>44629</c:v>
                </c:pt>
                <c:pt idx="5583">
                  <c:v>44630</c:v>
                </c:pt>
                <c:pt idx="5584">
                  <c:v>44631</c:v>
                </c:pt>
                <c:pt idx="5585">
                  <c:v>44634</c:v>
                </c:pt>
                <c:pt idx="5586">
                  <c:v>44635</c:v>
                </c:pt>
                <c:pt idx="5587">
                  <c:v>44636</c:v>
                </c:pt>
                <c:pt idx="5588">
                  <c:v>44637</c:v>
                </c:pt>
                <c:pt idx="5589">
                  <c:v>44638</c:v>
                </c:pt>
                <c:pt idx="5590">
                  <c:v>44641</c:v>
                </c:pt>
                <c:pt idx="5591">
                  <c:v>44642</c:v>
                </c:pt>
                <c:pt idx="5592">
                  <c:v>44643</c:v>
                </c:pt>
                <c:pt idx="5593">
                  <c:v>44644</c:v>
                </c:pt>
                <c:pt idx="5594">
                  <c:v>44645</c:v>
                </c:pt>
                <c:pt idx="5595">
                  <c:v>44648</c:v>
                </c:pt>
                <c:pt idx="5596">
                  <c:v>44649</c:v>
                </c:pt>
                <c:pt idx="5597">
                  <c:v>44650</c:v>
                </c:pt>
                <c:pt idx="5598">
                  <c:v>44651</c:v>
                </c:pt>
                <c:pt idx="5599">
                  <c:v>44652</c:v>
                </c:pt>
                <c:pt idx="5600">
                  <c:v>44655</c:v>
                </c:pt>
                <c:pt idx="5601">
                  <c:v>44656</c:v>
                </c:pt>
                <c:pt idx="5602">
                  <c:v>44657</c:v>
                </c:pt>
                <c:pt idx="5603">
                  <c:v>44658</c:v>
                </c:pt>
                <c:pt idx="5604">
                  <c:v>44659</c:v>
                </c:pt>
                <c:pt idx="5605">
                  <c:v>44662</c:v>
                </c:pt>
                <c:pt idx="5606">
                  <c:v>44663</c:v>
                </c:pt>
                <c:pt idx="5607">
                  <c:v>44664</c:v>
                </c:pt>
                <c:pt idx="5608">
                  <c:v>44665</c:v>
                </c:pt>
                <c:pt idx="5609">
                  <c:v>44669</c:v>
                </c:pt>
                <c:pt idx="5610">
                  <c:v>44670</c:v>
                </c:pt>
                <c:pt idx="5611">
                  <c:v>44671</c:v>
                </c:pt>
                <c:pt idx="5612">
                  <c:v>44672</c:v>
                </c:pt>
                <c:pt idx="5613">
                  <c:v>44673</c:v>
                </c:pt>
                <c:pt idx="5614">
                  <c:v>44676</c:v>
                </c:pt>
                <c:pt idx="5615">
                  <c:v>44677</c:v>
                </c:pt>
                <c:pt idx="5616">
                  <c:v>44678</c:v>
                </c:pt>
                <c:pt idx="5617">
                  <c:v>44679</c:v>
                </c:pt>
                <c:pt idx="5618">
                  <c:v>44680</c:v>
                </c:pt>
                <c:pt idx="5619">
                  <c:v>44683</c:v>
                </c:pt>
                <c:pt idx="5620">
                  <c:v>44684</c:v>
                </c:pt>
                <c:pt idx="5621">
                  <c:v>44685</c:v>
                </c:pt>
                <c:pt idx="5622">
                  <c:v>44686</c:v>
                </c:pt>
                <c:pt idx="5623">
                  <c:v>44687</c:v>
                </c:pt>
                <c:pt idx="5624">
                  <c:v>44690</c:v>
                </c:pt>
                <c:pt idx="5625">
                  <c:v>44691</c:v>
                </c:pt>
                <c:pt idx="5626">
                  <c:v>44692</c:v>
                </c:pt>
                <c:pt idx="5627">
                  <c:v>44693</c:v>
                </c:pt>
                <c:pt idx="5628">
                  <c:v>44694</c:v>
                </c:pt>
                <c:pt idx="5629">
                  <c:v>44697</c:v>
                </c:pt>
                <c:pt idx="5630">
                  <c:v>44698</c:v>
                </c:pt>
                <c:pt idx="5631">
                  <c:v>44699</c:v>
                </c:pt>
                <c:pt idx="5632">
                  <c:v>44700</c:v>
                </c:pt>
                <c:pt idx="5633">
                  <c:v>44701</c:v>
                </c:pt>
                <c:pt idx="5634">
                  <c:v>44704</c:v>
                </c:pt>
                <c:pt idx="5635">
                  <c:v>44705</c:v>
                </c:pt>
                <c:pt idx="5636">
                  <c:v>44706</c:v>
                </c:pt>
                <c:pt idx="5637">
                  <c:v>44707</c:v>
                </c:pt>
                <c:pt idx="5638">
                  <c:v>44708</c:v>
                </c:pt>
                <c:pt idx="5639">
                  <c:v>44711</c:v>
                </c:pt>
                <c:pt idx="5640">
                  <c:v>44712</c:v>
                </c:pt>
                <c:pt idx="5641">
                  <c:v>44713</c:v>
                </c:pt>
                <c:pt idx="5642">
                  <c:v>44714</c:v>
                </c:pt>
                <c:pt idx="5643">
                  <c:v>44715</c:v>
                </c:pt>
                <c:pt idx="5644">
                  <c:v>44718</c:v>
                </c:pt>
                <c:pt idx="5645">
                  <c:v>44719</c:v>
                </c:pt>
                <c:pt idx="5646">
                  <c:v>44720</c:v>
                </c:pt>
                <c:pt idx="5647">
                  <c:v>44721</c:v>
                </c:pt>
                <c:pt idx="5648">
                  <c:v>44722</c:v>
                </c:pt>
                <c:pt idx="5649">
                  <c:v>44725</c:v>
                </c:pt>
                <c:pt idx="5650">
                  <c:v>44726</c:v>
                </c:pt>
                <c:pt idx="5651">
                  <c:v>44727</c:v>
                </c:pt>
                <c:pt idx="5652">
                  <c:v>44728</c:v>
                </c:pt>
                <c:pt idx="5653">
                  <c:v>44729</c:v>
                </c:pt>
                <c:pt idx="5654">
                  <c:v>44732</c:v>
                </c:pt>
                <c:pt idx="5655">
                  <c:v>44733</c:v>
                </c:pt>
                <c:pt idx="5656">
                  <c:v>44734</c:v>
                </c:pt>
                <c:pt idx="5657">
                  <c:v>44735</c:v>
                </c:pt>
                <c:pt idx="5658">
                  <c:v>44736</c:v>
                </c:pt>
                <c:pt idx="5659">
                  <c:v>44739</c:v>
                </c:pt>
                <c:pt idx="5660">
                  <c:v>44740</c:v>
                </c:pt>
                <c:pt idx="5661">
                  <c:v>44741</c:v>
                </c:pt>
                <c:pt idx="5662">
                  <c:v>44742</c:v>
                </c:pt>
                <c:pt idx="5663">
                  <c:v>44743</c:v>
                </c:pt>
                <c:pt idx="5664">
                  <c:v>44746</c:v>
                </c:pt>
                <c:pt idx="5665">
                  <c:v>44747</c:v>
                </c:pt>
                <c:pt idx="5666">
                  <c:v>44748</c:v>
                </c:pt>
                <c:pt idx="5667">
                  <c:v>44749</c:v>
                </c:pt>
                <c:pt idx="5668">
                  <c:v>44750</c:v>
                </c:pt>
                <c:pt idx="5669">
                  <c:v>44753</c:v>
                </c:pt>
                <c:pt idx="5670">
                  <c:v>44754</c:v>
                </c:pt>
                <c:pt idx="5671">
                  <c:v>44755</c:v>
                </c:pt>
                <c:pt idx="5672">
                  <c:v>44756</c:v>
                </c:pt>
                <c:pt idx="5673">
                  <c:v>44757</c:v>
                </c:pt>
                <c:pt idx="5674">
                  <c:v>44760</c:v>
                </c:pt>
                <c:pt idx="5675">
                  <c:v>44761</c:v>
                </c:pt>
                <c:pt idx="5676">
                  <c:v>44762</c:v>
                </c:pt>
                <c:pt idx="5677">
                  <c:v>44763</c:v>
                </c:pt>
                <c:pt idx="5678">
                  <c:v>44764</c:v>
                </c:pt>
                <c:pt idx="5679">
                  <c:v>44767</c:v>
                </c:pt>
                <c:pt idx="5680">
                  <c:v>44768</c:v>
                </c:pt>
                <c:pt idx="5681">
                  <c:v>44769</c:v>
                </c:pt>
                <c:pt idx="5682">
                  <c:v>44770</c:v>
                </c:pt>
                <c:pt idx="5683">
                  <c:v>44771</c:v>
                </c:pt>
                <c:pt idx="5684">
                  <c:v>44774</c:v>
                </c:pt>
                <c:pt idx="5685">
                  <c:v>44775</c:v>
                </c:pt>
                <c:pt idx="5686">
                  <c:v>44776</c:v>
                </c:pt>
                <c:pt idx="5687">
                  <c:v>44777</c:v>
                </c:pt>
                <c:pt idx="5688">
                  <c:v>44778</c:v>
                </c:pt>
                <c:pt idx="5689">
                  <c:v>44781</c:v>
                </c:pt>
                <c:pt idx="5690">
                  <c:v>44782</c:v>
                </c:pt>
                <c:pt idx="5691">
                  <c:v>44783</c:v>
                </c:pt>
                <c:pt idx="5692">
                  <c:v>44784</c:v>
                </c:pt>
                <c:pt idx="5693">
                  <c:v>44785</c:v>
                </c:pt>
                <c:pt idx="5694">
                  <c:v>44788</c:v>
                </c:pt>
                <c:pt idx="5695">
                  <c:v>44789</c:v>
                </c:pt>
                <c:pt idx="5696">
                  <c:v>44790</c:v>
                </c:pt>
                <c:pt idx="5697">
                  <c:v>44791</c:v>
                </c:pt>
                <c:pt idx="5698">
                  <c:v>44792</c:v>
                </c:pt>
                <c:pt idx="5699">
                  <c:v>44795</c:v>
                </c:pt>
                <c:pt idx="5700">
                  <c:v>44796</c:v>
                </c:pt>
                <c:pt idx="5701">
                  <c:v>44797</c:v>
                </c:pt>
                <c:pt idx="5702">
                  <c:v>44798</c:v>
                </c:pt>
                <c:pt idx="5703">
                  <c:v>44799</c:v>
                </c:pt>
                <c:pt idx="5704">
                  <c:v>44802</c:v>
                </c:pt>
                <c:pt idx="5705">
                  <c:v>44803</c:v>
                </c:pt>
                <c:pt idx="5706">
                  <c:v>44804</c:v>
                </c:pt>
                <c:pt idx="5707">
                  <c:v>44805</c:v>
                </c:pt>
                <c:pt idx="5708">
                  <c:v>44806</c:v>
                </c:pt>
                <c:pt idx="5709">
                  <c:v>44809</c:v>
                </c:pt>
                <c:pt idx="5710">
                  <c:v>44810</c:v>
                </c:pt>
                <c:pt idx="5711">
                  <c:v>44811</c:v>
                </c:pt>
                <c:pt idx="5712">
                  <c:v>44812</c:v>
                </c:pt>
                <c:pt idx="5713">
                  <c:v>44813</c:v>
                </c:pt>
                <c:pt idx="5714">
                  <c:v>44816</c:v>
                </c:pt>
                <c:pt idx="5715">
                  <c:v>44817</c:v>
                </c:pt>
                <c:pt idx="5716">
                  <c:v>44818</c:v>
                </c:pt>
                <c:pt idx="5717">
                  <c:v>44819</c:v>
                </c:pt>
                <c:pt idx="5718">
                  <c:v>44820</c:v>
                </c:pt>
                <c:pt idx="5719">
                  <c:v>44823</c:v>
                </c:pt>
                <c:pt idx="5720">
                  <c:v>44824</c:v>
                </c:pt>
                <c:pt idx="5721">
                  <c:v>44825</c:v>
                </c:pt>
                <c:pt idx="5722">
                  <c:v>44826</c:v>
                </c:pt>
                <c:pt idx="5723">
                  <c:v>44827</c:v>
                </c:pt>
                <c:pt idx="5724">
                  <c:v>44830</c:v>
                </c:pt>
                <c:pt idx="5725">
                  <c:v>44831</c:v>
                </c:pt>
                <c:pt idx="5726">
                  <c:v>44832</c:v>
                </c:pt>
                <c:pt idx="5727">
                  <c:v>44833</c:v>
                </c:pt>
                <c:pt idx="5728">
                  <c:v>44834</c:v>
                </c:pt>
                <c:pt idx="5729">
                  <c:v>44837</c:v>
                </c:pt>
                <c:pt idx="5730">
                  <c:v>44838</c:v>
                </c:pt>
                <c:pt idx="5731">
                  <c:v>44839</c:v>
                </c:pt>
                <c:pt idx="5732">
                  <c:v>44840</c:v>
                </c:pt>
                <c:pt idx="5733">
                  <c:v>44841</c:v>
                </c:pt>
                <c:pt idx="5734">
                  <c:v>44844</c:v>
                </c:pt>
                <c:pt idx="5735">
                  <c:v>44845</c:v>
                </c:pt>
                <c:pt idx="5736">
                  <c:v>44846</c:v>
                </c:pt>
                <c:pt idx="5737">
                  <c:v>44847</c:v>
                </c:pt>
                <c:pt idx="5738">
                  <c:v>44848</c:v>
                </c:pt>
                <c:pt idx="5739">
                  <c:v>44851</c:v>
                </c:pt>
                <c:pt idx="5740">
                  <c:v>44852</c:v>
                </c:pt>
                <c:pt idx="5741">
                  <c:v>44853</c:v>
                </c:pt>
                <c:pt idx="5742">
                  <c:v>44854</c:v>
                </c:pt>
                <c:pt idx="5743">
                  <c:v>44855</c:v>
                </c:pt>
                <c:pt idx="5744">
                  <c:v>44858</c:v>
                </c:pt>
                <c:pt idx="5745">
                  <c:v>44859</c:v>
                </c:pt>
                <c:pt idx="5746">
                  <c:v>44860</c:v>
                </c:pt>
                <c:pt idx="5747">
                  <c:v>44861</c:v>
                </c:pt>
                <c:pt idx="5748">
                  <c:v>44862</c:v>
                </c:pt>
                <c:pt idx="5749">
                  <c:v>44865</c:v>
                </c:pt>
                <c:pt idx="5750">
                  <c:v>44866</c:v>
                </c:pt>
                <c:pt idx="5751">
                  <c:v>44867</c:v>
                </c:pt>
                <c:pt idx="5752">
                  <c:v>44868</c:v>
                </c:pt>
                <c:pt idx="5753">
                  <c:v>44869</c:v>
                </c:pt>
                <c:pt idx="5754">
                  <c:v>44872</c:v>
                </c:pt>
                <c:pt idx="5755">
                  <c:v>44873</c:v>
                </c:pt>
                <c:pt idx="5756">
                  <c:v>44874</c:v>
                </c:pt>
                <c:pt idx="5757">
                  <c:v>44875</c:v>
                </c:pt>
                <c:pt idx="5758">
                  <c:v>44876</c:v>
                </c:pt>
                <c:pt idx="5759">
                  <c:v>44879</c:v>
                </c:pt>
                <c:pt idx="5760">
                  <c:v>44880</c:v>
                </c:pt>
                <c:pt idx="5761">
                  <c:v>44881</c:v>
                </c:pt>
                <c:pt idx="5762">
                  <c:v>44882</c:v>
                </c:pt>
                <c:pt idx="5763">
                  <c:v>44883</c:v>
                </c:pt>
                <c:pt idx="5764">
                  <c:v>44886</c:v>
                </c:pt>
                <c:pt idx="5765">
                  <c:v>44887</c:v>
                </c:pt>
                <c:pt idx="5766">
                  <c:v>44888</c:v>
                </c:pt>
                <c:pt idx="5767">
                  <c:v>44889</c:v>
                </c:pt>
                <c:pt idx="5768">
                  <c:v>44890</c:v>
                </c:pt>
                <c:pt idx="5769">
                  <c:v>44893</c:v>
                </c:pt>
                <c:pt idx="5770">
                  <c:v>44894</c:v>
                </c:pt>
                <c:pt idx="5771">
                  <c:v>44895</c:v>
                </c:pt>
                <c:pt idx="5772">
                  <c:v>44896</c:v>
                </c:pt>
                <c:pt idx="5773">
                  <c:v>44897</c:v>
                </c:pt>
                <c:pt idx="5774">
                  <c:v>44900</c:v>
                </c:pt>
                <c:pt idx="5775">
                  <c:v>44901</c:v>
                </c:pt>
                <c:pt idx="5776">
                  <c:v>44902</c:v>
                </c:pt>
                <c:pt idx="5777">
                  <c:v>44903</c:v>
                </c:pt>
                <c:pt idx="5778">
                  <c:v>44904</c:v>
                </c:pt>
                <c:pt idx="5779">
                  <c:v>44907</c:v>
                </c:pt>
                <c:pt idx="5780">
                  <c:v>44908</c:v>
                </c:pt>
                <c:pt idx="5781">
                  <c:v>44909</c:v>
                </c:pt>
                <c:pt idx="5782">
                  <c:v>44910</c:v>
                </c:pt>
                <c:pt idx="5783">
                  <c:v>44911</c:v>
                </c:pt>
                <c:pt idx="5784">
                  <c:v>44914</c:v>
                </c:pt>
                <c:pt idx="5785">
                  <c:v>44915</c:v>
                </c:pt>
                <c:pt idx="5786">
                  <c:v>44916</c:v>
                </c:pt>
                <c:pt idx="5787">
                  <c:v>44917</c:v>
                </c:pt>
                <c:pt idx="5788">
                  <c:v>44918</c:v>
                </c:pt>
                <c:pt idx="5789">
                  <c:v>44922</c:v>
                </c:pt>
                <c:pt idx="5790">
                  <c:v>44923</c:v>
                </c:pt>
                <c:pt idx="5791">
                  <c:v>44924</c:v>
                </c:pt>
                <c:pt idx="5792">
                  <c:v>44925</c:v>
                </c:pt>
                <c:pt idx="5793">
                  <c:v>44929</c:v>
                </c:pt>
                <c:pt idx="5794">
                  <c:v>44930</c:v>
                </c:pt>
                <c:pt idx="5795">
                  <c:v>44931</c:v>
                </c:pt>
                <c:pt idx="5796">
                  <c:v>44932</c:v>
                </c:pt>
                <c:pt idx="5797">
                  <c:v>44935</c:v>
                </c:pt>
                <c:pt idx="5798">
                  <c:v>44936</c:v>
                </c:pt>
                <c:pt idx="5799">
                  <c:v>44937</c:v>
                </c:pt>
                <c:pt idx="5800">
                  <c:v>44938</c:v>
                </c:pt>
                <c:pt idx="5801">
                  <c:v>44939</c:v>
                </c:pt>
                <c:pt idx="5802">
                  <c:v>44942</c:v>
                </c:pt>
                <c:pt idx="5803">
                  <c:v>44943</c:v>
                </c:pt>
                <c:pt idx="5804">
                  <c:v>44944</c:v>
                </c:pt>
                <c:pt idx="5805">
                  <c:v>44945</c:v>
                </c:pt>
                <c:pt idx="5806">
                  <c:v>44946</c:v>
                </c:pt>
                <c:pt idx="5807">
                  <c:v>44949</c:v>
                </c:pt>
                <c:pt idx="5808">
                  <c:v>44950</c:v>
                </c:pt>
                <c:pt idx="5809">
                  <c:v>44951</c:v>
                </c:pt>
                <c:pt idx="5810">
                  <c:v>44952</c:v>
                </c:pt>
                <c:pt idx="5811">
                  <c:v>44953</c:v>
                </c:pt>
                <c:pt idx="5812">
                  <c:v>44956</c:v>
                </c:pt>
                <c:pt idx="5813">
                  <c:v>44957</c:v>
                </c:pt>
                <c:pt idx="5814">
                  <c:v>44958</c:v>
                </c:pt>
                <c:pt idx="5815">
                  <c:v>44959</c:v>
                </c:pt>
                <c:pt idx="5816">
                  <c:v>44960</c:v>
                </c:pt>
                <c:pt idx="5817">
                  <c:v>44963</c:v>
                </c:pt>
                <c:pt idx="5818">
                  <c:v>44964</c:v>
                </c:pt>
                <c:pt idx="5819">
                  <c:v>44965</c:v>
                </c:pt>
                <c:pt idx="5820">
                  <c:v>44966</c:v>
                </c:pt>
                <c:pt idx="5821">
                  <c:v>44967</c:v>
                </c:pt>
                <c:pt idx="5822">
                  <c:v>44970</c:v>
                </c:pt>
                <c:pt idx="5823">
                  <c:v>44971</c:v>
                </c:pt>
                <c:pt idx="5824">
                  <c:v>44972</c:v>
                </c:pt>
                <c:pt idx="5825">
                  <c:v>44973</c:v>
                </c:pt>
                <c:pt idx="5826">
                  <c:v>44974</c:v>
                </c:pt>
                <c:pt idx="5827">
                  <c:v>44977</c:v>
                </c:pt>
                <c:pt idx="5828">
                  <c:v>44978</c:v>
                </c:pt>
                <c:pt idx="5829">
                  <c:v>44979</c:v>
                </c:pt>
                <c:pt idx="5830">
                  <c:v>44980</c:v>
                </c:pt>
                <c:pt idx="5831">
                  <c:v>44981</c:v>
                </c:pt>
                <c:pt idx="5832">
                  <c:v>44984</c:v>
                </c:pt>
                <c:pt idx="5833">
                  <c:v>44985</c:v>
                </c:pt>
                <c:pt idx="5834">
                  <c:v>44986</c:v>
                </c:pt>
                <c:pt idx="5835">
                  <c:v>44987</c:v>
                </c:pt>
                <c:pt idx="5836">
                  <c:v>44988</c:v>
                </c:pt>
                <c:pt idx="5837">
                  <c:v>44991</c:v>
                </c:pt>
                <c:pt idx="5838">
                  <c:v>44992</c:v>
                </c:pt>
                <c:pt idx="5839">
                  <c:v>44993</c:v>
                </c:pt>
                <c:pt idx="5840">
                  <c:v>44994</c:v>
                </c:pt>
                <c:pt idx="5841">
                  <c:v>44995</c:v>
                </c:pt>
                <c:pt idx="5842">
                  <c:v>44998</c:v>
                </c:pt>
                <c:pt idx="5843">
                  <c:v>44999</c:v>
                </c:pt>
                <c:pt idx="5844">
                  <c:v>45000</c:v>
                </c:pt>
                <c:pt idx="5845">
                  <c:v>45001</c:v>
                </c:pt>
                <c:pt idx="5846">
                  <c:v>45002</c:v>
                </c:pt>
                <c:pt idx="5847">
                  <c:v>45005</c:v>
                </c:pt>
                <c:pt idx="5848">
                  <c:v>45006</c:v>
                </c:pt>
                <c:pt idx="5849">
                  <c:v>45007</c:v>
                </c:pt>
                <c:pt idx="5850">
                  <c:v>45008</c:v>
                </c:pt>
                <c:pt idx="5851">
                  <c:v>45009</c:v>
                </c:pt>
                <c:pt idx="5852">
                  <c:v>45012</c:v>
                </c:pt>
                <c:pt idx="5853">
                  <c:v>45013</c:v>
                </c:pt>
                <c:pt idx="5854">
                  <c:v>45014</c:v>
                </c:pt>
                <c:pt idx="5855">
                  <c:v>45015</c:v>
                </c:pt>
                <c:pt idx="5856">
                  <c:v>45016</c:v>
                </c:pt>
                <c:pt idx="5857">
                  <c:v>45019</c:v>
                </c:pt>
                <c:pt idx="5858">
                  <c:v>45020</c:v>
                </c:pt>
                <c:pt idx="5859">
                  <c:v>45021</c:v>
                </c:pt>
                <c:pt idx="5860">
                  <c:v>45022</c:v>
                </c:pt>
                <c:pt idx="5861">
                  <c:v>45026</c:v>
                </c:pt>
                <c:pt idx="5862">
                  <c:v>45027</c:v>
                </c:pt>
                <c:pt idx="5863">
                  <c:v>45028</c:v>
                </c:pt>
                <c:pt idx="5864">
                  <c:v>45029</c:v>
                </c:pt>
                <c:pt idx="5865">
                  <c:v>45030</c:v>
                </c:pt>
                <c:pt idx="5866">
                  <c:v>45033</c:v>
                </c:pt>
                <c:pt idx="5867">
                  <c:v>45034</c:v>
                </c:pt>
                <c:pt idx="5868">
                  <c:v>45035</c:v>
                </c:pt>
                <c:pt idx="5869">
                  <c:v>45036</c:v>
                </c:pt>
                <c:pt idx="5870">
                  <c:v>45037</c:v>
                </c:pt>
                <c:pt idx="5871">
                  <c:v>45040</c:v>
                </c:pt>
                <c:pt idx="5872">
                  <c:v>45041</c:v>
                </c:pt>
                <c:pt idx="5873">
                  <c:v>45042</c:v>
                </c:pt>
                <c:pt idx="5874">
                  <c:v>45043</c:v>
                </c:pt>
                <c:pt idx="5875">
                  <c:v>45044</c:v>
                </c:pt>
                <c:pt idx="5876">
                  <c:v>45047</c:v>
                </c:pt>
                <c:pt idx="5877">
                  <c:v>45048</c:v>
                </c:pt>
                <c:pt idx="5878">
                  <c:v>45049</c:v>
                </c:pt>
                <c:pt idx="5879">
                  <c:v>45050</c:v>
                </c:pt>
                <c:pt idx="5880">
                  <c:v>45051</c:v>
                </c:pt>
                <c:pt idx="5881">
                  <c:v>45054</c:v>
                </c:pt>
                <c:pt idx="5882">
                  <c:v>45055</c:v>
                </c:pt>
                <c:pt idx="5883">
                  <c:v>45056</c:v>
                </c:pt>
                <c:pt idx="5884">
                  <c:v>45057</c:v>
                </c:pt>
                <c:pt idx="5885">
                  <c:v>45058</c:v>
                </c:pt>
                <c:pt idx="5886">
                  <c:v>45061</c:v>
                </c:pt>
                <c:pt idx="5887">
                  <c:v>45062</c:v>
                </c:pt>
                <c:pt idx="5888">
                  <c:v>45063</c:v>
                </c:pt>
                <c:pt idx="5889">
                  <c:v>45064</c:v>
                </c:pt>
                <c:pt idx="5890">
                  <c:v>45065</c:v>
                </c:pt>
                <c:pt idx="5891">
                  <c:v>45068</c:v>
                </c:pt>
                <c:pt idx="5892">
                  <c:v>45069</c:v>
                </c:pt>
                <c:pt idx="5893">
                  <c:v>45070</c:v>
                </c:pt>
                <c:pt idx="5894">
                  <c:v>45071</c:v>
                </c:pt>
                <c:pt idx="5895">
                  <c:v>45072</c:v>
                </c:pt>
                <c:pt idx="5896">
                  <c:v>45075</c:v>
                </c:pt>
                <c:pt idx="5897">
                  <c:v>45076</c:v>
                </c:pt>
                <c:pt idx="5898">
                  <c:v>45077</c:v>
                </c:pt>
                <c:pt idx="5899">
                  <c:v>45078</c:v>
                </c:pt>
                <c:pt idx="5900">
                  <c:v>45079</c:v>
                </c:pt>
                <c:pt idx="5901">
                  <c:v>45082</c:v>
                </c:pt>
                <c:pt idx="5902">
                  <c:v>45083</c:v>
                </c:pt>
                <c:pt idx="5903">
                  <c:v>45084</c:v>
                </c:pt>
                <c:pt idx="5904">
                  <c:v>45085</c:v>
                </c:pt>
                <c:pt idx="5905">
                  <c:v>45086</c:v>
                </c:pt>
                <c:pt idx="5906">
                  <c:v>45089</c:v>
                </c:pt>
                <c:pt idx="5907">
                  <c:v>45090</c:v>
                </c:pt>
                <c:pt idx="5908">
                  <c:v>45091</c:v>
                </c:pt>
                <c:pt idx="5909">
                  <c:v>45092</c:v>
                </c:pt>
                <c:pt idx="5910">
                  <c:v>45093</c:v>
                </c:pt>
                <c:pt idx="5911">
                  <c:v>45096</c:v>
                </c:pt>
                <c:pt idx="5912">
                  <c:v>45097</c:v>
                </c:pt>
                <c:pt idx="5913">
                  <c:v>45098</c:v>
                </c:pt>
                <c:pt idx="5914">
                  <c:v>45099</c:v>
                </c:pt>
                <c:pt idx="5915">
                  <c:v>45100</c:v>
                </c:pt>
                <c:pt idx="5916">
                  <c:v>45103</c:v>
                </c:pt>
                <c:pt idx="5917">
                  <c:v>45104</c:v>
                </c:pt>
                <c:pt idx="5918">
                  <c:v>45105</c:v>
                </c:pt>
                <c:pt idx="5919">
                  <c:v>45106</c:v>
                </c:pt>
                <c:pt idx="5920">
                  <c:v>45107</c:v>
                </c:pt>
                <c:pt idx="5921">
                  <c:v>45110</c:v>
                </c:pt>
                <c:pt idx="5922">
                  <c:v>45111</c:v>
                </c:pt>
                <c:pt idx="5923">
                  <c:v>45112</c:v>
                </c:pt>
                <c:pt idx="5924">
                  <c:v>45113</c:v>
                </c:pt>
                <c:pt idx="5925">
                  <c:v>45114</c:v>
                </c:pt>
                <c:pt idx="5926">
                  <c:v>45117</c:v>
                </c:pt>
                <c:pt idx="5927">
                  <c:v>45118</c:v>
                </c:pt>
                <c:pt idx="5928">
                  <c:v>45119</c:v>
                </c:pt>
                <c:pt idx="5929">
                  <c:v>45120</c:v>
                </c:pt>
                <c:pt idx="5930">
                  <c:v>45121</c:v>
                </c:pt>
                <c:pt idx="5931">
                  <c:v>45124</c:v>
                </c:pt>
                <c:pt idx="5932">
                  <c:v>45125</c:v>
                </c:pt>
                <c:pt idx="5933">
                  <c:v>45126</c:v>
                </c:pt>
                <c:pt idx="5934">
                  <c:v>45127</c:v>
                </c:pt>
                <c:pt idx="5935">
                  <c:v>45128</c:v>
                </c:pt>
                <c:pt idx="5936">
                  <c:v>45131</c:v>
                </c:pt>
                <c:pt idx="5937">
                  <c:v>45132</c:v>
                </c:pt>
                <c:pt idx="5938">
                  <c:v>45133</c:v>
                </c:pt>
                <c:pt idx="5939">
                  <c:v>45134</c:v>
                </c:pt>
                <c:pt idx="5940">
                  <c:v>45135</c:v>
                </c:pt>
                <c:pt idx="5941">
                  <c:v>45138</c:v>
                </c:pt>
                <c:pt idx="5942">
                  <c:v>45139</c:v>
                </c:pt>
                <c:pt idx="5943">
                  <c:v>45140</c:v>
                </c:pt>
                <c:pt idx="5944">
                  <c:v>45141</c:v>
                </c:pt>
                <c:pt idx="5945">
                  <c:v>45142</c:v>
                </c:pt>
                <c:pt idx="5946">
                  <c:v>45145</c:v>
                </c:pt>
                <c:pt idx="5947">
                  <c:v>45146</c:v>
                </c:pt>
                <c:pt idx="5948">
                  <c:v>45147</c:v>
                </c:pt>
                <c:pt idx="5949">
                  <c:v>45148</c:v>
                </c:pt>
                <c:pt idx="5950">
                  <c:v>45149</c:v>
                </c:pt>
                <c:pt idx="5951">
                  <c:v>45152</c:v>
                </c:pt>
                <c:pt idx="5952">
                  <c:v>45153</c:v>
                </c:pt>
                <c:pt idx="5953">
                  <c:v>45154</c:v>
                </c:pt>
                <c:pt idx="5954">
                  <c:v>45155</c:v>
                </c:pt>
                <c:pt idx="5955">
                  <c:v>45156</c:v>
                </c:pt>
                <c:pt idx="5956">
                  <c:v>45159</c:v>
                </c:pt>
                <c:pt idx="5957">
                  <c:v>45160</c:v>
                </c:pt>
                <c:pt idx="5958">
                  <c:v>45161</c:v>
                </c:pt>
                <c:pt idx="5959">
                  <c:v>45162</c:v>
                </c:pt>
                <c:pt idx="5960">
                  <c:v>45163</c:v>
                </c:pt>
                <c:pt idx="5961">
                  <c:v>45166</c:v>
                </c:pt>
                <c:pt idx="5962">
                  <c:v>45167</c:v>
                </c:pt>
                <c:pt idx="5963">
                  <c:v>45168</c:v>
                </c:pt>
                <c:pt idx="5964">
                  <c:v>45169</c:v>
                </c:pt>
                <c:pt idx="5965">
                  <c:v>45170</c:v>
                </c:pt>
                <c:pt idx="5966">
                  <c:v>45173</c:v>
                </c:pt>
                <c:pt idx="5967">
                  <c:v>45174</c:v>
                </c:pt>
                <c:pt idx="5968">
                  <c:v>45175</c:v>
                </c:pt>
                <c:pt idx="5969">
                  <c:v>45176</c:v>
                </c:pt>
                <c:pt idx="5970">
                  <c:v>45177</c:v>
                </c:pt>
                <c:pt idx="5971">
                  <c:v>45180</c:v>
                </c:pt>
                <c:pt idx="5972">
                  <c:v>45181</c:v>
                </c:pt>
                <c:pt idx="5973">
                  <c:v>45182</c:v>
                </c:pt>
                <c:pt idx="5974">
                  <c:v>45183</c:v>
                </c:pt>
                <c:pt idx="5975">
                  <c:v>45184</c:v>
                </c:pt>
                <c:pt idx="5976">
                  <c:v>45187</c:v>
                </c:pt>
                <c:pt idx="5977">
                  <c:v>45188</c:v>
                </c:pt>
                <c:pt idx="5978">
                  <c:v>45189</c:v>
                </c:pt>
                <c:pt idx="5979">
                  <c:v>45190</c:v>
                </c:pt>
                <c:pt idx="5980">
                  <c:v>45191</c:v>
                </c:pt>
                <c:pt idx="5981">
                  <c:v>45194</c:v>
                </c:pt>
                <c:pt idx="5982">
                  <c:v>45195</c:v>
                </c:pt>
                <c:pt idx="5983">
                  <c:v>45196</c:v>
                </c:pt>
                <c:pt idx="5984">
                  <c:v>45197</c:v>
                </c:pt>
                <c:pt idx="5985">
                  <c:v>45198</c:v>
                </c:pt>
                <c:pt idx="5986">
                  <c:v>45201</c:v>
                </c:pt>
                <c:pt idx="5987">
                  <c:v>45202</c:v>
                </c:pt>
                <c:pt idx="5988">
                  <c:v>45203</c:v>
                </c:pt>
                <c:pt idx="5989">
                  <c:v>45204</c:v>
                </c:pt>
                <c:pt idx="5990">
                  <c:v>45205</c:v>
                </c:pt>
                <c:pt idx="5991">
                  <c:v>45208</c:v>
                </c:pt>
                <c:pt idx="5992">
                  <c:v>45209</c:v>
                </c:pt>
                <c:pt idx="5993">
                  <c:v>45210</c:v>
                </c:pt>
                <c:pt idx="5994">
                  <c:v>45211</c:v>
                </c:pt>
                <c:pt idx="5995">
                  <c:v>45212</c:v>
                </c:pt>
                <c:pt idx="5996">
                  <c:v>45215</c:v>
                </c:pt>
                <c:pt idx="5997">
                  <c:v>45216</c:v>
                </c:pt>
                <c:pt idx="5998">
                  <c:v>45217</c:v>
                </c:pt>
                <c:pt idx="5999">
                  <c:v>45218</c:v>
                </c:pt>
                <c:pt idx="6000">
                  <c:v>45219</c:v>
                </c:pt>
                <c:pt idx="6001">
                  <c:v>45222</c:v>
                </c:pt>
                <c:pt idx="6002">
                  <c:v>45223</c:v>
                </c:pt>
                <c:pt idx="6003">
                  <c:v>45224</c:v>
                </c:pt>
                <c:pt idx="6004">
                  <c:v>45225</c:v>
                </c:pt>
                <c:pt idx="6005">
                  <c:v>45226</c:v>
                </c:pt>
                <c:pt idx="6006">
                  <c:v>45229</c:v>
                </c:pt>
                <c:pt idx="6007">
                  <c:v>45230</c:v>
                </c:pt>
                <c:pt idx="6008">
                  <c:v>45231</c:v>
                </c:pt>
                <c:pt idx="6009">
                  <c:v>45232</c:v>
                </c:pt>
                <c:pt idx="6010">
                  <c:v>45233</c:v>
                </c:pt>
                <c:pt idx="6011">
                  <c:v>45236</c:v>
                </c:pt>
                <c:pt idx="6012">
                  <c:v>45237</c:v>
                </c:pt>
                <c:pt idx="6013">
                  <c:v>45238</c:v>
                </c:pt>
                <c:pt idx="6014">
                  <c:v>45239</c:v>
                </c:pt>
                <c:pt idx="6015">
                  <c:v>45240</c:v>
                </c:pt>
                <c:pt idx="6016">
                  <c:v>45243</c:v>
                </c:pt>
                <c:pt idx="6017">
                  <c:v>45244</c:v>
                </c:pt>
                <c:pt idx="6018">
                  <c:v>45245</c:v>
                </c:pt>
                <c:pt idx="6019">
                  <c:v>45246</c:v>
                </c:pt>
                <c:pt idx="6020">
                  <c:v>45247</c:v>
                </c:pt>
                <c:pt idx="6021">
                  <c:v>45250</c:v>
                </c:pt>
                <c:pt idx="6022">
                  <c:v>45251</c:v>
                </c:pt>
                <c:pt idx="6023">
                  <c:v>45252</c:v>
                </c:pt>
                <c:pt idx="6024">
                  <c:v>45253</c:v>
                </c:pt>
                <c:pt idx="6025">
                  <c:v>45254</c:v>
                </c:pt>
                <c:pt idx="6026">
                  <c:v>45257</c:v>
                </c:pt>
                <c:pt idx="6027">
                  <c:v>45258</c:v>
                </c:pt>
                <c:pt idx="6028">
                  <c:v>45259</c:v>
                </c:pt>
                <c:pt idx="6029">
                  <c:v>45260</c:v>
                </c:pt>
                <c:pt idx="6030">
                  <c:v>45261</c:v>
                </c:pt>
                <c:pt idx="6031">
                  <c:v>45264</c:v>
                </c:pt>
                <c:pt idx="6032">
                  <c:v>45265</c:v>
                </c:pt>
                <c:pt idx="6033">
                  <c:v>45266</c:v>
                </c:pt>
                <c:pt idx="6034">
                  <c:v>45267</c:v>
                </c:pt>
                <c:pt idx="6035">
                  <c:v>45268</c:v>
                </c:pt>
                <c:pt idx="6036">
                  <c:v>45271</c:v>
                </c:pt>
                <c:pt idx="6037">
                  <c:v>45272</c:v>
                </c:pt>
                <c:pt idx="6038">
                  <c:v>45273</c:v>
                </c:pt>
                <c:pt idx="6039">
                  <c:v>45274</c:v>
                </c:pt>
                <c:pt idx="6040">
                  <c:v>45275</c:v>
                </c:pt>
                <c:pt idx="6041">
                  <c:v>45278</c:v>
                </c:pt>
                <c:pt idx="6042">
                  <c:v>45279</c:v>
                </c:pt>
                <c:pt idx="6043">
                  <c:v>45280</c:v>
                </c:pt>
                <c:pt idx="6044">
                  <c:v>45281</c:v>
                </c:pt>
                <c:pt idx="6045">
                  <c:v>45282</c:v>
                </c:pt>
                <c:pt idx="6046">
                  <c:v>45286</c:v>
                </c:pt>
                <c:pt idx="6047">
                  <c:v>45287</c:v>
                </c:pt>
                <c:pt idx="6048">
                  <c:v>45288</c:v>
                </c:pt>
                <c:pt idx="6049">
                  <c:v>45289</c:v>
                </c:pt>
                <c:pt idx="6050">
                  <c:v>45293</c:v>
                </c:pt>
                <c:pt idx="6051">
                  <c:v>45294</c:v>
                </c:pt>
                <c:pt idx="6052">
                  <c:v>45295</c:v>
                </c:pt>
                <c:pt idx="6053">
                  <c:v>45296</c:v>
                </c:pt>
                <c:pt idx="6054">
                  <c:v>45299</c:v>
                </c:pt>
                <c:pt idx="6055">
                  <c:v>45300</c:v>
                </c:pt>
                <c:pt idx="6056">
                  <c:v>45301</c:v>
                </c:pt>
                <c:pt idx="6057">
                  <c:v>45302</c:v>
                </c:pt>
                <c:pt idx="6058">
                  <c:v>45303</c:v>
                </c:pt>
                <c:pt idx="6059">
                  <c:v>45306</c:v>
                </c:pt>
                <c:pt idx="6060">
                  <c:v>45307</c:v>
                </c:pt>
                <c:pt idx="6061">
                  <c:v>45308</c:v>
                </c:pt>
                <c:pt idx="6062">
                  <c:v>45309</c:v>
                </c:pt>
                <c:pt idx="6063">
                  <c:v>45310</c:v>
                </c:pt>
                <c:pt idx="6064">
                  <c:v>45313</c:v>
                </c:pt>
                <c:pt idx="6065">
                  <c:v>45314</c:v>
                </c:pt>
                <c:pt idx="6066">
                  <c:v>45315</c:v>
                </c:pt>
                <c:pt idx="6067">
                  <c:v>45316</c:v>
                </c:pt>
                <c:pt idx="6068">
                  <c:v>45317</c:v>
                </c:pt>
                <c:pt idx="6069">
                  <c:v>45320</c:v>
                </c:pt>
                <c:pt idx="6070">
                  <c:v>45321</c:v>
                </c:pt>
                <c:pt idx="6071">
                  <c:v>45322</c:v>
                </c:pt>
                <c:pt idx="6072">
                  <c:v>45323</c:v>
                </c:pt>
                <c:pt idx="6073">
                  <c:v>45324</c:v>
                </c:pt>
                <c:pt idx="6074">
                  <c:v>45327</c:v>
                </c:pt>
                <c:pt idx="6075">
                  <c:v>45328</c:v>
                </c:pt>
                <c:pt idx="6076">
                  <c:v>45329</c:v>
                </c:pt>
                <c:pt idx="6077">
                  <c:v>45330</c:v>
                </c:pt>
                <c:pt idx="6078">
                  <c:v>45331</c:v>
                </c:pt>
                <c:pt idx="6079">
                  <c:v>45334</c:v>
                </c:pt>
                <c:pt idx="6080">
                  <c:v>45335</c:v>
                </c:pt>
                <c:pt idx="6081">
                  <c:v>45336</c:v>
                </c:pt>
                <c:pt idx="6082">
                  <c:v>45337</c:v>
                </c:pt>
                <c:pt idx="6083">
                  <c:v>45338</c:v>
                </c:pt>
                <c:pt idx="6084">
                  <c:v>45341</c:v>
                </c:pt>
                <c:pt idx="6085">
                  <c:v>45342</c:v>
                </c:pt>
                <c:pt idx="6086">
                  <c:v>45343</c:v>
                </c:pt>
                <c:pt idx="6087">
                  <c:v>45344</c:v>
                </c:pt>
                <c:pt idx="6088">
                  <c:v>45345</c:v>
                </c:pt>
                <c:pt idx="6089">
                  <c:v>45348</c:v>
                </c:pt>
                <c:pt idx="6090">
                  <c:v>45349</c:v>
                </c:pt>
                <c:pt idx="6091">
                  <c:v>45350</c:v>
                </c:pt>
                <c:pt idx="6092">
                  <c:v>45351</c:v>
                </c:pt>
                <c:pt idx="6093">
                  <c:v>45352</c:v>
                </c:pt>
                <c:pt idx="6094">
                  <c:v>45355</c:v>
                </c:pt>
                <c:pt idx="6095">
                  <c:v>45356</c:v>
                </c:pt>
                <c:pt idx="6096">
                  <c:v>45357</c:v>
                </c:pt>
                <c:pt idx="6097">
                  <c:v>45358</c:v>
                </c:pt>
                <c:pt idx="6098">
                  <c:v>45359</c:v>
                </c:pt>
                <c:pt idx="6099">
                  <c:v>45362</c:v>
                </c:pt>
                <c:pt idx="6100">
                  <c:v>45363</c:v>
                </c:pt>
                <c:pt idx="6101">
                  <c:v>45364</c:v>
                </c:pt>
                <c:pt idx="6102">
                  <c:v>45365</c:v>
                </c:pt>
                <c:pt idx="6103">
                  <c:v>45366</c:v>
                </c:pt>
                <c:pt idx="6104">
                  <c:v>45369</c:v>
                </c:pt>
                <c:pt idx="6105">
                  <c:v>45370</c:v>
                </c:pt>
                <c:pt idx="6106">
                  <c:v>45371</c:v>
                </c:pt>
                <c:pt idx="6107">
                  <c:v>45372</c:v>
                </c:pt>
                <c:pt idx="6108">
                  <c:v>45373</c:v>
                </c:pt>
                <c:pt idx="6109">
                  <c:v>45376</c:v>
                </c:pt>
                <c:pt idx="6110">
                  <c:v>45377</c:v>
                </c:pt>
                <c:pt idx="6111">
                  <c:v>45378</c:v>
                </c:pt>
                <c:pt idx="6112">
                  <c:v>45379</c:v>
                </c:pt>
                <c:pt idx="6113">
                  <c:v>45383</c:v>
                </c:pt>
                <c:pt idx="6114">
                  <c:v>45384</c:v>
                </c:pt>
                <c:pt idx="6115">
                  <c:v>45385</c:v>
                </c:pt>
                <c:pt idx="6116">
                  <c:v>45386</c:v>
                </c:pt>
                <c:pt idx="6117">
                  <c:v>45387</c:v>
                </c:pt>
                <c:pt idx="6118">
                  <c:v>45390</c:v>
                </c:pt>
                <c:pt idx="6119">
                  <c:v>45391</c:v>
                </c:pt>
                <c:pt idx="6120">
                  <c:v>45392</c:v>
                </c:pt>
                <c:pt idx="6121">
                  <c:v>45393</c:v>
                </c:pt>
                <c:pt idx="6122">
                  <c:v>45394</c:v>
                </c:pt>
                <c:pt idx="6123">
                  <c:v>45397</c:v>
                </c:pt>
                <c:pt idx="6124">
                  <c:v>45398</c:v>
                </c:pt>
                <c:pt idx="6125">
                  <c:v>45399</c:v>
                </c:pt>
                <c:pt idx="6126">
                  <c:v>45400</c:v>
                </c:pt>
                <c:pt idx="6127">
                  <c:v>45401</c:v>
                </c:pt>
                <c:pt idx="6128">
                  <c:v>45404</c:v>
                </c:pt>
                <c:pt idx="6129">
                  <c:v>45405</c:v>
                </c:pt>
                <c:pt idx="6130">
                  <c:v>45406</c:v>
                </c:pt>
                <c:pt idx="6131">
                  <c:v>45407</c:v>
                </c:pt>
                <c:pt idx="6132">
                  <c:v>45408</c:v>
                </c:pt>
                <c:pt idx="6133">
                  <c:v>45411</c:v>
                </c:pt>
                <c:pt idx="6134">
                  <c:v>45412</c:v>
                </c:pt>
                <c:pt idx="6135">
                  <c:v>45413</c:v>
                </c:pt>
                <c:pt idx="6136">
                  <c:v>45414</c:v>
                </c:pt>
                <c:pt idx="6137">
                  <c:v>45415</c:v>
                </c:pt>
                <c:pt idx="6138">
                  <c:v>45418</c:v>
                </c:pt>
                <c:pt idx="6139">
                  <c:v>45419</c:v>
                </c:pt>
                <c:pt idx="6140">
                  <c:v>45420</c:v>
                </c:pt>
                <c:pt idx="6141">
                  <c:v>45421</c:v>
                </c:pt>
                <c:pt idx="6142">
                  <c:v>45422</c:v>
                </c:pt>
                <c:pt idx="6143">
                  <c:v>45425</c:v>
                </c:pt>
                <c:pt idx="6144">
                  <c:v>45426</c:v>
                </c:pt>
                <c:pt idx="6145">
                  <c:v>45427</c:v>
                </c:pt>
                <c:pt idx="6146">
                  <c:v>45428</c:v>
                </c:pt>
                <c:pt idx="6147">
                  <c:v>45429</c:v>
                </c:pt>
                <c:pt idx="6148">
                  <c:v>45432</c:v>
                </c:pt>
                <c:pt idx="6149">
                  <c:v>45433</c:v>
                </c:pt>
                <c:pt idx="6150">
                  <c:v>45434</c:v>
                </c:pt>
                <c:pt idx="6151">
                  <c:v>45435</c:v>
                </c:pt>
                <c:pt idx="6152">
                  <c:v>45436</c:v>
                </c:pt>
                <c:pt idx="6153">
                  <c:v>45439</c:v>
                </c:pt>
                <c:pt idx="6154">
                  <c:v>45440</c:v>
                </c:pt>
                <c:pt idx="6155">
                  <c:v>45441</c:v>
                </c:pt>
                <c:pt idx="6156">
                  <c:v>45442</c:v>
                </c:pt>
                <c:pt idx="6157">
                  <c:v>45443</c:v>
                </c:pt>
                <c:pt idx="6158">
                  <c:v>45446</c:v>
                </c:pt>
                <c:pt idx="6159">
                  <c:v>45447</c:v>
                </c:pt>
                <c:pt idx="6160">
                  <c:v>45448</c:v>
                </c:pt>
                <c:pt idx="6161">
                  <c:v>45449</c:v>
                </c:pt>
                <c:pt idx="6162">
                  <c:v>45450</c:v>
                </c:pt>
                <c:pt idx="6163">
                  <c:v>45453</c:v>
                </c:pt>
                <c:pt idx="6164">
                  <c:v>45454</c:v>
                </c:pt>
                <c:pt idx="6165">
                  <c:v>45455</c:v>
                </c:pt>
                <c:pt idx="6166">
                  <c:v>45456</c:v>
                </c:pt>
                <c:pt idx="6167">
                  <c:v>45457</c:v>
                </c:pt>
                <c:pt idx="6168">
                  <c:v>45460</c:v>
                </c:pt>
                <c:pt idx="6169">
                  <c:v>45461</c:v>
                </c:pt>
                <c:pt idx="6170">
                  <c:v>45462</c:v>
                </c:pt>
                <c:pt idx="6171">
                  <c:v>45463</c:v>
                </c:pt>
                <c:pt idx="6172">
                  <c:v>45464</c:v>
                </c:pt>
                <c:pt idx="6173">
                  <c:v>45467</c:v>
                </c:pt>
                <c:pt idx="6174">
                  <c:v>45468</c:v>
                </c:pt>
                <c:pt idx="6175">
                  <c:v>45469</c:v>
                </c:pt>
                <c:pt idx="6176">
                  <c:v>45470</c:v>
                </c:pt>
                <c:pt idx="6177">
                  <c:v>45471</c:v>
                </c:pt>
                <c:pt idx="6178">
                  <c:v>45474</c:v>
                </c:pt>
                <c:pt idx="6179">
                  <c:v>45475</c:v>
                </c:pt>
                <c:pt idx="6180">
                  <c:v>45476</c:v>
                </c:pt>
                <c:pt idx="6181">
                  <c:v>45477</c:v>
                </c:pt>
                <c:pt idx="6182">
                  <c:v>45478</c:v>
                </c:pt>
                <c:pt idx="6183">
                  <c:v>45481</c:v>
                </c:pt>
                <c:pt idx="6184">
                  <c:v>45482</c:v>
                </c:pt>
                <c:pt idx="6185">
                  <c:v>45483</c:v>
                </c:pt>
                <c:pt idx="6186">
                  <c:v>45484</c:v>
                </c:pt>
                <c:pt idx="6187">
                  <c:v>45485</c:v>
                </c:pt>
                <c:pt idx="6188">
                  <c:v>45488</c:v>
                </c:pt>
                <c:pt idx="6189">
                  <c:v>45489</c:v>
                </c:pt>
                <c:pt idx="6190">
                  <c:v>45490</c:v>
                </c:pt>
                <c:pt idx="6191">
                  <c:v>45491</c:v>
                </c:pt>
                <c:pt idx="6192">
                  <c:v>45492</c:v>
                </c:pt>
                <c:pt idx="6193">
                  <c:v>45495</c:v>
                </c:pt>
                <c:pt idx="6194">
                  <c:v>45496</c:v>
                </c:pt>
                <c:pt idx="6195">
                  <c:v>45497</c:v>
                </c:pt>
                <c:pt idx="6196">
                  <c:v>45498</c:v>
                </c:pt>
                <c:pt idx="6197">
                  <c:v>45499</c:v>
                </c:pt>
                <c:pt idx="6198">
                  <c:v>45502</c:v>
                </c:pt>
                <c:pt idx="6199">
                  <c:v>45503</c:v>
                </c:pt>
                <c:pt idx="6200">
                  <c:v>45504</c:v>
                </c:pt>
                <c:pt idx="6201">
                  <c:v>45505</c:v>
                </c:pt>
                <c:pt idx="6202">
                  <c:v>45506</c:v>
                </c:pt>
                <c:pt idx="6203">
                  <c:v>45509</c:v>
                </c:pt>
                <c:pt idx="6204">
                  <c:v>45510</c:v>
                </c:pt>
                <c:pt idx="6205">
                  <c:v>45511</c:v>
                </c:pt>
                <c:pt idx="6206">
                  <c:v>45512</c:v>
                </c:pt>
                <c:pt idx="6207">
                  <c:v>45513</c:v>
                </c:pt>
                <c:pt idx="6208">
                  <c:v>45516</c:v>
                </c:pt>
                <c:pt idx="6209">
                  <c:v>45517</c:v>
                </c:pt>
                <c:pt idx="6210">
                  <c:v>45518</c:v>
                </c:pt>
                <c:pt idx="6211">
                  <c:v>45519</c:v>
                </c:pt>
                <c:pt idx="6212">
                  <c:v>45520</c:v>
                </c:pt>
                <c:pt idx="6213">
                  <c:v>45523</c:v>
                </c:pt>
                <c:pt idx="6214">
                  <c:v>45524</c:v>
                </c:pt>
                <c:pt idx="6215">
                  <c:v>45525</c:v>
                </c:pt>
                <c:pt idx="6216">
                  <c:v>45526</c:v>
                </c:pt>
                <c:pt idx="6217">
                  <c:v>45527</c:v>
                </c:pt>
                <c:pt idx="6218">
                  <c:v>45530</c:v>
                </c:pt>
                <c:pt idx="6219">
                  <c:v>45531</c:v>
                </c:pt>
                <c:pt idx="6220">
                  <c:v>45532</c:v>
                </c:pt>
                <c:pt idx="6221">
                  <c:v>45533</c:v>
                </c:pt>
                <c:pt idx="6222">
                  <c:v>45534</c:v>
                </c:pt>
                <c:pt idx="6223">
                  <c:v>45537</c:v>
                </c:pt>
                <c:pt idx="6224">
                  <c:v>45538</c:v>
                </c:pt>
                <c:pt idx="6225">
                  <c:v>45539</c:v>
                </c:pt>
                <c:pt idx="6226">
                  <c:v>45540</c:v>
                </c:pt>
                <c:pt idx="6227">
                  <c:v>45541</c:v>
                </c:pt>
                <c:pt idx="6228">
                  <c:v>45544</c:v>
                </c:pt>
                <c:pt idx="6229">
                  <c:v>45545</c:v>
                </c:pt>
                <c:pt idx="6230">
                  <c:v>45546</c:v>
                </c:pt>
                <c:pt idx="6231">
                  <c:v>45547</c:v>
                </c:pt>
                <c:pt idx="6232">
                  <c:v>45548</c:v>
                </c:pt>
                <c:pt idx="6233">
                  <c:v>45551</c:v>
                </c:pt>
                <c:pt idx="6234">
                  <c:v>45552</c:v>
                </c:pt>
                <c:pt idx="6235">
                  <c:v>45553</c:v>
                </c:pt>
                <c:pt idx="6236">
                  <c:v>45554</c:v>
                </c:pt>
                <c:pt idx="6237">
                  <c:v>45555</c:v>
                </c:pt>
                <c:pt idx="6238">
                  <c:v>45558</c:v>
                </c:pt>
                <c:pt idx="6239">
                  <c:v>45559</c:v>
                </c:pt>
                <c:pt idx="6240">
                  <c:v>45560</c:v>
                </c:pt>
                <c:pt idx="6241">
                  <c:v>45561</c:v>
                </c:pt>
                <c:pt idx="6242">
                  <c:v>45562</c:v>
                </c:pt>
                <c:pt idx="6243">
                  <c:v>45565</c:v>
                </c:pt>
                <c:pt idx="6244">
                  <c:v>45566</c:v>
                </c:pt>
                <c:pt idx="6245">
                  <c:v>45567</c:v>
                </c:pt>
                <c:pt idx="6246">
                  <c:v>45568</c:v>
                </c:pt>
                <c:pt idx="6247">
                  <c:v>45569</c:v>
                </c:pt>
                <c:pt idx="6248">
                  <c:v>45572</c:v>
                </c:pt>
                <c:pt idx="6249">
                  <c:v>45573</c:v>
                </c:pt>
                <c:pt idx="6250">
                  <c:v>45574</c:v>
                </c:pt>
                <c:pt idx="6251">
                  <c:v>45575</c:v>
                </c:pt>
                <c:pt idx="6252">
                  <c:v>45576</c:v>
                </c:pt>
                <c:pt idx="6253">
                  <c:v>45579</c:v>
                </c:pt>
                <c:pt idx="6254">
                  <c:v>45580</c:v>
                </c:pt>
                <c:pt idx="6255">
                  <c:v>45581</c:v>
                </c:pt>
                <c:pt idx="6256">
                  <c:v>45582</c:v>
                </c:pt>
                <c:pt idx="6257">
                  <c:v>45583</c:v>
                </c:pt>
                <c:pt idx="6258">
                  <c:v>45586</c:v>
                </c:pt>
                <c:pt idx="6259">
                  <c:v>45587</c:v>
                </c:pt>
                <c:pt idx="6260">
                  <c:v>45588</c:v>
                </c:pt>
                <c:pt idx="6261">
                  <c:v>45589</c:v>
                </c:pt>
                <c:pt idx="6262">
                  <c:v>45590</c:v>
                </c:pt>
                <c:pt idx="6263">
                  <c:v>45593</c:v>
                </c:pt>
                <c:pt idx="6264">
                  <c:v>45594</c:v>
                </c:pt>
                <c:pt idx="6265">
                  <c:v>45595</c:v>
                </c:pt>
                <c:pt idx="6266">
                  <c:v>45596</c:v>
                </c:pt>
                <c:pt idx="6267">
                  <c:v>45597</c:v>
                </c:pt>
                <c:pt idx="6268">
                  <c:v>45600</c:v>
                </c:pt>
                <c:pt idx="6269">
                  <c:v>45601</c:v>
                </c:pt>
                <c:pt idx="6270">
                  <c:v>45602</c:v>
                </c:pt>
                <c:pt idx="6271">
                  <c:v>45603</c:v>
                </c:pt>
                <c:pt idx="6272">
                  <c:v>45604</c:v>
                </c:pt>
                <c:pt idx="6273">
                  <c:v>45607</c:v>
                </c:pt>
                <c:pt idx="6274">
                  <c:v>45608</c:v>
                </c:pt>
                <c:pt idx="6275">
                  <c:v>45609</c:v>
                </c:pt>
                <c:pt idx="6276">
                  <c:v>45610</c:v>
                </c:pt>
                <c:pt idx="6277">
                  <c:v>45611</c:v>
                </c:pt>
                <c:pt idx="6278">
                  <c:v>45614</c:v>
                </c:pt>
                <c:pt idx="6279">
                  <c:v>45615</c:v>
                </c:pt>
                <c:pt idx="6280">
                  <c:v>45616</c:v>
                </c:pt>
                <c:pt idx="6281">
                  <c:v>45617</c:v>
                </c:pt>
                <c:pt idx="6282">
                  <c:v>45618</c:v>
                </c:pt>
                <c:pt idx="6283">
                  <c:v>45621</c:v>
                </c:pt>
                <c:pt idx="6284">
                  <c:v>45622</c:v>
                </c:pt>
                <c:pt idx="6285">
                  <c:v>45623</c:v>
                </c:pt>
                <c:pt idx="6286">
                  <c:v>45624</c:v>
                </c:pt>
                <c:pt idx="6287">
                  <c:v>45625</c:v>
                </c:pt>
                <c:pt idx="6288">
                  <c:v>45628</c:v>
                </c:pt>
                <c:pt idx="6289">
                  <c:v>45629</c:v>
                </c:pt>
                <c:pt idx="6290">
                  <c:v>45630</c:v>
                </c:pt>
                <c:pt idx="6291">
                  <c:v>45631</c:v>
                </c:pt>
                <c:pt idx="6292">
                  <c:v>45632</c:v>
                </c:pt>
                <c:pt idx="6293">
                  <c:v>45635</c:v>
                </c:pt>
                <c:pt idx="6294">
                  <c:v>45636</c:v>
                </c:pt>
                <c:pt idx="6295">
                  <c:v>45637</c:v>
                </c:pt>
                <c:pt idx="6296">
                  <c:v>45638</c:v>
                </c:pt>
                <c:pt idx="6297">
                  <c:v>45639</c:v>
                </c:pt>
                <c:pt idx="6298">
                  <c:v>45642</c:v>
                </c:pt>
                <c:pt idx="6299">
                  <c:v>45643</c:v>
                </c:pt>
                <c:pt idx="6300">
                  <c:v>45644</c:v>
                </c:pt>
                <c:pt idx="6301">
                  <c:v>45645</c:v>
                </c:pt>
                <c:pt idx="6302">
                  <c:v>45646</c:v>
                </c:pt>
                <c:pt idx="6303">
                  <c:v>45649</c:v>
                </c:pt>
                <c:pt idx="6304">
                  <c:v>45650</c:v>
                </c:pt>
                <c:pt idx="6305">
                  <c:v>45652</c:v>
                </c:pt>
                <c:pt idx="6306">
                  <c:v>45653</c:v>
                </c:pt>
                <c:pt idx="6307">
                  <c:v>45656</c:v>
                </c:pt>
                <c:pt idx="6308">
                  <c:v>45657</c:v>
                </c:pt>
                <c:pt idx="6309">
                  <c:v>45659</c:v>
                </c:pt>
                <c:pt idx="6310">
                  <c:v>45660</c:v>
                </c:pt>
                <c:pt idx="6311">
                  <c:v>45663</c:v>
                </c:pt>
                <c:pt idx="6312">
                  <c:v>45664</c:v>
                </c:pt>
                <c:pt idx="6313">
                  <c:v>45665</c:v>
                </c:pt>
                <c:pt idx="6314">
                  <c:v>45666</c:v>
                </c:pt>
                <c:pt idx="6315">
                  <c:v>45667</c:v>
                </c:pt>
                <c:pt idx="6316">
                  <c:v>45670</c:v>
                </c:pt>
                <c:pt idx="6317">
                  <c:v>45671</c:v>
                </c:pt>
                <c:pt idx="6318">
                  <c:v>45672</c:v>
                </c:pt>
                <c:pt idx="6319">
                  <c:v>45673</c:v>
                </c:pt>
                <c:pt idx="6320">
                  <c:v>45674</c:v>
                </c:pt>
                <c:pt idx="6321">
                  <c:v>45677</c:v>
                </c:pt>
                <c:pt idx="6322">
                  <c:v>45678</c:v>
                </c:pt>
                <c:pt idx="6323">
                  <c:v>45679</c:v>
                </c:pt>
                <c:pt idx="6324">
                  <c:v>45680</c:v>
                </c:pt>
                <c:pt idx="6325">
                  <c:v>45681</c:v>
                </c:pt>
                <c:pt idx="6326">
                  <c:v>45684</c:v>
                </c:pt>
                <c:pt idx="6327">
                  <c:v>45685</c:v>
                </c:pt>
                <c:pt idx="6328">
                  <c:v>45686</c:v>
                </c:pt>
                <c:pt idx="6329">
                  <c:v>45687</c:v>
                </c:pt>
                <c:pt idx="6330">
                  <c:v>45688</c:v>
                </c:pt>
                <c:pt idx="6331">
                  <c:v>45691</c:v>
                </c:pt>
                <c:pt idx="6332">
                  <c:v>45692</c:v>
                </c:pt>
                <c:pt idx="6333">
                  <c:v>45693</c:v>
                </c:pt>
                <c:pt idx="6334">
                  <c:v>45694</c:v>
                </c:pt>
                <c:pt idx="6335">
                  <c:v>45695</c:v>
                </c:pt>
                <c:pt idx="6336">
                  <c:v>45698</c:v>
                </c:pt>
                <c:pt idx="6337">
                  <c:v>45699</c:v>
                </c:pt>
                <c:pt idx="6338">
                  <c:v>45700</c:v>
                </c:pt>
                <c:pt idx="6339">
                  <c:v>45701</c:v>
                </c:pt>
                <c:pt idx="6340">
                  <c:v>45702</c:v>
                </c:pt>
                <c:pt idx="6341">
                  <c:v>45705</c:v>
                </c:pt>
                <c:pt idx="6342">
                  <c:v>45706</c:v>
                </c:pt>
                <c:pt idx="6343">
                  <c:v>45707</c:v>
                </c:pt>
                <c:pt idx="6344">
                  <c:v>45708</c:v>
                </c:pt>
                <c:pt idx="6345">
                  <c:v>45709</c:v>
                </c:pt>
                <c:pt idx="6346">
                  <c:v>45712</c:v>
                </c:pt>
                <c:pt idx="6347">
                  <c:v>45713</c:v>
                </c:pt>
                <c:pt idx="6348">
                  <c:v>45714</c:v>
                </c:pt>
                <c:pt idx="6349">
                  <c:v>45715</c:v>
                </c:pt>
                <c:pt idx="6350">
                  <c:v>45716</c:v>
                </c:pt>
                <c:pt idx="6351">
                  <c:v>45719</c:v>
                </c:pt>
                <c:pt idx="6352">
                  <c:v>45720</c:v>
                </c:pt>
                <c:pt idx="6353">
                  <c:v>45721</c:v>
                </c:pt>
                <c:pt idx="6354">
                  <c:v>45722</c:v>
                </c:pt>
                <c:pt idx="6355">
                  <c:v>45723</c:v>
                </c:pt>
                <c:pt idx="6356">
                  <c:v>45726</c:v>
                </c:pt>
                <c:pt idx="6357">
                  <c:v>45727</c:v>
                </c:pt>
                <c:pt idx="6358">
                  <c:v>45728</c:v>
                </c:pt>
                <c:pt idx="6359">
                  <c:v>45729</c:v>
                </c:pt>
                <c:pt idx="6360">
                  <c:v>45730</c:v>
                </c:pt>
                <c:pt idx="6361">
                  <c:v>45733</c:v>
                </c:pt>
                <c:pt idx="6362">
                  <c:v>45734</c:v>
                </c:pt>
                <c:pt idx="6363">
                  <c:v>45735</c:v>
                </c:pt>
                <c:pt idx="6364">
                  <c:v>45736</c:v>
                </c:pt>
                <c:pt idx="6365">
                  <c:v>45737</c:v>
                </c:pt>
                <c:pt idx="6366">
                  <c:v>45740</c:v>
                </c:pt>
                <c:pt idx="6367">
                  <c:v>45741</c:v>
                </c:pt>
                <c:pt idx="6368">
                  <c:v>45742</c:v>
                </c:pt>
                <c:pt idx="6369">
                  <c:v>45743</c:v>
                </c:pt>
                <c:pt idx="6370">
                  <c:v>45744</c:v>
                </c:pt>
                <c:pt idx="6371">
                  <c:v>45747</c:v>
                </c:pt>
              </c:numCache>
            </c:numRef>
          </c:cat>
          <c:val>
            <c:numRef>
              <c:f>'Chrt VIX'!$I$2526:$I$8897</c:f>
              <c:numCache>
                <c:formatCode>General</c:formatCode>
                <c:ptCount val="6372"/>
                <c:pt idx="5032">
                  <c:v>12.47</c:v>
                </c:pt>
                <c:pt idx="5033">
                  <c:v>14.02</c:v>
                </c:pt>
                <c:pt idx="5034">
                  <c:v>13.85</c:v>
                </c:pt>
                <c:pt idx="5035">
                  <c:v>13.79</c:v>
                </c:pt>
                <c:pt idx="5036">
                  <c:v>13.45</c:v>
                </c:pt>
                <c:pt idx="5037">
                  <c:v>12.54</c:v>
                </c:pt>
                <c:pt idx="5038">
                  <c:v>12.56</c:v>
                </c:pt>
                <c:pt idx="5039">
                  <c:v>12.32</c:v>
                </c:pt>
                <c:pt idx="5040">
                  <c:v>12.39</c:v>
                </c:pt>
                <c:pt idx="5041">
                  <c:v>12.42</c:v>
                </c:pt>
                <c:pt idx="5042">
                  <c:v>12.32</c:v>
                </c:pt>
                <c:pt idx="5043">
                  <c:v>12.1</c:v>
                </c:pt>
                <c:pt idx="5044">
                  <c:v>12.85</c:v>
                </c:pt>
                <c:pt idx="5045">
                  <c:v>12.91</c:v>
                </c:pt>
                <c:pt idx="5046">
                  <c:v>12.98</c:v>
                </c:pt>
                <c:pt idx="5047">
                  <c:v>14.56</c:v>
                </c:pt>
                <c:pt idx="5048">
                  <c:v>18.23</c:v>
                </c:pt>
                <c:pt idx="5049">
                  <c:v>16.28</c:v>
                </c:pt>
                <c:pt idx="5050">
                  <c:v>16.39</c:v>
                </c:pt>
                <c:pt idx="5051">
                  <c:v>15.49</c:v>
                </c:pt>
                <c:pt idx="5052">
                  <c:v>18.84</c:v>
                </c:pt>
                <c:pt idx="5053">
                  <c:v>17.97</c:v>
                </c:pt>
                <c:pt idx="5054">
                  <c:v>16.05</c:v>
                </c:pt>
                <c:pt idx="5055">
                  <c:v>15.15</c:v>
                </c:pt>
                <c:pt idx="5056">
                  <c:v>14.96</c:v>
                </c:pt>
                <c:pt idx="5057">
                  <c:v>15.47</c:v>
                </c:pt>
                <c:pt idx="5058">
                  <c:v>15.04</c:v>
                </c:pt>
                <c:pt idx="5059">
                  <c:v>15.18</c:v>
                </c:pt>
                <c:pt idx="5060">
                  <c:v>13.74</c:v>
                </c:pt>
                <c:pt idx="5061">
                  <c:v>14.15</c:v>
                </c:pt>
                <c:pt idx="5062">
                  <c:v>13.68</c:v>
                </c:pt>
                <c:pt idx="5063">
                  <c:v>14.83</c:v>
                </c:pt>
                <c:pt idx="5064">
                  <c:v>14.38</c:v>
                </c:pt>
                <c:pt idx="5065">
                  <c:v>15.56</c:v>
                </c:pt>
                <c:pt idx="5066">
                  <c:v>17.079999999999998</c:v>
                </c:pt>
                <c:pt idx="5067">
                  <c:v>25.03</c:v>
                </c:pt>
                <c:pt idx="5068">
                  <c:v>27.85</c:v>
                </c:pt>
                <c:pt idx="5069">
                  <c:v>27.56</c:v>
                </c:pt>
                <c:pt idx="5070">
                  <c:v>39.159999999999997</c:v>
                </c:pt>
                <c:pt idx="5071">
                  <c:v>40.11</c:v>
                </c:pt>
                <c:pt idx="5072">
                  <c:v>33.42</c:v>
                </c:pt>
                <c:pt idx="5073">
                  <c:v>36.82</c:v>
                </c:pt>
                <c:pt idx="5074">
                  <c:v>31.99</c:v>
                </c:pt>
                <c:pt idx="5075">
                  <c:v>39.619999999999997</c:v>
                </c:pt>
                <c:pt idx="5076">
                  <c:v>41.94</c:v>
                </c:pt>
                <c:pt idx="5077">
                  <c:v>54.46</c:v>
                </c:pt>
                <c:pt idx="5078">
                  <c:v>47.3</c:v>
                </c:pt>
                <c:pt idx="5079">
                  <c:v>53.9</c:v>
                </c:pt>
                <c:pt idx="5080">
                  <c:v>75.47</c:v>
                </c:pt>
                <c:pt idx="5081">
                  <c:v>57.83</c:v>
                </c:pt>
                <c:pt idx="5082">
                  <c:v>82.69</c:v>
                </c:pt>
                <c:pt idx="5083">
                  <c:v>75.91</c:v>
                </c:pt>
                <c:pt idx="5084">
                  <c:v>76.45</c:v>
                </c:pt>
                <c:pt idx="5085">
                  <c:v>72</c:v>
                </c:pt>
                <c:pt idx="5086">
                  <c:v>66.040000000000006</c:v>
                </c:pt>
                <c:pt idx="5087">
                  <c:v>61.59</c:v>
                </c:pt>
                <c:pt idx="5088">
                  <c:v>61.67</c:v>
                </c:pt>
                <c:pt idx="5089">
                  <c:v>63.95</c:v>
                </c:pt>
                <c:pt idx="5090">
                  <c:v>61</c:v>
                </c:pt>
                <c:pt idx="5091">
                  <c:v>65.540000000000006</c:v>
                </c:pt>
                <c:pt idx="5092">
                  <c:v>57.08</c:v>
                </c:pt>
                <c:pt idx="5093">
                  <c:v>53.54</c:v>
                </c:pt>
                <c:pt idx="5094">
                  <c:v>57.06</c:v>
                </c:pt>
                <c:pt idx="5095">
                  <c:v>50.91</c:v>
                </c:pt>
                <c:pt idx="5096">
                  <c:v>46.8</c:v>
                </c:pt>
                <c:pt idx="5097">
                  <c:v>45.24</c:v>
                </c:pt>
                <c:pt idx="5098">
                  <c:v>46.7</c:v>
                </c:pt>
                <c:pt idx="5099">
                  <c:v>43.35</c:v>
                </c:pt>
                <c:pt idx="5100">
                  <c:v>41.67</c:v>
                </c:pt>
                <c:pt idx="5101">
                  <c:v>41.17</c:v>
                </c:pt>
                <c:pt idx="5102">
                  <c:v>37.76</c:v>
                </c:pt>
                <c:pt idx="5103">
                  <c:v>40.840000000000003</c:v>
                </c:pt>
                <c:pt idx="5104">
                  <c:v>40.11</c:v>
                </c:pt>
                <c:pt idx="5105">
                  <c:v>38.15</c:v>
                </c:pt>
                <c:pt idx="5106">
                  <c:v>43.83</c:v>
                </c:pt>
                <c:pt idx="5107">
                  <c:v>45.41</c:v>
                </c:pt>
                <c:pt idx="5108">
                  <c:v>41.98</c:v>
                </c:pt>
                <c:pt idx="5109">
                  <c:v>41.38</c:v>
                </c:pt>
                <c:pt idx="5110">
                  <c:v>35.93</c:v>
                </c:pt>
                <c:pt idx="5111">
                  <c:v>33.29</c:v>
                </c:pt>
                <c:pt idx="5112">
                  <c:v>33.57</c:v>
                </c:pt>
                <c:pt idx="5113">
                  <c:v>31.23</c:v>
                </c:pt>
                <c:pt idx="5114">
                  <c:v>34.15</c:v>
                </c:pt>
                <c:pt idx="5115">
                  <c:v>37.19</c:v>
                </c:pt>
                <c:pt idx="5116">
                  <c:v>35.97</c:v>
                </c:pt>
                <c:pt idx="5117">
                  <c:v>33.61</c:v>
                </c:pt>
                <c:pt idx="5118">
                  <c:v>34.119999999999997</c:v>
                </c:pt>
                <c:pt idx="5119">
                  <c:v>31.44</c:v>
                </c:pt>
                <c:pt idx="5120">
                  <c:v>27.98</c:v>
                </c:pt>
                <c:pt idx="5121">
                  <c:v>27.57</c:v>
                </c:pt>
                <c:pt idx="5122">
                  <c:v>33.04</c:v>
                </c:pt>
                <c:pt idx="5123">
                  <c:v>35.28</c:v>
                </c:pt>
                <c:pt idx="5124">
                  <c:v>32.61</c:v>
                </c:pt>
                <c:pt idx="5125">
                  <c:v>31.89</c:v>
                </c:pt>
                <c:pt idx="5126">
                  <c:v>29.3</c:v>
                </c:pt>
                <c:pt idx="5127">
                  <c:v>30.53</c:v>
                </c:pt>
                <c:pt idx="5128">
                  <c:v>27.99</c:v>
                </c:pt>
                <c:pt idx="5129">
                  <c:v>29.53</c:v>
                </c:pt>
                <c:pt idx="5130">
                  <c:v>28.16</c:v>
                </c:pt>
                <c:pt idx="5131">
                  <c:v>28.01</c:v>
                </c:pt>
                <c:pt idx="5132">
                  <c:v>27.62</c:v>
                </c:pt>
                <c:pt idx="5133">
                  <c:v>28.59</c:v>
                </c:pt>
                <c:pt idx="5134">
                  <c:v>27.51</c:v>
                </c:pt>
                <c:pt idx="5135">
                  <c:v>28.23</c:v>
                </c:pt>
                <c:pt idx="5136">
                  <c:v>26.84</c:v>
                </c:pt>
                <c:pt idx="5137">
                  <c:v>25.66</c:v>
                </c:pt>
                <c:pt idx="5138">
                  <c:v>25.81</c:v>
                </c:pt>
                <c:pt idx="5139">
                  <c:v>24.52</c:v>
                </c:pt>
                <c:pt idx="5140">
                  <c:v>25.81</c:v>
                </c:pt>
                <c:pt idx="5141">
                  <c:v>27.57</c:v>
                </c:pt>
                <c:pt idx="5142">
                  <c:v>27.57</c:v>
                </c:pt>
                <c:pt idx="5143">
                  <c:v>40.79</c:v>
                </c:pt>
                <c:pt idx="5144">
                  <c:v>36.090000000000003</c:v>
                </c:pt>
                <c:pt idx="5145">
                  <c:v>34.4</c:v>
                </c:pt>
                <c:pt idx="5146">
                  <c:v>33.67</c:v>
                </c:pt>
                <c:pt idx="5147">
                  <c:v>33.47</c:v>
                </c:pt>
                <c:pt idx="5148">
                  <c:v>32.94</c:v>
                </c:pt>
                <c:pt idx="5149">
                  <c:v>35.119999999999997</c:v>
                </c:pt>
                <c:pt idx="5150">
                  <c:v>31.77</c:v>
                </c:pt>
                <c:pt idx="5151">
                  <c:v>31.37</c:v>
                </c:pt>
                <c:pt idx="5152">
                  <c:v>33.840000000000003</c:v>
                </c:pt>
                <c:pt idx="5153">
                  <c:v>32.22</c:v>
                </c:pt>
                <c:pt idx="5154">
                  <c:v>34.729999999999997</c:v>
                </c:pt>
                <c:pt idx="5155">
                  <c:v>31.78</c:v>
                </c:pt>
                <c:pt idx="5156">
                  <c:v>30.43</c:v>
                </c:pt>
                <c:pt idx="5157">
                  <c:v>28.62</c:v>
                </c:pt>
                <c:pt idx="5158">
                  <c:v>27.68</c:v>
                </c:pt>
                <c:pt idx="5159">
                  <c:v>27.94</c:v>
                </c:pt>
                <c:pt idx="5160">
                  <c:v>29.43</c:v>
                </c:pt>
                <c:pt idx="5161">
                  <c:v>28.08</c:v>
                </c:pt>
                <c:pt idx="5162">
                  <c:v>29.26</c:v>
                </c:pt>
                <c:pt idx="5163">
                  <c:v>27.29</c:v>
                </c:pt>
                <c:pt idx="5164">
                  <c:v>32.19</c:v>
                </c:pt>
                <c:pt idx="5165">
                  <c:v>29.52</c:v>
                </c:pt>
                <c:pt idx="5166">
                  <c:v>27.76</c:v>
                </c:pt>
                <c:pt idx="5167">
                  <c:v>28</c:v>
                </c:pt>
                <c:pt idx="5168">
                  <c:v>25.68</c:v>
                </c:pt>
                <c:pt idx="5169">
                  <c:v>24.46</c:v>
                </c:pt>
                <c:pt idx="5170">
                  <c:v>24.84</c:v>
                </c:pt>
                <c:pt idx="5171">
                  <c:v>24.32</c:v>
                </c:pt>
                <c:pt idx="5172">
                  <c:v>26.08</c:v>
                </c:pt>
                <c:pt idx="5173">
                  <c:v>25.84</c:v>
                </c:pt>
                <c:pt idx="5174">
                  <c:v>24.74</c:v>
                </c:pt>
                <c:pt idx="5175">
                  <c:v>25.44</c:v>
                </c:pt>
                <c:pt idx="5176">
                  <c:v>24.1</c:v>
                </c:pt>
                <c:pt idx="5177">
                  <c:v>24.76</c:v>
                </c:pt>
                <c:pt idx="5178">
                  <c:v>24.46</c:v>
                </c:pt>
                <c:pt idx="5179">
                  <c:v>24.28</c:v>
                </c:pt>
                <c:pt idx="5180">
                  <c:v>23.76</c:v>
                </c:pt>
                <c:pt idx="5181">
                  <c:v>22.99</c:v>
                </c:pt>
                <c:pt idx="5182">
                  <c:v>22.65</c:v>
                </c:pt>
                <c:pt idx="5183">
                  <c:v>22.21</c:v>
                </c:pt>
                <c:pt idx="5184">
                  <c:v>22.13</c:v>
                </c:pt>
                <c:pt idx="5185">
                  <c:v>24.03</c:v>
                </c:pt>
                <c:pt idx="5186">
                  <c:v>22.28</c:v>
                </c:pt>
                <c:pt idx="5187">
                  <c:v>22.13</c:v>
                </c:pt>
                <c:pt idx="5188">
                  <c:v>22.05</c:v>
                </c:pt>
                <c:pt idx="5189">
                  <c:v>21.35</c:v>
                </c:pt>
                <c:pt idx="5190">
                  <c:v>21.51</c:v>
                </c:pt>
                <c:pt idx="5191">
                  <c:v>22.54</c:v>
                </c:pt>
                <c:pt idx="5192">
                  <c:v>22.72</c:v>
                </c:pt>
                <c:pt idx="5193">
                  <c:v>22.54</c:v>
                </c:pt>
                <c:pt idx="5194">
                  <c:v>22.37</c:v>
                </c:pt>
                <c:pt idx="5195">
                  <c:v>22.03</c:v>
                </c:pt>
                <c:pt idx="5196">
                  <c:v>23.27</c:v>
                </c:pt>
                <c:pt idx="5197">
                  <c:v>24.47</c:v>
                </c:pt>
                <c:pt idx="5198">
                  <c:v>22.96</c:v>
                </c:pt>
                <c:pt idx="5199">
                  <c:v>26.41</c:v>
                </c:pt>
                <c:pt idx="5200">
                  <c:v>26.12</c:v>
                </c:pt>
                <c:pt idx="5201">
                  <c:v>26.57</c:v>
                </c:pt>
                <c:pt idx="5202">
                  <c:v>33.6</c:v>
                </c:pt>
                <c:pt idx="5203">
                  <c:v>30.75</c:v>
                </c:pt>
                <c:pt idx="5204">
                  <c:v>31.46</c:v>
                </c:pt>
                <c:pt idx="5205">
                  <c:v>28.81</c:v>
                </c:pt>
                <c:pt idx="5206">
                  <c:v>29.71</c:v>
                </c:pt>
                <c:pt idx="5207">
                  <c:v>26.87</c:v>
                </c:pt>
                <c:pt idx="5208">
                  <c:v>25.85</c:v>
                </c:pt>
                <c:pt idx="5209">
                  <c:v>25.59</c:v>
                </c:pt>
                <c:pt idx="5210">
                  <c:v>26.04</c:v>
                </c:pt>
                <c:pt idx="5211">
                  <c:v>26.46</c:v>
                </c:pt>
                <c:pt idx="5212">
                  <c:v>25.83</c:v>
                </c:pt>
                <c:pt idx="5213">
                  <c:v>27.78</c:v>
                </c:pt>
                <c:pt idx="5214">
                  <c:v>26.86</c:v>
                </c:pt>
                <c:pt idx="5215">
                  <c:v>28.58</c:v>
                </c:pt>
                <c:pt idx="5216">
                  <c:v>28.51</c:v>
                </c:pt>
                <c:pt idx="5217">
                  <c:v>26.38</c:v>
                </c:pt>
                <c:pt idx="5218">
                  <c:v>26.19</c:v>
                </c:pt>
                <c:pt idx="5219">
                  <c:v>26.27</c:v>
                </c:pt>
                <c:pt idx="5220">
                  <c:v>26.37</c:v>
                </c:pt>
                <c:pt idx="5221">
                  <c:v>26.7</c:v>
                </c:pt>
                <c:pt idx="5222">
                  <c:v>27.63</c:v>
                </c:pt>
                <c:pt idx="5223">
                  <c:v>27.96</c:v>
                </c:pt>
                <c:pt idx="5224">
                  <c:v>29.48</c:v>
                </c:pt>
                <c:pt idx="5225">
                  <c:v>28.06</c:v>
                </c:pt>
                <c:pt idx="5226">
                  <c:v>26.36</c:v>
                </c:pt>
                <c:pt idx="5227">
                  <c:v>25</c:v>
                </c:pt>
                <c:pt idx="5228">
                  <c:v>25.07</c:v>
                </c:pt>
                <c:pt idx="5229">
                  <c:v>26.07</c:v>
                </c:pt>
                <c:pt idx="5230">
                  <c:v>26.4</c:v>
                </c:pt>
                <c:pt idx="5231">
                  <c:v>26.97</c:v>
                </c:pt>
                <c:pt idx="5232">
                  <c:v>27.41</c:v>
                </c:pt>
                <c:pt idx="5233">
                  <c:v>29.18</c:v>
                </c:pt>
                <c:pt idx="5234">
                  <c:v>29.35</c:v>
                </c:pt>
                <c:pt idx="5235">
                  <c:v>28.65</c:v>
                </c:pt>
                <c:pt idx="5236">
                  <c:v>28.11</c:v>
                </c:pt>
                <c:pt idx="5237">
                  <c:v>27.55</c:v>
                </c:pt>
                <c:pt idx="5238">
                  <c:v>32.46</c:v>
                </c:pt>
                <c:pt idx="5239">
                  <c:v>33.35</c:v>
                </c:pt>
                <c:pt idx="5240">
                  <c:v>40.28</c:v>
                </c:pt>
                <c:pt idx="5241">
                  <c:v>37.590000000000003</c:v>
                </c:pt>
                <c:pt idx="5242">
                  <c:v>38.020000000000003</c:v>
                </c:pt>
                <c:pt idx="5243">
                  <c:v>37.130000000000003</c:v>
                </c:pt>
                <c:pt idx="5244">
                  <c:v>35.549999999999997</c:v>
                </c:pt>
                <c:pt idx="5245">
                  <c:v>29.57</c:v>
                </c:pt>
                <c:pt idx="5246">
                  <c:v>27.58</c:v>
                </c:pt>
                <c:pt idx="5247">
                  <c:v>24.86</c:v>
                </c:pt>
                <c:pt idx="5248">
                  <c:v>25.75</c:v>
                </c:pt>
                <c:pt idx="5249">
                  <c:v>24.8</c:v>
                </c:pt>
                <c:pt idx="5250">
                  <c:v>23.45</c:v>
                </c:pt>
                <c:pt idx="5251">
                  <c:v>25.35</c:v>
                </c:pt>
                <c:pt idx="5252">
                  <c:v>23.1</c:v>
                </c:pt>
                <c:pt idx="5253">
                  <c:v>22.45</c:v>
                </c:pt>
                <c:pt idx="5254">
                  <c:v>22.71</c:v>
                </c:pt>
                <c:pt idx="5255">
                  <c:v>23.84</c:v>
                </c:pt>
                <c:pt idx="5256">
                  <c:v>23.11</c:v>
                </c:pt>
                <c:pt idx="5257">
                  <c:v>23.7</c:v>
                </c:pt>
                <c:pt idx="5258">
                  <c:v>22.66</c:v>
                </c:pt>
                <c:pt idx="5259">
                  <c:v>21.64</c:v>
                </c:pt>
                <c:pt idx="5260">
                  <c:v>21.25</c:v>
                </c:pt>
                <c:pt idx="5261">
                  <c:v>20.84</c:v>
                </c:pt>
                <c:pt idx="5262">
                  <c:v>20.57</c:v>
                </c:pt>
                <c:pt idx="5263">
                  <c:v>20.77</c:v>
                </c:pt>
                <c:pt idx="5264">
                  <c:v>21.17</c:v>
                </c:pt>
                <c:pt idx="5265">
                  <c:v>21.28</c:v>
                </c:pt>
                <c:pt idx="5266">
                  <c:v>20.79</c:v>
                </c:pt>
                <c:pt idx="5267">
                  <c:v>21.3</c:v>
                </c:pt>
                <c:pt idx="5268">
                  <c:v>20.68</c:v>
                </c:pt>
                <c:pt idx="5269">
                  <c:v>22.27</c:v>
                </c:pt>
                <c:pt idx="5270">
                  <c:v>22.52</c:v>
                </c:pt>
                <c:pt idx="5271">
                  <c:v>23.31</c:v>
                </c:pt>
                <c:pt idx="5272">
                  <c:v>24.72</c:v>
                </c:pt>
                <c:pt idx="5273">
                  <c:v>22.89</c:v>
                </c:pt>
                <c:pt idx="5274">
                  <c:v>22.5</c:v>
                </c:pt>
                <c:pt idx="5275">
                  <c:v>21.93</c:v>
                </c:pt>
                <c:pt idx="5276">
                  <c:v>21.57</c:v>
                </c:pt>
                <c:pt idx="5277">
                  <c:v>25.16</c:v>
                </c:pt>
                <c:pt idx="5278">
                  <c:v>24.23</c:v>
                </c:pt>
                <c:pt idx="5279">
                  <c:v>23.31</c:v>
                </c:pt>
                <c:pt idx="5280">
                  <c:v>21.53</c:v>
                </c:pt>
                <c:pt idx="5281">
                  <c:v>21.7</c:v>
                </c:pt>
                <c:pt idx="5282">
                  <c:v>23.08</c:v>
                </c:pt>
                <c:pt idx="5283">
                  <c:v>22.77</c:v>
                </c:pt>
                <c:pt idx="5284">
                  <c:v>22.75</c:v>
                </c:pt>
                <c:pt idx="5285">
                  <c:v>26.97</c:v>
                </c:pt>
                <c:pt idx="5286">
                  <c:v>25.34</c:v>
                </c:pt>
                <c:pt idx="5287">
                  <c:v>25.07</c:v>
                </c:pt>
                <c:pt idx="5288">
                  <c:v>22.37</c:v>
                </c:pt>
                <c:pt idx="5289">
                  <c:v>21.56</c:v>
                </c:pt>
                <c:pt idx="5290">
                  <c:v>24.08</c:v>
                </c:pt>
                <c:pt idx="5291">
                  <c:v>23.33</c:v>
                </c:pt>
                <c:pt idx="5292">
                  <c:v>22.21</c:v>
                </c:pt>
                <c:pt idx="5293">
                  <c:v>23.25</c:v>
                </c:pt>
                <c:pt idx="5294">
                  <c:v>24.34</c:v>
                </c:pt>
                <c:pt idx="5295">
                  <c:v>23.24</c:v>
                </c:pt>
                <c:pt idx="5296">
                  <c:v>21.58</c:v>
                </c:pt>
                <c:pt idx="5297">
                  <c:v>21.32</c:v>
                </c:pt>
                <c:pt idx="5298">
                  <c:v>21.91</c:v>
                </c:pt>
                <c:pt idx="5299">
                  <c:v>23.19</c:v>
                </c:pt>
                <c:pt idx="5300">
                  <c:v>23.02</c:v>
                </c:pt>
                <c:pt idx="5301">
                  <c:v>37.21</c:v>
                </c:pt>
                <c:pt idx="5302">
                  <c:v>30.21</c:v>
                </c:pt>
                <c:pt idx="5303">
                  <c:v>33.090000000000003</c:v>
                </c:pt>
                <c:pt idx="5304">
                  <c:v>30.24</c:v>
                </c:pt>
                <c:pt idx="5305">
                  <c:v>25.56</c:v>
                </c:pt>
                <c:pt idx="5306">
                  <c:v>22.91</c:v>
                </c:pt>
                <c:pt idx="5307">
                  <c:v>21.77</c:v>
                </c:pt>
                <c:pt idx="5308">
                  <c:v>20.87</c:v>
                </c:pt>
                <c:pt idx="5309">
                  <c:v>21.24</c:v>
                </c:pt>
                <c:pt idx="5310">
                  <c:v>21.63</c:v>
                </c:pt>
                <c:pt idx="5311">
                  <c:v>21.99</c:v>
                </c:pt>
                <c:pt idx="5312">
                  <c:v>21.25</c:v>
                </c:pt>
                <c:pt idx="5313">
                  <c:v>19.97</c:v>
                </c:pt>
                <c:pt idx="5314">
                  <c:v>21.46</c:v>
                </c:pt>
                <c:pt idx="5315">
                  <c:v>21.5</c:v>
                </c:pt>
                <c:pt idx="5316">
                  <c:v>22.49</c:v>
                </c:pt>
                <c:pt idx="5317">
                  <c:v>22.05</c:v>
                </c:pt>
                <c:pt idx="5318">
                  <c:v>23.45</c:v>
                </c:pt>
                <c:pt idx="5319">
                  <c:v>23.11</c:v>
                </c:pt>
                <c:pt idx="5320">
                  <c:v>21.34</c:v>
                </c:pt>
                <c:pt idx="5321">
                  <c:v>28.89</c:v>
                </c:pt>
                <c:pt idx="5322">
                  <c:v>27.95</c:v>
                </c:pt>
                <c:pt idx="5323">
                  <c:v>23.35</c:v>
                </c:pt>
                <c:pt idx="5324">
                  <c:v>24.1</c:v>
                </c:pt>
                <c:pt idx="5325">
                  <c:v>26.67</c:v>
                </c:pt>
                <c:pt idx="5326">
                  <c:v>28.57</c:v>
                </c:pt>
                <c:pt idx="5327">
                  <c:v>24.66</c:v>
                </c:pt>
                <c:pt idx="5328">
                  <c:v>25.47</c:v>
                </c:pt>
                <c:pt idx="5329">
                  <c:v>24.03</c:v>
                </c:pt>
                <c:pt idx="5330">
                  <c:v>22.56</c:v>
                </c:pt>
                <c:pt idx="5331">
                  <c:v>21.91</c:v>
                </c:pt>
                <c:pt idx="5332">
                  <c:v>20.69</c:v>
                </c:pt>
                <c:pt idx="5333">
                  <c:v>20.03</c:v>
                </c:pt>
                <c:pt idx="5334">
                  <c:v>19.79</c:v>
                </c:pt>
                <c:pt idx="5335">
                  <c:v>19.23</c:v>
                </c:pt>
                <c:pt idx="5336">
                  <c:v>21.58</c:v>
                </c:pt>
                <c:pt idx="5337">
                  <c:v>20.95</c:v>
                </c:pt>
                <c:pt idx="5338">
                  <c:v>18.88</c:v>
                </c:pt>
                <c:pt idx="5339">
                  <c:v>20.3</c:v>
                </c:pt>
                <c:pt idx="5340">
                  <c:v>21.2</c:v>
                </c:pt>
                <c:pt idx="5341">
                  <c:v>19.809999999999999</c:v>
                </c:pt>
                <c:pt idx="5342">
                  <c:v>18.86</c:v>
                </c:pt>
                <c:pt idx="5343">
                  <c:v>20.74</c:v>
                </c:pt>
                <c:pt idx="5344">
                  <c:v>19.61</c:v>
                </c:pt>
                <c:pt idx="5345">
                  <c:v>19.399999999999999</c:v>
                </c:pt>
                <c:pt idx="5346">
                  <c:v>17.329999999999998</c:v>
                </c:pt>
                <c:pt idx="5347">
                  <c:v>17.91</c:v>
                </c:pt>
                <c:pt idx="5348">
                  <c:v>18.12</c:v>
                </c:pt>
                <c:pt idx="5349">
                  <c:v>17.16</c:v>
                </c:pt>
                <c:pt idx="5350">
                  <c:v>16.95</c:v>
                </c:pt>
                <c:pt idx="5351">
                  <c:v>16.690000000000001</c:v>
                </c:pt>
                <c:pt idx="5352">
                  <c:v>16.91</c:v>
                </c:pt>
                <c:pt idx="5353">
                  <c:v>16.649999999999999</c:v>
                </c:pt>
                <c:pt idx="5354">
                  <c:v>16.989999999999998</c:v>
                </c:pt>
                <c:pt idx="5355">
                  <c:v>16.57</c:v>
                </c:pt>
                <c:pt idx="5356">
                  <c:v>16.25</c:v>
                </c:pt>
                <c:pt idx="5357">
                  <c:v>17.29</c:v>
                </c:pt>
                <c:pt idx="5358">
                  <c:v>18.68</c:v>
                </c:pt>
                <c:pt idx="5359">
                  <c:v>17.5</c:v>
                </c:pt>
                <c:pt idx="5360">
                  <c:v>18.71</c:v>
                </c:pt>
                <c:pt idx="5361">
                  <c:v>17.329999999999998</c:v>
                </c:pt>
                <c:pt idx="5362">
                  <c:v>17.64</c:v>
                </c:pt>
                <c:pt idx="5363">
                  <c:v>17.559999999999999</c:v>
                </c:pt>
                <c:pt idx="5364">
                  <c:v>17.28</c:v>
                </c:pt>
                <c:pt idx="5365">
                  <c:v>17.61</c:v>
                </c:pt>
                <c:pt idx="5366">
                  <c:v>18.61</c:v>
                </c:pt>
                <c:pt idx="5367">
                  <c:v>18.309999999999999</c:v>
                </c:pt>
                <c:pt idx="5368">
                  <c:v>19.48</c:v>
                </c:pt>
                <c:pt idx="5369">
                  <c:v>19.149999999999999</c:v>
                </c:pt>
                <c:pt idx="5370">
                  <c:v>18.39</c:v>
                </c:pt>
                <c:pt idx="5371">
                  <c:v>16.690000000000001</c:v>
                </c:pt>
                <c:pt idx="5372">
                  <c:v>19.66</c:v>
                </c:pt>
                <c:pt idx="5373">
                  <c:v>21.84</c:v>
                </c:pt>
                <c:pt idx="5374">
                  <c:v>27.59</c:v>
                </c:pt>
                <c:pt idx="5375">
                  <c:v>23.13</c:v>
                </c:pt>
                <c:pt idx="5376">
                  <c:v>18.809999999999999</c:v>
                </c:pt>
                <c:pt idx="5377">
                  <c:v>19.72</c:v>
                </c:pt>
                <c:pt idx="5378">
                  <c:v>21.34</c:v>
                </c:pt>
                <c:pt idx="5379">
                  <c:v>22.18</c:v>
                </c:pt>
                <c:pt idx="5380">
                  <c:v>20.67</c:v>
                </c:pt>
                <c:pt idx="5381">
                  <c:v>20.149999999999999</c:v>
                </c:pt>
                <c:pt idx="5382">
                  <c:v>18.399999999999999</c:v>
                </c:pt>
                <c:pt idx="5383">
                  <c:v>18.84</c:v>
                </c:pt>
                <c:pt idx="5384">
                  <c:v>17.36</c:v>
                </c:pt>
                <c:pt idx="5385">
                  <c:v>16.739999999999998</c:v>
                </c:pt>
                <c:pt idx="5386">
                  <c:v>16.760000000000002</c:v>
                </c:pt>
                <c:pt idx="5387">
                  <c:v>17.899999999999999</c:v>
                </c:pt>
                <c:pt idx="5388">
                  <c:v>17.48</c:v>
                </c:pt>
                <c:pt idx="5389">
                  <c:v>18.04</c:v>
                </c:pt>
                <c:pt idx="5390">
                  <c:v>16.420000000000002</c:v>
                </c:pt>
                <c:pt idx="5391">
                  <c:v>16.420000000000002</c:v>
                </c:pt>
                <c:pt idx="5392">
                  <c:v>17.07</c:v>
                </c:pt>
                <c:pt idx="5393">
                  <c:v>17.89</c:v>
                </c:pt>
                <c:pt idx="5394">
                  <c:v>16.100000000000001</c:v>
                </c:pt>
                <c:pt idx="5395">
                  <c:v>15.65</c:v>
                </c:pt>
                <c:pt idx="5396">
                  <c:v>16.39</c:v>
                </c:pt>
                <c:pt idx="5397">
                  <c:v>17.02</c:v>
                </c:pt>
                <c:pt idx="5398">
                  <c:v>18.149999999999999</c:v>
                </c:pt>
                <c:pt idx="5399">
                  <c:v>17.75</c:v>
                </c:pt>
                <c:pt idx="5400">
                  <c:v>20.7</c:v>
                </c:pt>
                <c:pt idx="5401">
                  <c:v>17.89</c:v>
                </c:pt>
                <c:pt idx="5402">
                  <c:v>16.66</c:v>
                </c:pt>
                <c:pt idx="5403">
                  <c:v>16.32</c:v>
                </c:pt>
                <c:pt idx="5404">
                  <c:v>15.97</c:v>
                </c:pt>
                <c:pt idx="5405">
                  <c:v>15.62</c:v>
                </c:pt>
                <c:pt idx="5406">
                  <c:v>15.76</c:v>
                </c:pt>
                <c:pt idx="5407">
                  <c:v>16.02</c:v>
                </c:pt>
                <c:pt idx="5408">
                  <c:v>15.83</c:v>
                </c:pt>
                <c:pt idx="5409">
                  <c:v>15.48</c:v>
                </c:pt>
                <c:pt idx="5410">
                  <c:v>15.07</c:v>
                </c:pt>
                <c:pt idx="5411">
                  <c:v>16.440000000000001</c:v>
                </c:pt>
                <c:pt idx="5412">
                  <c:v>16.2</c:v>
                </c:pt>
                <c:pt idx="5413">
                  <c:v>19</c:v>
                </c:pt>
                <c:pt idx="5414">
                  <c:v>16.18</c:v>
                </c:pt>
                <c:pt idx="5415">
                  <c:v>16.170000000000002</c:v>
                </c:pt>
                <c:pt idx="5416">
                  <c:v>17.12</c:v>
                </c:pt>
                <c:pt idx="5417">
                  <c:v>16.329999999999998</c:v>
                </c:pt>
                <c:pt idx="5418">
                  <c:v>17.010000000000002</c:v>
                </c:pt>
                <c:pt idx="5419">
                  <c:v>18.45</c:v>
                </c:pt>
                <c:pt idx="5420">
                  <c:v>22.5</c:v>
                </c:pt>
                <c:pt idx="5421">
                  <c:v>19.73</c:v>
                </c:pt>
                <c:pt idx="5422">
                  <c:v>17.91</c:v>
                </c:pt>
                <c:pt idx="5423">
                  <c:v>17.690000000000001</c:v>
                </c:pt>
                <c:pt idx="5424">
                  <c:v>17.2</c:v>
                </c:pt>
                <c:pt idx="5425">
                  <c:v>17.579999999999998</c:v>
                </c:pt>
                <c:pt idx="5426">
                  <c:v>19.36</c:v>
                </c:pt>
                <c:pt idx="5427">
                  <c:v>18.309999999999999</c:v>
                </c:pt>
                <c:pt idx="5428">
                  <c:v>17.7</c:v>
                </c:pt>
                <c:pt idx="5429">
                  <c:v>18.239999999999998</c:v>
                </c:pt>
                <c:pt idx="5430">
                  <c:v>19.46</c:v>
                </c:pt>
                <c:pt idx="5431">
                  <c:v>18.04</c:v>
                </c:pt>
                <c:pt idx="5432">
                  <c:v>17.97</c:v>
                </c:pt>
                <c:pt idx="5433">
                  <c:v>17.28</c:v>
                </c:pt>
                <c:pt idx="5434">
                  <c:v>16.149999999999999</c:v>
                </c:pt>
                <c:pt idx="5435">
                  <c:v>16.72</c:v>
                </c:pt>
                <c:pt idx="5436">
                  <c:v>16.79</c:v>
                </c:pt>
                <c:pt idx="5437">
                  <c:v>16.059999999999999</c:v>
                </c:pt>
                <c:pt idx="5438">
                  <c:v>15.59</c:v>
                </c:pt>
                <c:pt idx="5439">
                  <c:v>15.45</c:v>
                </c:pt>
                <c:pt idx="5440">
                  <c:v>16.12</c:v>
                </c:pt>
                <c:pt idx="5441">
                  <c:v>17.91</c:v>
                </c:pt>
                <c:pt idx="5442">
                  <c:v>21.57</c:v>
                </c:pt>
                <c:pt idx="5443">
                  <c:v>21.67</c:v>
                </c:pt>
                <c:pt idx="5444">
                  <c:v>18.559999999999999</c:v>
                </c:pt>
                <c:pt idx="5445">
                  <c:v>17.149999999999999</c:v>
                </c:pt>
                <c:pt idx="5446">
                  <c:v>17.22</c:v>
                </c:pt>
                <c:pt idx="5447">
                  <c:v>16.79</c:v>
                </c:pt>
                <c:pt idx="5448">
                  <c:v>18.84</c:v>
                </c:pt>
                <c:pt idx="5449">
                  <c:v>16.39</c:v>
                </c:pt>
                <c:pt idx="5450">
                  <c:v>16.190000000000001</c:v>
                </c:pt>
                <c:pt idx="5451">
                  <c:v>16.48</c:v>
                </c:pt>
                <c:pt idx="5452">
                  <c:v>16.11</c:v>
                </c:pt>
                <c:pt idx="5453">
                  <c:v>16.41</c:v>
                </c:pt>
                <c:pt idx="5454">
                  <c:v>16.41</c:v>
                </c:pt>
                <c:pt idx="5455">
                  <c:v>18.14</c:v>
                </c:pt>
                <c:pt idx="5456">
                  <c:v>17.96</c:v>
                </c:pt>
                <c:pt idx="5457">
                  <c:v>18.8</c:v>
                </c:pt>
                <c:pt idx="5458">
                  <c:v>20.95</c:v>
                </c:pt>
                <c:pt idx="5459">
                  <c:v>19.37</c:v>
                </c:pt>
                <c:pt idx="5460">
                  <c:v>19.46</c:v>
                </c:pt>
                <c:pt idx="5461">
                  <c:v>18.18</c:v>
                </c:pt>
                <c:pt idx="5462">
                  <c:v>18.690000000000001</c:v>
                </c:pt>
                <c:pt idx="5463">
                  <c:v>20.81</c:v>
                </c:pt>
                <c:pt idx="5464">
                  <c:v>25.71</c:v>
                </c:pt>
                <c:pt idx="5465">
                  <c:v>24.36</c:v>
                </c:pt>
                <c:pt idx="5466">
                  <c:v>20.87</c:v>
                </c:pt>
                <c:pt idx="5467">
                  <c:v>18.63</c:v>
                </c:pt>
                <c:pt idx="5468">
                  <c:v>17.75</c:v>
                </c:pt>
                <c:pt idx="5469">
                  <c:v>18.760000000000002</c:v>
                </c:pt>
                <c:pt idx="5470">
                  <c:v>23.25</c:v>
                </c:pt>
                <c:pt idx="5471">
                  <c:v>22.56</c:v>
                </c:pt>
                <c:pt idx="5472">
                  <c:v>23.14</c:v>
                </c:pt>
                <c:pt idx="5473">
                  <c:v>21.15</c:v>
                </c:pt>
                <c:pt idx="5474">
                  <c:v>22.96</c:v>
                </c:pt>
                <c:pt idx="5475">
                  <c:v>21.3</c:v>
                </c:pt>
                <c:pt idx="5476">
                  <c:v>21</c:v>
                </c:pt>
                <c:pt idx="5477">
                  <c:v>19.54</c:v>
                </c:pt>
                <c:pt idx="5478">
                  <c:v>18.77</c:v>
                </c:pt>
                <c:pt idx="5479">
                  <c:v>20</c:v>
                </c:pt>
                <c:pt idx="5480">
                  <c:v>19.850000000000001</c:v>
                </c:pt>
                <c:pt idx="5481">
                  <c:v>18.64</c:v>
                </c:pt>
                <c:pt idx="5482">
                  <c:v>16.86</c:v>
                </c:pt>
                <c:pt idx="5483">
                  <c:v>16.3</c:v>
                </c:pt>
                <c:pt idx="5484">
                  <c:v>16.309999999999999</c:v>
                </c:pt>
                <c:pt idx="5485">
                  <c:v>15.7</c:v>
                </c:pt>
                <c:pt idx="5486">
                  <c:v>15.49</c:v>
                </c:pt>
                <c:pt idx="5487">
                  <c:v>15.01</c:v>
                </c:pt>
                <c:pt idx="5488">
                  <c:v>15.43</c:v>
                </c:pt>
                <c:pt idx="5489">
                  <c:v>15.24</c:v>
                </c:pt>
                <c:pt idx="5490">
                  <c:v>15.98</c:v>
                </c:pt>
                <c:pt idx="5491">
                  <c:v>16.98</c:v>
                </c:pt>
                <c:pt idx="5492">
                  <c:v>16.53</c:v>
                </c:pt>
                <c:pt idx="5493">
                  <c:v>16.260000000000002</c:v>
                </c:pt>
                <c:pt idx="5494">
                  <c:v>16.41</c:v>
                </c:pt>
                <c:pt idx="5495">
                  <c:v>16.03</c:v>
                </c:pt>
                <c:pt idx="5496">
                  <c:v>15.1</c:v>
                </c:pt>
                <c:pt idx="5497">
                  <c:v>15.44</c:v>
                </c:pt>
                <c:pt idx="5498">
                  <c:v>16.48</c:v>
                </c:pt>
                <c:pt idx="5499">
                  <c:v>17.22</c:v>
                </c:pt>
                <c:pt idx="5500">
                  <c:v>17.78</c:v>
                </c:pt>
                <c:pt idx="5501">
                  <c:v>18.73</c:v>
                </c:pt>
                <c:pt idx="5502">
                  <c:v>17.66</c:v>
                </c:pt>
                <c:pt idx="5503">
                  <c:v>16.29</c:v>
                </c:pt>
                <c:pt idx="5504">
                  <c:v>16.489999999999998</c:v>
                </c:pt>
                <c:pt idx="5505">
                  <c:v>16.37</c:v>
                </c:pt>
                <c:pt idx="5506">
                  <c:v>17.11</c:v>
                </c:pt>
                <c:pt idx="5507">
                  <c:v>17.59</c:v>
                </c:pt>
                <c:pt idx="5508">
                  <c:v>17.91</c:v>
                </c:pt>
                <c:pt idx="5509">
                  <c:v>19.170000000000002</c:v>
                </c:pt>
                <c:pt idx="5510">
                  <c:v>19.38</c:v>
                </c:pt>
                <c:pt idx="5511">
                  <c:v>18.579999999999998</c:v>
                </c:pt>
                <c:pt idx="5512">
                  <c:v>28.62</c:v>
                </c:pt>
                <c:pt idx="5513">
                  <c:v>22.96</c:v>
                </c:pt>
                <c:pt idx="5514">
                  <c:v>27.19</c:v>
                </c:pt>
                <c:pt idx="5515">
                  <c:v>31.12</c:v>
                </c:pt>
                <c:pt idx="5516">
                  <c:v>27.95</c:v>
                </c:pt>
                <c:pt idx="5517">
                  <c:v>30.67</c:v>
                </c:pt>
                <c:pt idx="5518">
                  <c:v>27.18</c:v>
                </c:pt>
                <c:pt idx="5519">
                  <c:v>21.89</c:v>
                </c:pt>
                <c:pt idx="5520">
                  <c:v>19.899999999999999</c:v>
                </c:pt>
                <c:pt idx="5521">
                  <c:v>21.58</c:v>
                </c:pt>
                <c:pt idx="5522">
                  <c:v>18.690000000000001</c:v>
                </c:pt>
                <c:pt idx="5523">
                  <c:v>20.309999999999999</c:v>
                </c:pt>
                <c:pt idx="5524">
                  <c:v>21.89</c:v>
                </c:pt>
                <c:pt idx="5525">
                  <c:v>19.29</c:v>
                </c:pt>
                <c:pt idx="5526">
                  <c:v>20.57</c:v>
                </c:pt>
                <c:pt idx="5527">
                  <c:v>21.57</c:v>
                </c:pt>
                <c:pt idx="5528">
                  <c:v>22.87</c:v>
                </c:pt>
                <c:pt idx="5529">
                  <c:v>21.01</c:v>
                </c:pt>
                <c:pt idx="5530">
                  <c:v>18.63</c:v>
                </c:pt>
                <c:pt idx="5531">
                  <c:v>17.96</c:v>
                </c:pt>
                <c:pt idx="5532">
                  <c:v>17.68</c:v>
                </c:pt>
                <c:pt idx="5533">
                  <c:v>17.54</c:v>
                </c:pt>
                <c:pt idx="5534">
                  <c:v>16.95</c:v>
                </c:pt>
                <c:pt idx="5535">
                  <c:v>17.329999999999998</c:v>
                </c:pt>
                <c:pt idx="5536">
                  <c:v>17.22</c:v>
                </c:pt>
                <c:pt idx="5537">
                  <c:v>16.600000000000001</c:v>
                </c:pt>
                <c:pt idx="5538">
                  <c:v>16.91</c:v>
                </c:pt>
                <c:pt idx="5539">
                  <c:v>19.73</c:v>
                </c:pt>
                <c:pt idx="5540">
                  <c:v>19.61</c:v>
                </c:pt>
                <c:pt idx="5541">
                  <c:v>18.760000000000002</c:v>
                </c:pt>
                <c:pt idx="5542">
                  <c:v>19.399999999999999</c:v>
                </c:pt>
                <c:pt idx="5543">
                  <c:v>18.41</c:v>
                </c:pt>
                <c:pt idx="5544">
                  <c:v>17.62</c:v>
                </c:pt>
                <c:pt idx="5545">
                  <c:v>20.309999999999999</c:v>
                </c:pt>
                <c:pt idx="5546">
                  <c:v>19.190000000000001</c:v>
                </c:pt>
                <c:pt idx="5547">
                  <c:v>22.79</c:v>
                </c:pt>
                <c:pt idx="5548">
                  <c:v>23.85</c:v>
                </c:pt>
                <c:pt idx="5549">
                  <c:v>25.59</c:v>
                </c:pt>
                <c:pt idx="5550">
                  <c:v>28.85</c:v>
                </c:pt>
                <c:pt idx="5551">
                  <c:v>29.9</c:v>
                </c:pt>
                <c:pt idx="5552">
                  <c:v>31.16</c:v>
                </c:pt>
                <c:pt idx="5553">
                  <c:v>31.96</c:v>
                </c:pt>
                <c:pt idx="5554">
                  <c:v>30.49</c:v>
                </c:pt>
                <c:pt idx="5555">
                  <c:v>27.66</c:v>
                </c:pt>
                <c:pt idx="5556">
                  <c:v>24.83</c:v>
                </c:pt>
                <c:pt idx="5557">
                  <c:v>21.96</c:v>
                </c:pt>
                <c:pt idx="5558">
                  <c:v>22.09</c:v>
                </c:pt>
                <c:pt idx="5559">
                  <c:v>24.35</c:v>
                </c:pt>
                <c:pt idx="5560">
                  <c:v>23.22</c:v>
                </c:pt>
                <c:pt idx="5561">
                  <c:v>22.86</c:v>
                </c:pt>
                <c:pt idx="5562">
                  <c:v>21.44</c:v>
                </c:pt>
                <c:pt idx="5563">
                  <c:v>19.96</c:v>
                </c:pt>
                <c:pt idx="5564">
                  <c:v>23.91</c:v>
                </c:pt>
                <c:pt idx="5565">
                  <c:v>27.36</c:v>
                </c:pt>
                <c:pt idx="5566">
                  <c:v>28.33</c:v>
                </c:pt>
                <c:pt idx="5567">
                  <c:v>25.7</c:v>
                </c:pt>
                <c:pt idx="5568">
                  <c:v>24.29</c:v>
                </c:pt>
                <c:pt idx="5569">
                  <c:v>28.11</c:v>
                </c:pt>
                <c:pt idx="5570">
                  <c:v>27.75</c:v>
                </c:pt>
                <c:pt idx="5571">
                  <c:v>28.81</c:v>
                </c:pt>
                <c:pt idx="5572">
                  <c:v>31.02</c:v>
                </c:pt>
                <c:pt idx="5573">
                  <c:v>30.32</c:v>
                </c:pt>
                <c:pt idx="5574">
                  <c:v>27.59</c:v>
                </c:pt>
                <c:pt idx="5575">
                  <c:v>30.15</c:v>
                </c:pt>
                <c:pt idx="5576">
                  <c:v>33.32</c:v>
                </c:pt>
                <c:pt idx="5577">
                  <c:v>30.74</c:v>
                </c:pt>
                <c:pt idx="5578">
                  <c:v>30.48</c:v>
                </c:pt>
                <c:pt idx="5579">
                  <c:v>31.98</c:v>
                </c:pt>
                <c:pt idx="5580">
                  <c:v>36.450000000000003</c:v>
                </c:pt>
                <c:pt idx="5581">
                  <c:v>35.130000000000003</c:v>
                </c:pt>
                <c:pt idx="5582">
                  <c:v>32.450000000000003</c:v>
                </c:pt>
                <c:pt idx="5583">
                  <c:v>30.23</c:v>
                </c:pt>
                <c:pt idx="5584">
                  <c:v>30.75</c:v>
                </c:pt>
                <c:pt idx="5585">
                  <c:v>31.77</c:v>
                </c:pt>
                <c:pt idx="5586">
                  <c:v>29.83</c:v>
                </c:pt>
                <c:pt idx="5587">
                  <c:v>26.67</c:v>
                </c:pt>
                <c:pt idx="5588">
                  <c:v>25.67</c:v>
                </c:pt>
                <c:pt idx="5589">
                  <c:v>23.87</c:v>
                </c:pt>
                <c:pt idx="5590">
                  <c:v>23.53</c:v>
                </c:pt>
                <c:pt idx="5591">
                  <c:v>22.94</c:v>
                </c:pt>
                <c:pt idx="5592">
                  <c:v>23.57</c:v>
                </c:pt>
                <c:pt idx="5593">
                  <c:v>21.67</c:v>
                </c:pt>
                <c:pt idx="5594">
                  <c:v>20.81</c:v>
                </c:pt>
                <c:pt idx="5595">
                  <c:v>19.63</c:v>
                </c:pt>
                <c:pt idx="5596">
                  <c:v>18.899999999999999</c:v>
                </c:pt>
                <c:pt idx="5597">
                  <c:v>19.329999999999998</c:v>
                </c:pt>
                <c:pt idx="5598">
                  <c:v>20.56</c:v>
                </c:pt>
                <c:pt idx="5599">
                  <c:v>19.63</c:v>
                </c:pt>
                <c:pt idx="5600">
                  <c:v>18.57</c:v>
                </c:pt>
                <c:pt idx="5601">
                  <c:v>21.03</c:v>
                </c:pt>
                <c:pt idx="5602">
                  <c:v>22.1</c:v>
                </c:pt>
                <c:pt idx="5603">
                  <c:v>21.55</c:v>
                </c:pt>
                <c:pt idx="5604">
                  <c:v>21.16</c:v>
                </c:pt>
                <c:pt idx="5605">
                  <c:v>24.37</c:v>
                </c:pt>
                <c:pt idx="5606">
                  <c:v>24.26</c:v>
                </c:pt>
                <c:pt idx="5607">
                  <c:v>21.82</c:v>
                </c:pt>
                <c:pt idx="5608">
                  <c:v>22.7</c:v>
                </c:pt>
                <c:pt idx="5609">
                  <c:v>22.17</c:v>
                </c:pt>
                <c:pt idx="5610">
                  <c:v>21.37</c:v>
                </c:pt>
                <c:pt idx="5611">
                  <c:v>20.32</c:v>
                </c:pt>
                <c:pt idx="5612">
                  <c:v>22.68</c:v>
                </c:pt>
                <c:pt idx="5613">
                  <c:v>28.21</c:v>
                </c:pt>
                <c:pt idx="5614">
                  <c:v>27.02</c:v>
                </c:pt>
                <c:pt idx="5615">
                  <c:v>33.520000000000003</c:v>
                </c:pt>
                <c:pt idx="5616">
                  <c:v>31.6</c:v>
                </c:pt>
                <c:pt idx="5617">
                  <c:v>29.99</c:v>
                </c:pt>
                <c:pt idx="5618">
                  <c:v>33.4</c:v>
                </c:pt>
                <c:pt idx="5619">
                  <c:v>32.340000000000003</c:v>
                </c:pt>
                <c:pt idx="5620">
                  <c:v>29.25</c:v>
                </c:pt>
                <c:pt idx="5621">
                  <c:v>25.42</c:v>
                </c:pt>
                <c:pt idx="5622">
                  <c:v>31.2</c:v>
                </c:pt>
                <c:pt idx="5623">
                  <c:v>30.19</c:v>
                </c:pt>
                <c:pt idx="5624">
                  <c:v>34.75</c:v>
                </c:pt>
                <c:pt idx="5625">
                  <c:v>32.99</c:v>
                </c:pt>
                <c:pt idx="5626">
                  <c:v>32.56</c:v>
                </c:pt>
                <c:pt idx="5627">
                  <c:v>31.77</c:v>
                </c:pt>
                <c:pt idx="5628">
                  <c:v>28.87</c:v>
                </c:pt>
                <c:pt idx="5629">
                  <c:v>27.47</c:v>
                </c:pt>
                <c:pt idx="5630">
                  <c:v>26.1</c:v>
                </c:pt>
                <c:pt idx="5631">
                  <c:v>30.96</c:v>
                </c:pt>
                <c:pt idx="5632">
                  <c:v>29.35</c:v>
                </c:pt>
                <c:pt idx="5633">
                  <c:v>29.43</c:v>
                </c:pt>
                <c:pt idx="5634">
                  <c:v>28.48</c:v>
                </c:pt>
                <c:pt idx="5635">
                  <c:v>29.45</c:v>
                </c:pt>
                <c:pt idx="5636">
                  <c:v>28.37</c:v>
                </c:pt>
                <c:pt idx="5637">
                  <c:v>27.5</c:v>
                </c:pt>
                <c:pt idx="5638">
                  <c:v>25.72</c:v>
                </c:pt>
                <c:pt idx="5639">
                  <c:v>26.54</c:v>
                </c:pt>
                <c:pt idx="5640">
                  <c:v>26.19</c:v>
                </c:pt>
                <c:pt idx="5641">
                  <c:v>25.69</c:v>
                </c:pt>
                <c:pt idx="5642">
                  <c:v>24.72</c:v>
                </c:pt>
                <c:pt idx="5643">
                  <c:v>24.79</c:v>
                </c:pt>
                <c:pt idx="5644">
                  <c:v>25.07</c:v>
                </c:pt>
                <c:pt idx="5645">
                  <c:v>24.02</c:v>
                </c:pt>
                <c:pt idx="5646">
                  <c:v>23.96</c:v>
                </c:pt>
                <c:pt idx="5647">
                  <c:v>26.09</c:v>
                </c:pt>
                <c:pt idx="5648">
                  <c:v>27.75</c:v>
                </c:pt>
                <c:pt idx="5649">
                  <c:v>34.020000000000003</c:v>
                </c:pt>
                <c:pt idx="5650">
                  <c:v>32.69</c:v>
                </c:pt>
                <c:pt idx="5651">
                  <c:v>29.62</c:v>
                </c:pt>
                <c:pt idx="5652">
                  <c:v>32.950000000000003</c:v>
                </c:pt>
                <c:pt idx="5653">
                  <c:v>31.13</c:v>
                </c:pt>
                <c:pt idx="5654">
                  <c:v>31.03</c:v>
                </c:pt>
                <c:pt idx="5655">
                  <c:v>30.19</c:v>
                </c:pt>
                <c:pt idx="5656">
                  <c:v>28.95</c:v>
                </c:pt>
                <c:pt idx="5657">
                  <c:v>29.05</c:v>
                </c:pt>
                <c:pt idx="5658">
                  <c:v>27.23</c:v>
                </c:pt>
                <c:pt idx="5659">
                  <c:v>26.95</c:v>
                </c:pt>
                <c:pt idx="5660">
                  <c:v>28.36</c:v>
                </c:pt>
                <c:pt idx="5661">
                  <c:v>28.16</c:v>
                </c:pt>
                <c:pt idx="5662">
                  <c:v>28.71</c:v>
                </c:pt>
                <c:pt idx="5663">
                  <c:v>26.7</c:v>
                </c:pt>
                <c:pt idx="5664">
                  <c:v>27.53</c:v>
                </c:pt>
                <c:pt idx="5665">
                  <c:v>27.54</c:v>
                </c:pt>
                <c:pt idx="5666">
                  <c:v>26.73</c:v>
                </c:pt>
                <c:pt idx="5667">
                  <c:v>26.08</c:v>
                </c:pt>
                <c:pt idx="5668">
                  <c:v>24.64</c:v>
                </c:pt>
                <c:pt idx="5669">
                  <c:v>26.17</c:v>
                </c:pt>
                <c:pt idx="5670">
                  <c:v>27.29</c:v>
                </c:pt>
                <c:pt idx="5671">
                  <c:v>26.82</c:v>
                </c:pt>
                <c:pt idx="5672">
                  <c:v>26.4</c:v>
                </c:pt>
                <c:pt idx="5673">
                  <c:v>24.23</c:v>
                </c:pt>
                <c:pt idx="5674">
                  <c:v>25.3</c:v>
                </c:pt>
                <c:pt idx="5675">
                  <c:v>24.5</c:v>
                </c:pt>
                <c:pt idx="5676">
                  <c:v>23.88</c:v>
                </c:pt>
                <c:pt idx="5677">
                  <c:v>23.11</c:v>
                </c:pt>
                <c:pt idx="5678">
                  <c:v>23.03</c:v>
                </c:pt>
                <c:pt idx="5679">
                  <c:v>23.36</c:v>
                </c:pt>
                <c:pt idx="5680">
                  <c:v>24.69</c:v>
                </c:pt>
                <c:pt idx="5681">
                  <c:v>23.24</c:v>
                </c:pt>
                <c:pt idx="5682">
                  <c:v>22.33</c:v>
                </c:pt>
                <c:pt idx="5683">
                  <c:v>21.33</c:v>
                </c:pt>
                <c:pt idx="5684">
                  <c:v>22.84</c:v>
                </c:pt>
                <c:pt idx="5685">
                  <c:v>23.93</c:v>
                </c:pt>
                <c:pt idx="5686">
                  <c:v>21.95</c:v>
                </c:pt>
                <c:pt idx="5687">
                  <c:v>21.44</c:v>
                </c:pt>
                <c:pt idx="5688">
                  <c:v>21.15</c:v>
                </c:pt>
                <c:pt idx="5689">
                  <c:v>21.29</c:v>
                </c:pt>
                <c:pt idx="5690">
                  <c:v>21.77</c:v>
                </c:pt>
                <c:pt idx="5691">
                  <c:v>19.739999999999998</c:v>
                </c:pt>
                <c:pt idx="5692">
                  <c:v>20.2</c:v>
                </c:pt>
                <c:pt idx="5693">
                  <c:v>19.53</c:v>
                </c:pt>
                <c:pt idx="5694">
                  <c:v>19.95</c:v>
                </c:pt>
                <c:pt idx="5695">
                  <c:v>19.690000000000001</c:v>
                </c:pt>
                <c:pt idx="5696">
                  <c:v>19.899999999999999</c:v>
                </c:pt>
                <c:pt idx="5697">
                  <c:v>19.559999999999999</c:v>
                </c:pt>
                <c:pt idx="5698">
                  <c:v>20.6</c:v>
                </c:pt>
                <c:pt idx="5699">
                  <c:v>23.8</c:v>
                </c:pt>
                <c:pt idx="5700">
                  <c:v>24.11</c:v>
                </c:pt>
                <c:pt idx="5701">
                  <c:v>22.82</c:v>
                </c:pt>
                <c:pt idx="5702">
                  <c:v>21.78</c:v>
                </c:pt>
                <c:pt idx="5703">
                  <c:v>25.56</c:v>
                </c:pt>
                <c:pt idx="5704">
                  <c:v>26.21</c:v>
                </c:pt>
                <c:pt idx="5705">
                  <c:v>26.21</c:v>
                </c:pt>
                <c:pt idx="5706">
                  <c:v>25.87</c:v>
                </c:pt>
                <c:pt idx="5707">
                  <c:v>25.56</c:v>
                </c:pt>
                <c:pt idx="5708">
                  <c:v>25.47</c:v>
                </c:pt>
                <c:pt idx="5709">
                  <c:v>25.99</c:v>
                </c:pt>
                <c:pt idx="5710">
                  <c:v>26.91</c:v>
                </c:pt>
                <c:pt idx="5711">
                  <c:v>24.64</c:v>
                </c:pt>
                <c:pt idx="5712">
                  <c:v>23.61</c:v>
                </c:pt>
                <c:pt idx="5713">
                  <c:v>22.79</c:v>
                </c:pt>
                <c:pt idx="5714">
                  <c:v>23.87</c:v>
                </c:pt>
                <c:pt idx="5715">
                  <c:v>27.27</c:v>
                </c:pt>
                <c:pt idx="5716">
                  <c:v>26.16</c:v>
                </c:pt>
                <c:pt idx="5717">
                  <c:v>26.27</c:v>
                </c:pt>
                <c:pt idx="5718">
                  <c:v>26.3</c:v>
                </c:pt>
                <c:pt idx="5719">
                  <c:v>25.76</c:v>
                </c:pt>
                <c:pt idx="5720">
                  <c:v>27.16</c:v>
                </c:pt>
                <c:pt idx="5721">
                  <c:v>27.99</c:v>
                </c:pt>
                <c:pt idx="5722">
                  <c:v>27.35</c:v>
                </c:pt>
                <c:pt idx="5723">
                  <c:v>29.92</c:v>
                </c:pt>
                <c:pt idx="5724">
                  <c:v>32.26</c:v>
                </c:pt>
                <c:pt idx="5725">
                  <c:v>32.6</c:v>
                </c:pt>
                <c:pt idx="5726">
                  <c:v>30.18</c:v>
                </c:pt>
                <c:pt idx="5727">
                  <c:v>31.84</c:v>
                </c:pt>
                <c:pt idx="5728">
                  <c:v>31.62</c:v>
                </c:pt>
                <c:pt idx="5729">
                  <c:v>30.1</c:v>
                </c:pt>
                <c:pt idx="5730">
                  <c:v>29.07</c:v>
                </c:pt>
                <c:pt idx="5731">
                  <c:v>28.55</c:v>
                </c:pt>
                <c:pt idx="5732">
                  <c:v>30.52</c:v>
                </c:pt>
                <c:pt idx="5733">
                  <c:v>31.36</c:v>
                </c:pt>
                <c:pt idx="5734">
                  <c:v>32.450000000000003</c:v>
                </c:pt>
                <c:pt idx="5735">
                  <c:v>33.630000000000003</c:v>
                </c:pt>
                <c:pt idx="5736">
                  <c:v>33.57</c:v>
                </c:pt>
                <c:pt idx="5737">
                  <c:v>31.94</c:v>
                </c:pt>
                <c:pt idx="5738">
                  <c:v>32.020000000000003</c:v>
                </c:pt>
                <c:pt idx="5739">
                  <c:v>31.37</c:v>
                </c:pt>
                <c:pt idx="5740">
                  <c:v>30.5</c:v>
                </c:pt>
                <c:pt idx="5741">
                  <c:v>30.76</c:v>
                </c:pt>
                <c:pt idx="5742">
                  <c:v>29.98</c:v>
                </c:pt>
                <c:pt idx="5743">
                  <c:v>29.69</c:v>
                </c:pt>
                <c:pt idx="5744">
                  <c:v>29.85</c:v>
                </c:pt>
                <c:pt idx="5745">
                  <c:v>28.46</c:v>
                </c:pt>
                <c:pt idx="5746">
                  <c:v>27.28</c:v>
                </c:pt>
                <c:pt idx="5747">
                  <c:v>27.39</c:v>
                </c:pt>
                <c:pt idx="5748">
                  <c:v>25.75</c:v>
                </c:pt>
                <c:pt idx="5749">
                  <c:v>25.88</c:v>
                </c:pt>
                <c:pt idx="5750">
                  <c:v>25.81</c:v>
                </c:pt>
                <c:pt idx="5751">
                  <c:v>25.86</c:v>
                </c:pt>
                <c:pt idx="5752">
                  <c:v>25.3</c:v>
                </c:pt>
                <c:pt idx="5753">
                  <c:v>24.55</c:v>
                </c:pt>
                <c:pt idx="5754">
                  <c:v>24.35</c:v>
                </c:pt>
                <c:pt idx="5755">
                  <c:v>25.54</c:v>
                </c:pt>
                <c:pt idx="5756">
                  <c:v>26.09</c:v>
                </c:pt>
                <c:pt idx="5757">
                  <c:v>23.53</c:v>
                </c:pt>
                <c:pt idx="5758">
                  <c:v>22.52</c:v>
                </c:pt>
                <c:pt idx="5759">
                  <c:v>23.73</c:v>
                </c:pt>
                <c:pt idx="5760">
                  <c:v>24.54</c:v>
                </c:pt>
                <c:pt idx="5761">
                  <c:v>24.11</c:v>
                </c:pt>
                <c:pt idx="5762">
                  <c:v>23.93</c:v>
                </c:pt>
                <c:pt idx="5763">
                  <c:v>23.12</c:v>
                </c:pt>
                <c:pt idx="5764">
                  <c:v>22.36</c:v>
                </c:pt>
                <c:pt idx="5765">
                  <c:v>21.29</c:v>
                </c:pt>
                <c:pt idx="5766">
                  <c:v>20.350000000000001</c:v>
                </c:pt>
                <c:pt idx="5767">
                  <c:v>20.420000000000002</c:v>
                </c:pt>
                <c:pt idx="5768">
                  <c:v>20.5</c:v>
                </c:pt>
                <c:pt idx="5769">
                  <c:v>22.21</c:v>
                </c:pt>
                <c:pt idx="5770">
                  <c:v>21.89</c:v>
                </c:pt>
                <c:pt idx="5771">
                  <c:v>20.58</c:v>
                </c:pt>
                <c:pt idx="5772">
                  <c:v>19.84</c:v>
                </c:pt>
                <c:pt idx="5773">
                  <c:v>19.059999999999999</c:v>
                </c:pt>
                <c:pt idx="5774">
                  <c:v>20.75</c:v>
                </c:pt>
                <c:pt idx="5775">
                  <c:v>22.17</c:v>
                </c:pt>
                <c:pt idx="5776">
                  <c:v>22.68</c:v>
                </c:pt>
                <c:pt idx="5777">
                  <c:v>22.29</c:v>
                </c:pt>
                <c:pt idx="5778">
                  <c:v>22.83</c:v>
                </c:pt>
                <c:pt idx="5779">
                  <c:v>25</c:v>
                </c:pt>
                <c:pt idx="5780">
                  <c:v>22.55</c:v>
                </c:pt>
                <c:pt idx="5781">
                  <c:v>21.14</c:v>
                </c:pt>
                <c:pt idx="5782">
                  <c:v>22.83</c:v>
                </c:pt>
                <c:pt idx="5783">
                  <c:v>22.62</c:v>
                </c:pt>
                <c:pt idx="5784">
                  <c:v>22.42</c:v>
                </c:pt>
                <c:pt idx="5785">
                  <c:v>21.48</c:v>
                </c:pt>
                <c:pt idx="5786">
                  <c:v>20.07</c:v>
                </c:pt>
                <c:pt idx="5787">
                  <c:v>21.97</c:v>
                </c:pt>
                <c:pt idx="5788">
                  <c:v>20.87</c:v>
                </c:pt>
                <c:pt idx="5789">
                  <c:v>21.65</c:v>
                </c:pt>
                <c:pt idx="5790">
                  <c:v>22.14</c:v>
                </c:pt>
                <c:pt idx="5791">
                  <c:v>21.44</c:v>
                </c:pt>
                <c:pt idx="5792">
                  <c:v>21.67</c:v>
                </c:pt>
                <c:pt idx="5793">
                  <c:v>22.9</c:v>
                </c:pt>
                <c:pt idx="5794">
                  <c:v>22.01</c:v>
                </c:pt>
                <c:pt idx="5795">
                  <c:v>22.46</c:v>
                </c:pt>
                <c:pt idx="5796">
                  <c:v>21.13</c:v>
                </c:pt>
                <c:pt idx="5797">
                  <c:v>21.97</c:v>
                </c:pt>
                <c:pt idx="5798">
                  <c:v>20.58</c:v>
                </c:pt>
                <c:pt idx="5799">
                  <c:v>21.09</c:v>
                </c:pt>
                <c:pt idx="5800">
                  <c:v>18.829999999999998</c:v>
                </c:pt>
                <c:pt idx="5801">
                  <c:v>18.350000000000001</c:v>
                </c:pt>
                <c:pt idx="5802">
                  <c:v>19.489999999999998</c:v>
                </c:pt>
                <c:pt idx="5803">
                  <c:v>19.36</c:v>
                </c:pt>
                <c:pt idx="5804">
                  <c:v>20.34</c:v>
                </c:pt>
                <c:pt idx="5805">
                  <c:v>20.52</c:v>
                </c:pt>
                <c:pt idx="5806">
                  <c:v>19.850000000000001</c:v>
                </c:pt>
                <c:pt idx="5807">
                  <c:v>19.809999999999999</c:v>
                </c:pt>
                <c:pt idx="5808">
                  <c:v>19.2</c:v>
                </c:pt>
                <c:pt idx="5809">
                  <c:v>19.079999999999998</c:v>
                </c:pt>
                <c:pt idx="5810">
                  <c:v>18.73</c:v>
                </c:pt>
                <c:pt idx="5811">
                  <c:v>18.510000000000002</c:v>
                </c:pt>
                <c:pt idx="5812">
                  <c:v>19.940000000000001</c:v>
                </c:pt>
                <c:pt idx="5813">
                  <c:v>19.399999999999999</c:v>
                </c:pt>
                <c:pt idx="5814">
                  <c:v>17.87</c:v>
                </c:pt>
                <c:pt idx="5815">
                  <c:v>18.73</c:v>
                </c:pt>
                <c:pt idx="5816">
                  <c:v>18.329999999999998</c:v>
                </c:pt>
                <c:pt idx="5817">
                  <c:v>19.43</c:v>
                </c:pt>
                <c:pt idx="5818">
                  <c:v>18.66</c:v>
                </c:pt>
                <c:pt idx="5819">
                  <c:v>19.63</c:v>
                </c:pt>
                <c:pt idx="5820">
                  <c:v>20.71</c:v>
                </c:pt>
                <c:pt idx="5821">
                  <c:v>20.53</c:v>
                </c:pt>
                <c:pt idx="5822">
                  <c:v>20.34</c:v>
                </c:pt>
                <c:pt idx="5823">
                  <c:v>18.91</c:v>
                </c:pt>
                <c:pt idx="5824">
                  <c:v>18.23</c:v>
                </c:pt>
                <c:pt idx="5825">
                  <c:v>20.170000000000002</c:v>
                </c:pt>
                <c:pt idx="5826">
                  <c:v>20.02</c:v>
                </c:pt>
                <c:pt idx="5827">
                  <c:v>21.23</c:v>
                </c:pt>
                <c:pt idx="5828">
                  <c:v>22.87</c:v>
                </c:pt>
                <c:pt idx="5829">
                  <c:v>22.29</c:v>
                </c:pt>
                <c:pt idx="5830">
                  <c:v>21.14</c:v>
                </c:pt>
                <c:pt idx="5831">
                  <c:v>21.67</c:v>
                </c:pt>
                <c:pt idx="5832">
                  <c:v>20.95</c:v>
                </c:pt>
                <c:pt idx="5833">
                  <c:v>20.7</c:v>
                </c:pt>
                <c:pt idx="5834">
                  <c:v>20.58</c:v>
                </c:pt>
                <c:pt idx="5835">
                  <c:v>19.59</c:v>
                </c:pt>
                <c:pt idx="5836">
                  <c:v>18.489999999999998</c:v>
                </c:pt>
                <c:pt idx="5837">
                  <c:v>18.61</c:v>
                </c:pt>
                <c:pt idx="5838">
                  <c:v>19.59</c:v>
                </c:pt>
                <c:pt idx="5839">
                  <c:v>19.11</c:v>
                </c:pt>
                <c:pt idx="5840">
                  <c:v>22.61</c:v>
                </c:pt>
                <c:pt idx="5841">
                  <c:v>24.8</c:v>
                </c:pt>
                <c:pt idx="5842">
                  <c:v>26.52</c:v>
                </c:pt>
                <c:pt idx="5843">
                  <c:v>23.73</c:v>
                </c:pt>
                <c:pt idx="5844">
                  <c:v>26.14</c:v>
                </c:pt>
                <c:pt idx="5845">
                  <c:v>22.99</c:v>
                </c:pt>
                <c:pt idx="5846">
                  <c:v>25.51</c:v>
                </c:pt>
                <c:pt idx="5847">
                  <c:v>24.15</c:v>
                </c:pt>
                <c:pt idx="5848">
                  <c:v>21.38</c:v>
                </c:pt>
                <c:pt idx="5849">
                  <c:v>22.26</c:v>
                </c:pt>
                <c:pt idx="5850">
                  <c:v>22.61</c:v>
                </c:pt>
                <c:pt idx="5851">
                  <c:v>21.74</c:v>
                </c:pt>
                <c:pt idx="5852">
                  <c:v>20.6</c:v>
                </c:pt>
                <c:pt idx="5853">
                  <c:v>19.97</c:v>
                </c:pt>
                <c:pt idx="5854">
                  <c:v>19.12</c:v>
                </c:pt>
                <c:pt idx="5855">
                  <c:v>19.02</c:v>
                </c:pt>
                <c:pt idx="5856">
                  <c:v>18.7</c:v>
                </c:pt>
                <c:pt idx="5857">
                  <c:v>18.55</c:v>
                </c:pt>
                <c:pt idx="5858">
                  <c:v>19</c:v>
                </c:pt>
                <c:pt idx="5859">
                  <c:v>19.079999999999998</c:v>
                </c:pt>
                <c:pt idx="5860">
                  <c:v>18.399999999999999</c:v>
                </c:pt>
                <c:pt idx="5861">
                  <c:v>18.97</c:v>
                </c:pt>
                <c:pt idx="5862">
                  <c:v>19.100000000000001</c:v>
                </c:pt>
                <c:pt idx="5863">
                  <c:v>19.09</c:v>
                </c:pt>
                <c:pt idx="5864">
                  <c:v>17.8</c:v>
                </c:pt>
                <c:pt idx="5865">
                  <c:v>17.07</c:v>
                </c:pt>
                <c:pt idx="5866">
                  <c:v>16.95</c:v>
                </c:pt>
                <c:pt idx="5867">
                  <c:v>16.829999999999998</c:v>
                </c:pt>
                <c:pt idx="5868">
                  <c:v>16.46</c:v>
                </c:pt>
                <c:pt idx="5869">
                  <c:v>17.170000000000002</c:v>
                </c:pt>
                <c:pt idx="5870">
                  <c:v>16.77</c:v>
                </c:pt>
                <c:pt idx="5871">
                  <c:v>16.89</c:v>
                </c:pt>
                <c:pt idx="5872">
                  <c:v>18.760000000000002</c:v>
                </c:pt>
                <c:pt idx="5873">
                  <c:v>18.84</c:v>
                </c:pt>
                <c:pt idx="5874">
                  <c:v>17.03</c:v>
                </c:pt>
                <c:pt idx="5875">
                  <c:v>15.78</c:v>
                </c:pt>
                <c:pt idx="5876">
                  <c:v>16.079999999999998</c:v>
                </c:pt>
                <c:pt idx="5877">
                  <c:v>17.78</c:v>
                </c:pt>
                <c:pt idx="5878">
                  <c:v>18.34</c:v>
                </c:pt>
                <c:pt idx="5879">
                  <c:v>20.09</c:v>
                </c:pt>
                <c:pt idx="5880">
                  <c:v>17.190000000000001</c:v>
                </c:pt>
                <c:pt idx="5881">
                  <c:v>16.98</c:v>
                </c:pt>
                <c:pt idx="5882">
                  <c:v>17.71</c:v>
                </c:pt>
                <c:pt idx="5883">
                  <c:v>16.940000000000001</c:v>
                </c:pt>
                <c:pt idx="5884">
                  <c:v>16.93</c:v>
                </c:pt>
                <c:pt idx="5885">
                  <c:v>17.03</c:v>
                </c:pt>
                <c:pt idx="5886">
                  <c:v>17.12</c:v>
                </c:pt>
                <c:pt idx="5887">
                  <c:v>17.989999999999998</c:v>
                </c:pt>
                <c:pt idx="5888">
                  <c:v>16.87</c:v>
                </c:pt>
                <c:pt idx="5889">
                  <c:v>16.05</c:v>
                </c:pt>
                <c:pt idx="5890">
                  <c:v>16.809999999999999</c:v>
                </c:pt>
                <c:pt idx="5891">
                  <c:v>17.21</c:v>
                </c:pt>
                <c:pt idx="5892">
                  <c:v>18.53</c:v>
                </c:pt>
                <c:pt idx="5893">
                  <c:v>20.03</c:v>
                </c:pt>
                <c:pt idx="5894">
                  <c:v>19.14</c:v>
                </c:pt>
                <c:pt idx="5895">
                  <c:v>17.95</c:v>
                </c:pt>
                <c:pt idx="5896">
                  <c:v>17.46</c:v>
                </c:pt>
                <c:pt idx="5897">
                  <c:v>17.46</c:v>
                </c:pt>
                <c:pt idx="5898">
                  <c:v>17.940000000000001</c:v>
                </c:pt>
                <c:pt idx="5899">
                  <c:v>15.65</c:v>
                </c:pt>
                <c:pt idx="5900">
                  <c:v>14.6</c:v>
                </c:pt>
                <c:pt idx="5901">
                  <c:v>14.73</c:v>
                </c:pt>
                <c:pt idx="5902">
                  <c:v>13.96</c:v>
                </c:pt>
                <c:pt idx="5903">
                  <c:v>13.94</c:v>
                </c:pt>
                <c:pt idx="5904">
                  <c:v>13.65</c:v>
                </c:pt>
                <c:pt idx="5905">
                  <c:v>13.83</c:v>
                </c:pt>
                <c:pt idx="5906">
                  <c:v>15.01</c:v>
                </c:pt>
                <c:pt idx="5907">
                  <c:v>14.61</c:v>
                </c:pt>
                <c:pt idx="5908">
                  <c:v>13.88</c:v>
                </c:pt>
                <c:pt idx="5909">
                  <c:v>14.5</c:v>
                </c:pt>
                <c:pt idx="5910">
                  <c:v>13.54</c:v>
                </c:pt>
                <c:pt idx="5911">
                  <c:v>14.19</c:v>
                </c:pt>
                <c:pt idx="5912">
                  <c:v>13.88</c:v>
                </c:pt>
                <c:pt idx="5913">
                  <c:v>13.2</c:v>
                </c:pt>
                <c:pt idx="5914">
                  <c:v>12.91</c:v>
                </c:pt>
                <c:pt idx="5915">
                  <c:v>13.44</c:v>
                </c:pt>
                <c:pt idx="5916">
                  <c:v>14.25</c:v>
                </c:pt>
                <c:pt idx="5917">
                  <c:v>13.74</c:v>
                </c:pt>
                <c:pt idx="5918">
                  <c:v>13.43</c:v>
                </c:pt>
                <c:pt idx="5919">
                  <c:v>13.54</c:v>
                </c:pt>
                <c:pt idx="5920">
                  <c:v>13.59</c:v>
                </c:pt>
                <c:pt idx="5921">
                  <c:v>13.57</c:v>
                </c:pt>
                <c:pt idx="5922">
                  <c:v>13.7</c:v>
                </c:pt>
                <c:pt idx="5923">
                  <c:v>14.18</c:v>
                </c:pt>
                <c:pt idx="5924">
                  <c:v>15.44</c:v>
                </c:pt>
                <c:pt idx="5925">
                  <c:v>14.83</c:v>
                </c:pt>
                <c:pt idx="5926">
                  <c:v>15.07</c:v>
                </c:pt>
                <c:pt idx="5927">
                  <c:v>14.84</c:v>
                </c:pt>
                <c:pt idx="5928">
                  <c:v>13.54</c:v>
                </c:pt>
                <c:pt idx="5929">
                  <c:v>13.61</c:v>
                </c:pt>
                <c:pt idx="5930">
                  <c:v>13.34</c:v>
                </c:pt>
                <c:pt idx="5931">
                  <c:v>13.48</c:v>
                </c:pt>
                <c:pt idx="5932">
                  <c:v>13.3</c:v>
                </c:pt>
                <c:pt idx="5933">
                  <c:v>13.76</c:v>
                </c:pt>
                <c:pt idx="5934">
                  <c:v>13.99</c:v>
                </c:pt>
                <c:pt idx="5935">
                  <c:v>13.6</c:v>
                </c:pt>
                <c:pt idx="5936">
                  <c:v>13.91</c:v>
                </c:pt>
                <c:pt idx="5937">
                  <c:v>13.86</c:v>
                </c:pt>
                <c:pt idx="5938">
                  <c:v>13.19</c:v>
                </c:pt>
                <c:pt idx="5939">
                  <c:v>14.41</c:v>
                </c:pt>
                <c:pt idx="5940">
                  <c:v>13.33</c:v>
                </c:pt>
                <c:pt idx="5941">
                  <c:v>13.63</c:v>
                </c:pt>
                <c:pt idx="5942">
                  <c:v>13.93</c:v>
                </c:pt>
                <c:pt idx="5943">
                  <c:v>16.09</c:v>
                </c:pt>
                <c:pt idx="5944">
                  <c:v>15.92</c:v>
                </c:pt>
                <c:pt idx="5945">
                  <c:v>17.100000000000001</c:v>
                </c:pt>
                <c:pt idx="5946">
                  <c:v>15.77</c:v>
                </c:pt>
                <c:pt idx="5947">
                  <c:v>15.99</c:v>
                </c:pt>
                <c:pt idx="5948">
                  <c:v>15.96</c:v>
                </c:pt>
                <c:pt idx="5949">
                  <c:v>15.85</c:v>
                </c:pt>
                <c:pt idx="5950">
                  <c:v>14.84</c:v>
                </c:pt>
                <c:pt idx="5951">
                  <c:v>14.82</c:v>
                </c:pt>
                <c:pt idx="5952">
                  <c:v>16.46</c:v>
                </c:pt>
                <c:pt idx="5953">
                  <c:v>16.78</c:v>
                </c:pt>
                <c:pt idx="5954">
                  <c:v>17.89</c:v>
                </c:pt>
                <c:pt idx="5955">
                  <c:v>17.3</c:v>
                </c:pt>
                <c:pt idx="5956">
                  <c:v>17.13</c:v>
                </c:pt>
                <c:pt idx="5957">
                  <c:v>16.97</c:v>
                </c:pt>
                <c:pt idx="5958">
                  <c:v>15.98</c:v>
                </c:pt>
                <c:pt idx="5959">
                  <c:v>17.2</c:v>
                </c:pt>
                <c:pt idx="5960">
                  <c:v>15.68</c:v>
                </c:pt>
                <c:pt idx="5961">
                  <c:v>15.08</c:v>
                </c:pt>
                <c:pt idx="5962">
                  <c:v>14.45</c:v>
                </c:pt>
                <c:pt idx="5963">
                  <c:v>13.88</c:v>
                </c:pt>
                <c:pt idx="5964">
                  <c:v>13.57</c:v>
                </c:pt>
                <c:pt idx="5965">
                  <c:v>13.09</c:v>
                </c:pt>
                <c:pt idx="5966">
                  <c:v>13.82</c:v>
                </c:pt>
                <c:pt idx="5967">
                  <c:v>14.01</c:v>
                </c:pt>
                <c:pt idx="5968">
                  <c:v>14.45</c:v>
                </c:pt>
                <c:pt idx="5969">
                  <c:v>14.4</c:v>
                </c:pt>
                <c:pt idx="5970">
                  <c:v>13.84</c:v>
                </c:pt>
                <c:pt idx="5971">
                  <c:v>13.8</c:v>
                </c:pt>
                <c:pt idx="5972">
                  <c:v>14.23</c:v>
                </c:pt>
                <c:pt idx="5973">
                  <c:v>13.48</c:v>
                </c:pt>
                <c:pt idx="5974">
                  <c:v>12.82</c:v>
                </c:pt>
                <c:pt idx="5975">
                  <c:v>13.79</c:v>
                </c:pt>
                <c:pt idx="5976">
                  <c:v>14</c:v>
                </c:pt>
                <c:pt idx="5977">
                  <c:v>14.11</c:v>
                </c:pt>
                <c:pt idx="5978">
                  <c:v>15.14</c:v>
                </c:pt>
                <c:pt idx="5979">
                  <c:v>17.54</c:v>
                </c:pt>
                <c:pt idx="5980">
                  <c:v>17.2</c:v>
                </c:pt>
                <c:pt idx="5981">
                  <c:v>16.899999999999999</c:v>
                </c:pt>
                <c:pt idx="5982">
                  <c:v>18.940000000000001</c:v>
                </c:pt>
                <c:pt idx="5983">
                  <c:v>18.22</c:v>
                </c:pt>
                <c:pt idx="5984">
                  <c:v>17.34</c:v>
                </c:pt>
                <c:pt idx="5985">
                  <c:v>17.52</c:v>
                </c:pt>
                <c:pt idx="5986">
                  <c:v>17.61</c:v>
                </c:pt>
                <c:pt idx="5987">
                  <c:v>19.78</c:v>
                </c:pt>
                <c:pt idx="5988">
                  <c:v>18.579999999999998</c:v>
                </c:pt>
                <c:pt idx="5989">
                  <c:v>18.489999999999998</c:v>
                </c:pt>
                <c:pt idx="5990">
                  <c:v>17.45</c:v>
                </c:pt>
                <c:pt idx="5991">
                  <c:v>17.7</c:v>
                </c:pt>
                <c:pt idx="5992">
                  <c:v>17.03</c:v>
                </c:pt>
                <c:pt idx="5993">
                  <c:v>16.09</c:v>
                </c:pt>
                <c:pt idx="5994">
                  <c:v>16.690000000000001</c:v>
                </c:pt>
                <c:pt idx="5995">
                  <c:v>19.32</c:v>
                </c:pt>
                <c:pt idx="5996">
                  <c:v>17.21</c:v>
                </c:pt>
                <c:pt idx="5997">
                  <c:v>17.88</c:v>
                </c:pt>
                <c:pt idx="5998">
                  <c:v>19.22</c:v>
                </c:pt>
                <c:pt idx="5999">
                  <c:v>21.4</c:v>
                </c:pt>
                <c:pt idx="6000">
                  <c:v>21.71</c:v>
                </c:pt>
                <c:pt idx="6001">
                  <c:v>20.37</c:v>
                </c:pt>
                <c:pt idx="6002">
                  <c:v>18.97</c:v>
                </c:pt>
                <c:pt idx="6003">
                  <c:v>20.190000000000001</c:v>
                </c:pt>
                <c:pt idx="6004">
                  <c:v>20.68</c:v>
                </c:pt>
                <c:pt idx="6005">
                  <c:v>21.27</c:v>
                </c:pt>
                <c:pt idx="6006">
                  <c:v>19.75</c:v>
                </c:pt>
                <c:pt idx="6007">
                  <c:v>18.14</c:v>
                </c:pt>
                <c:pt idx="6008">
                  <c:v>16.87</c:v>
                </c:pt>
                <c:pt idx="6009">
                  <c:v>15.66</c:v>
                </c:pt>
                <c:pt idx="6010">
                  <c:v>14.91</c:v>
                </c:pt>
                <c:pt idx="6011">
                  <c:v>14.89</c:v>
                </c:pt>
                <c:pt idx="6012">
                  <c:v>14.81</c:v>
                </c:pt>
                <c:pt idx="6013">
                  <c:v>14.45</c:v>
                </c:pt>
                <c:pt idx="6014">
                  <c:v>15.29</c:v>
                </c:pt>
                <c:pt idx="6015">
                  <c:v>14.17</c:v>
                </c:pt>
                <c:pt idx="6016">
                  <c:v>14.76</c:v>
                </c:pt>
                <c:pt idx="6017">
                  <c:v>14.16</c:v>
                </c:pt>
                <c:pt idx="6018">
                  <c:v>14.18</c:v>
                </c:pt>
                <c:pt idx="6019">
                  <c:v>14.32</c:v>
                </c:pt>
                <c:pt idx="6020">
                  <c:v>13.8</c:v>
                </c:pt>
                <c:pt idx="6021">
                  <c:v>13.41</c:v>
                </c:pt>
                <c:pt idx="6022">
                  <c:v>13.35</c:v>
                </c:pt>
                <c:pt idx="6023">
                  <c:v>12.85</c:v>
                </c:pt>
                <c:pt idx="6024">
                  <c:v>12.8</c:v>
                </c:pt>
                <c:pt idx="6025">
                  <c:v>12.46</c:v>
                </c:pt>
                <c:pt idx="6026">
                  <c:v>12.69</c:v>
                </c:pt>
                <c:pt idx="6027">
                  <c:v>12.69</c:v>
                </c:pt>
                <c:pt idx="6028">
                  <c:v>12.98</c:v>
                </c:pt>
                <c:pt idx="6029">
                  <c:v>12.92</c:v>
                </c:pt>
                <c:pt idx="6030">
                  <c:v>12.63</c:v>
                </c:pt>
                <c:pt idx="6031">
                  <c:v>13.08</c:v>
                </c:pt>
                <c:pt idx="6032">
                  <c:v>12.85</c:v>
                </c:pt>
                <c:pt idx="6033">
                  <c:v>12.97</c:v>
                </c:pt>
                <c:pt idx="6034">
                  <c:v>13.06</c:v>
                </c:pt>
                <c:pt idx="6035">
                  <c:v>12.35</c:v>
                </c:pt>
                <c:pt idx="6036">
                  <c:v>12.63</c:v>
                </c:pt>
                <c:pt idx="6037">
                  <c:v>12.07</c:v>
                </c:pt>
                <c:pt idx="6038">
                  <c:v>12.19</c:v>
                </c:pt>
                <c:pt idx="6039">
                  <c:v>12.48</c:v>
                </c:pt>
                <c:pt idx="6040">
                  <c:v>12.28</c:v>
                </c:pt>
                <c:pt idx="6041">
                  <c:v>12.56</c:v>
                </c:pt>
                <c:pt idx="6042">
                  <c:v>12.53</c:v>
                </c:pt>
                <c:pt idx="6043">
                  <c:v>13.67</c:v>
                </c:pt>
                <c:pt idx="6044">
                  <c:v>13.65</c:v>
                </c:pt>
                <c:pt idx="6045">
                  <c:v>13.03</c:v>
                </c:pt>
                <c:pt idx="6046">
                  <c:v>12.99</c:v>
                </c:pt>
                <c:pt idx="6047">
                  <c:v>12.43</c:v>
                </c:pt>
                <c:pt idx="6048">
                  <c:v>12.47</c:v>
                </c:pt>
                <c:pt idx="6049">
                  <c:v>12.45</c:v>
                </c:pt>
                <c:pt idx="6050">
                  <c:v>13.2</c:v>
                </c:pt>
                <c:pt idx="6051">
                  <c:v>14.04</c:v>
                </c:pt>
                <c:pt idx="6052">
                  <c:v>14.13</c:v>
                </c:pt>
                <c:pt idx="6053">
                  <c:v>13.35</c:v>
                </c:pt>
                <c:pt idx="6054">
                  <c:v>13.08</c:v>
                </c:pt>
                <c:pt idx="6055">
                  <c:v>12.76</c:v>
                </c:pt>
                <c:pt idx="6056">
                  <c:v>12.69</c:v>
                </c:pt>
                <c:pt idx="6057">
                  <c:v>12.44</c:v>
                </c:pt>
                <c:pt idx="6058">
                  <c:v>12.7</c:v>
                </c:pt>
                <c:pt idx="6059">
                  <c:v>13.25</c:v>
                </c:pt>
                <c:pt idx="6060">
                  <c:v>13.84</c:v>
                </c:pt>
                <c:pt idx="6061">
                  <c:v>14.79</c:v>
                </c:pt>
                <c:pt idx="6062">
                  <c:v>14.13</c:v>
                </c:pt>
                <c:pt idx="6063">
                  <c:v>13.3</c:v>
                </c:pt>
                <c:pt idx="6064">
                  <c:v>13.19</c:v>
                </c:pt>
                <c:pt idx="6065">
                  <c:v>12.55</c:v>
                </c:pt>
                <c:pt idx="6066">
                  <c:v>13.14</c:v>
                </c:pt>
                <c:pt idx="6067">
                  <c:v>13.45</c:v>
                </c:pt>
                <c:pt idx="6068">
                  <c:v>13.26</c:v>
                </c:pt>
                <c:pt idx="6069">
                  <c:v>13.6</c:v>
                </c:pt>
                <c:pt idx="6070">
                  <c:v>13.31</c:v>
                </c:pt>
                <c:pt idx="6071">
                  <c:v>14.35</c:v>
                </c:pt>
                <c:pt idx="6072">
                  <c:v>13.88</c:v>
                </c:pt>
                <c:pt idx="6073">
                  <c:v>13.85</c:v>
                </c:pt>
                <c:pt idx="6074">
                  <c:v>13.67</c:v>
                </c:pt>
                <c:pt idx="6075">
                  <c:v>13.06</c:v>
                </c:pt>
                <c:pt idx="6076">
                  <c:v>12.83</c:v>
                </c:pt>
                <c:pt idx="6077">
                  <c:v>12.79</c:v>
                </c:pt>
                <c:pt idx="6078">
                  <c:v>12.93</c:v>
                </c:pt>
                <c:pt idx="6079">
                  <c:v>13.93</c:v>
                </c:pt>
                <c:pt idx="6080">
                  <c:v>15.85</c:v>
                </c:pt>
                <c:pt idx="6081">
                  <c:v>14.38</c:v>
                </c:pt>
                <c:pt idx="6082">
                  <c:v>14.01</c:v>
                </c:pt>
                <c:pt idx="6083">
                  <c:v>14.24</c:v>
                </c:pt>
                <c:pt idx="6084">
                  <c:v>14.71</c:v>
                </c:pt>
                <c:pt idx="6085">
                  <c:v>15.42</c:v>
                </c:pt>
                <c:pt idx="6086">
                  <c:v>15.34</c:v>
                </c:pt>
                <c:pt idx="6087">
                  <c:v>14.54</c:v>
                </c:pt>
                <c:pt idx="6088">
                  <c:v>13.75</c:v>
                </c:pt>
                <c:pt idx="6089">
                  <c:v>13.74</c:v>
                </c:pt>
                <c:pt idx="6090">
                  <c:v>13.43</c:v>
                </c:pt>
                <c:pt idx="6091">
                  <c:v>13.84</c:v>
                </c:pt>
                <c:pt idx="6092">
                  <c:v>13.4</c:v>
                </c:pt>
                <c:pt idx="6093">
                  <c:v>13.11</c:v>
                </c:pt>
                <c:pt idx="6094">
                  <c:v>13.49</c:v>
                </c:pt>
                <c:pt idx="6095">
                  <c:v>14.46</c:v>
                </c:pt>
                <c:pt idx="6096">
                  <c:v>14.5</c:v>
                </c:pt>
                <c:pt idx="6097">
                  <c:v>14.44</c:v>
                </c:pt>
                <c:pt idx="6098">
                  <c:v>14.74</c:v>
                </c:pt>
                <c:pt idx="6099">
                  <c:v>15.22</c:v>
                </c:pt>
                <c:pt idx="6100">
                  <c:v>13.84</c:v>
                </c:pt>
                <c:pt idx="6101">
                  <c:v>13.75</c:v>
                </c:pt>
                <c:pt idx="6102">
                  <c:v>14.4</c:v>
                </c:pt>
                <c:pt idx="6103">
                  <c:v>14.41</c:v>
                </c:pt>
                <c:pt idx="6104">
                  <c:v>14.33</c:v>
                </c:pt>
                <c:pt idx="6105">
                  <c:v>13.82</c:v>
                </c:pt>
                <c:pt idx="6106">
                  <c:v>13.04</c:v>
                </c:pt>
                <c:pt idx="6107">
                  <c:v>12.92</c:v>
                </c:pt>
                <c:pt idx="6108">
                  <c:v>13.06</c:v>
                </c:pt>
                <c:pt idx="6109">
                  <c:v>13.19</c:v>
                </c:pt>
                <c:pt idx="6110">
                  <c:v>13.24</c:v>
                </c:pt>
                <c:pt idx="6111">
                  <c:v>12.78</c:v>
                </c:pt>
                <c:pt idx="6112">
                  <c:v>13.01</c:v>
                </c:pt>
                <c:pt idx="6113">
                  <c:v>13.65</c:v>
                </c:pt>
                <c:pt idx="6114">
                  <c:v>14.61</c:v>
                </c:pt>
                <c:pt idx="6115">
                  <c:v>14.33</c:v>
                </c:pt>
                <c:pt idx="6116">
                  <c:v>16.350000000000001</c:v>
                </c:pt>
                <c:pt idx="6117">
                  <c:v>16.03</c:v>
                </c:pt>
                <c:pt idx="6118">
                  <c:v>15.19</c:v>
                </c:pt>
                <c:pt idx="6119">
                  <c:v>14.98</c:v>
                </c:pt>
                <c:pt idx="6120">
                  <c:v>15.8</c:v>
                </c:pt>
                <c:pt idx="6121">
                  <c:v>14.91</c:v>
                </c:pt>
                <c:pt idx="6122">
                  <c:v>17.309999999999999</c:v>
                </c:pt>
                <c:pt idx="6123">
                  <c:v>19.23</c:v>
                </c:pt>
                <c:pt idx="6124">
                  <c:v>18.399999999999999</c:v>
                </c:pt>
                <c:pt idx="6125">
                  <c:v>18.21</c:v>
                </c:pt>
                <c:pt idx="6126">
                  <c:v>18</c:v>
                </c:pt>
                <c:pt idx="6127">
                  <c:v>18.71</c:v>
                </c:pt>
                <c:pt idx="6128">
                  <c:v>16.940000000000001</c:v>
                </c:pt>
                <c:pt idx="6129">
                  <c:v>15.69</c:v>
                </c:pt>
                <c:pt idx="6130">
                  <c:v>15.97</c:v>
                </c:pt>
                <c:pt idx="6131">
                  <c:v>15.37</c:v>
                </c:pt>
                <c:pt idx="6132">
                  <c:v>15.03</c:v>
                </c:pt>
                <c:pt idx="6133">
                  <c:v>14.67</c:v>
                </c:pt>
                <c:pt idx="6134">
                  <c:v>15.65</c:v>
                </c:pt>
                <c:pt idx="6135">
                  <c:v>15.39</c:v>
                </c:pt>
                <c:pt idx="6136">
                  <c:v>14.68</c:v>
                </c:pt>
                <c:pt idx="6137">
                  <c:v>13.49</c:v>
                </c:pt>
                <c:pt idx="6138">
                  <c:v>13.49</c:v>
                </c:pt>
                <c:pt idx="6139">
                  <c:v>13.23</c:v>
                </c:pt>
                <c:pt idx="6140">
                  <c:v>13</c:v>
                </c:pt>
                <c:pt idx="6141">
                  <c:v>12.69</c:v>
                </c:pt>
                <c:pt idx="6142">
                  <c:v>12.55</c:v>
                </c:pt>
                <c:pt idx="6143">
                  <c:v>13.6</c:v>
                </c:pt>
                <c:pt idx="6144">
                  <c:v>13.42</c:v>
                </c:pt>
                <c:pt idx="6145">
                  <c:v>12.45</c:v>
                </c:pt>
                <c:pt idx="6146">
                  <c:v>12.42</c:v>
                </c:pt>
                <c:pt idx="6147">
                  <c:v>11.99</c:v>
                </c:pt>
                <c:pt idx="6148">
                  <c:v>12.15</c:v>
                </c:pt>
                <c:pt idx="6149">
                  <c:v>11.86</c:v>
                </c:pt>
                <c:pt idx="6150">
                  <c:v>12.29</c:v>
                </c:pt>
                <c:pt idx="6151">
                  <c:v>12.77</c:v>
                </c:pt>
                <c:pt idx="6152">
                  <c:v>11.93</c:v>
                </c:pt>
                <c:pt idx="6153">
                  <c:v>12.36</c:v>
                </c:pt>
                <c:pt idx="6154">
                  <c:v>12.92</c:v>
                </c:pt>
                <c:pt idx="6155">
                  <c:v>14.28</c:v>
                </c:pt>
                <c:pt idx="6156">
                  <c:v>14.47</c:v>
                </c:pt>
                <c:pt idx="6157">
                  <c:v>12.92</c:v>
                </c:pt>
                <c:pt idx="6158">
                  <c:v>13.11</c:v>
                </c:pt>
                <c:pt idx="6159">
                  <c:v>13.16</c:v>
                </c:pt>
                <c:pt idx="6160">
                  <c:v>12.63</c:v>
                </c:pt>
                <c:pt idx="6161">
                  <c:v>12.58</c:v>
                </c:pt>
                <c:pt idx="6162">
                  <c:v>12.22</c:v>
                </c:pt>
                <c:pt idx="6163">
                  <c:v>12.74</c:v>
                </c:pt>
                <c:pt idx="6164">
                  <c:v>12.85</c:v>
                </c:pt>
                <c:pt idx="6165">
                  <c:v>12.04</c:v>
                </c:pt>
                <c:pt idx="6166">
                  <c:v>11.94</c:v>
                </c:pt>
                <c:pt idx="6167">
                  <c:v>12.66</c:v>
                </c:pt>
                <c:pt idx="6168">
                  <c:v>12.75</c:v>
                </c:pt>
                <c:pt idx="6169">
                  <c:v>12.3</c:v>
                </c:pt>
                <c:pt idx="6170">
                  <c:v>12.48</c:v>
                </c:pt>
                <c:pt idx="6171">
                  <c:v>13.28</c:v>
                </c:pt>
                <c:pt idx="6172">
                  <c:v>13.2</c:v>
                </c:pt>
                <c:pt idx="6173">
                  <c:v>13.33</c:v>
                </c:pt>
                <c:pt idx="6174">
                  <c:v>12.84</c:v>
                </c:pt>
                <c:pt idx="6175">
                  <c:v>12.55</c:v>
                </c:pt>
                <c:pt idx="6176">
                  <c:v>12.24</c:v>
                </c:pt>
                <c:pt idx="6177">
                  <c:v>12.44</c:v>
                </c:pt>
                <c:pt idx="6178">
                  <c:v>12.22</c:v>
                </c:pt>
                <c:pt idx="6179">
                  <c:v>12.03</c:v>
                </c:pt>
                <c:pt idx="6180">
                  <c:v>12.09</c:v>
                </c:pt>
                <c:pt idx="6181">
                  <c:v>12.26</c:v>
                </c:pt>
                <c:pt idx="6182">
                  <c:v>12.48</c:v>
                </c:pt>
                <c:pt idx="6183">
                  <c:v>12.37</c:v>
                </c:pt>
                <c:pt idx="6184">
                  <c:v>12.51</c:v>
                </c:pt>
                <c:pt idx="6185">
                  <c:v>12.85</c:v>
                </c:pt>
                <c:pt idx="6186">
                  <c:v>12.92</c:v>
                </c:pt>
                <c:pt idx="6187">
                  <c:v>12.46</c:v>
                </c:pt>
                <c:pt idx="6188">
                  <c:v>13.12</c:v>
                </c:pt>
                <c:pt idx="6189">
                  <c:v>13.19</c:v>
                </c:pt>
                <c:pt idx="6190">
                  <c:v>14.48</c:v>
                </c:pt>
                <c:pt idx="6191">
                  <c:v>15.93</c:v>
                </c:pt>
                <c:pt idx="6192">
                  <c:v>16.52</c:v>
                </c:pt>
                <c:pt idx="6193">
                  <c:v>14.91</c:v>
                </c:pt>
                <c:pt idx="6194">
                  <c:v>14.72</c:v>
                </c:pt>
                <c:pt idx="6195">
                  <c:v>18.04</c:v>
                </c:pt>
                <c:pt idx="6196">
                  <c:v>18.46</c:v>
                </c:pt>
                <c:pt idx="6197">
                  <c:v>16.39</c:v>
                </c:pt>
                <c:pt idx="6198">
                  <c:v>16.600000000000001</c:v>
                </c:pt>
                <c:pt idx="6199">
                  <c:v>17.690000000000001</c:v>
                </c:pt>
                <c:pt idx="6200">
                  <c:v>16.36</c:v>
                </c:pt>
                <c:pt idx="6201">
                  <c:v>18.59</c:v>
                </c:pt>
                <c:pt idx="6202">
                  <c:v>23.39</c:v>
                </c:pt>
                <c:pt idx="6203">
                  <c:v>38.57</c:v>
                </c:pt>
                <c:pt idx="6204">
                  <c:v>27.71</c:v>
                </c:pt>
                <c:pt idx="6205">
                  <c:v>27.85</c:v>
                </c:pt>
                <c:pt idx="6206">
                  <c:v>23.79</c:v>
                </c:pt>
                <c:pt idx="6207">
                  <c:v>20.37</c:v>
                </c:pt>
                <c:pt idx="6208">
                  <c:v>20.71</c:v>
                </c:pt>
                <c:pt idx="6209">
                  <c:v>18.12</c:v>
                </c:pt>
                <c:pt idx="6210">
                  <c:v>16.190000000000001</c:v>
                </c:pt>
                <c:pt idx="6211">
                  <c:v>15.23</c:v>
                </c:pt>
                <c:pt idx="6212">
                  <c:v>14.8</c:v>
                </c:pt>
                <c:pt idx="6213">
                  <c:v>14.65</c:v>
                </c:pt>
                <c:pt idx="6214">
                  <c:v>15.88</c:v>
                </c:pt>
                <c:pt idx="6215">
                  <c:v>16.27</c:v>
                </c:pt>
                <c:pt idx="6216">
                  <c:v>17.55</c:v>
                </c:pt>
                <c:pt idx="6217">
                  <c:v>15.86</c:v>
                </c:pt>
                <c:pt idx="6218">
                  <c:v>16.149999999999999</c:v>
                </c:pt>
                <c:pt idx="6219">
                  <c:v>15.43</c:v>
                </c:pt>
                <c:pt idx="6220">
                  <c:v>17.11</c:v>
                </c:pt>
                <c:pt idx="6221">
                  <c:v>15.65</c:v>
                </c:pt>
                <c:pt idx="6222">
                  <c:v>15</c:v>
                </c:pt>
                <c:pt idx="6223">
                  <c:v>15.55</c:v>
                </c:pt>
                <c:pt idx="6224">
                  <c:v>20.72</c:v>
                </c:pt>
                <c:pt idx="6225">
                  <c:v>21.32</c:v>
                </c:pt>
                <c:pt idx="6226">
                  <c:v>19.899999999999999</c:v>
                </c:pt>
                <c:pt idx="6227">
                  <c:v>22.38</c:v>
                </c:pt>
                <c:pt idx="6228">
                  <c:v>19.45</c:v>
                </c:pt>
                <c:pt idx="6229">
                  <c:v>19.079999999999998</c:v>
                </c:pt>
                <c:pt idx="6230">
                  <c:v>17.690000000000001</c:v>
                </c:pt>
                <c:pt idx="6231">
                  <c:v>17.07</c:v>
                </c:pt>
                <c:pt idx="6232">
                  <c:v>16.559999999999999</c:v>
                </c:pt>
                <c:pt idx="6233">
                  <c:v>17.14</c:v>
                </c:pt>
                <c:pt idx="6234">
                  <c:v>17.61</c:v>
                </c:pt>
                <c:pt idx="6235">
                  <c:v>18.23</c:v>
                </c:pt>
                <c:pt idx="6236">
                  <c:v>16.329999999999998</c:v>
                </c:pt>
                <c:pt idx="6237">
                  <c:v>16.149999999999999</c:v>
                </c:pt>
                <c:pt idx="6238">
                  <c:v>15.89</c:v>
                </c:pt>
                <c:pt idx="6239">
                  <c:v>15.39</c:v>
                </c:pt>
                <c:pt idx="6240">
                  <c:v>15.41</c:v>
                </c:pt>
                <c:pt idx="6241">
                  <c:v>15.37</c:v>
                </c:pt>
                <c:pt idx="6242">
                  <c:v>16.96</c:v>
                </c:pt>
                <c:pt idx="6243">
                  <c:v>16.73</c:v>
                </c:pt>
                <c:pt idx="6244">
                  <c:v>19.260000000000002</c:v>
                </c:pt>
                <c:pt idx="6245">
                  <c:v>18.899999999999999</c:v>
                </c:pt>
                <c:pt idx="6246">
                  <c:v>20.49</c:v>
                </c:pt>
                <c:pt idx="6247">
                  <c:v>19.21</c:v>
                </c:pt>
                <c:pt idx="6248">
                  <c:v>22.64</c:v>
                </c:pt>
                <c:pt idx="6249">
                  <c:v>21.42</c:v>
                </c:pt>
                <c:pt idx="6250">
                  <c:v>20.86</c:v>
                </c:pt>
                <c:pt idx="6251">
                  <c:v>20.93</c:v>
                </c:pt>
                <c:pt idx="6252">
                  <c:v>20.46</c:v>
                </c:pt>
                <c:pt idx="6253">
                  <c:v>19.7</c:v>
                </c:pt>
                <c:pt idx="6254">
                  <c:v>20.64</c:v>
                </c:pt>
                <c:pt idx="6255">
                  <c:v>19.579999999999998</c:v>
                </c:pt>
                <c:pt idx="6256">
                  <c:v>19.11</c:v>
                </c:pt>
                <c:pt idx="6257">
                  <c:v>18.03</c:v>
                </c:pt>
                <c:pt idx="6258">
                  <c:v>18.37</c:v>
                </c:pt>
                <c:pt idx="6259">
                  <c:v>18.2</c:v>
                </c:pt>
                <c:pt idx="6260">
                  <c:v>19.239999999999998</c:v>
                </c:pt>
                <c:pt idx="6261">
                  <c:v>19.079999999999998</c:v>
                </c:pt>
                <c:pt idx="6262">
                  <c:v>20.329999999999998</c:v>
                </c:pt>
                <c:pt idx="6263">
                  <c:v>19.8</c:v>
                </c:pt>
                <c:pt idx="6264">
                  <c:v>19.34</c:v>
                </c:pt>
                <c:pt idx="6265">
                  <c:v>20.350000000000001</c:v>
                </c:pt>
                <c:pt idx="6266">
                  <c:v>23.16</c:v>
                </c:pt>
                <c:pt idx="6267">
                  <c:v>21.88</c:v>
                </c:pt>
                <c:pt idx="6268">
                  <c:v>21.98</c:v>
                </c:pt>
                <c:pt idx="6269">
                  <c:v>20.49</c:v>
                </c:pt>
                <c:pt idx="6270">
                  <c:v>16.27</c:v>
                </c:pt>
                <c:pt idx="6271">
                  <c:v>15.2</c:v>
                </c:pt>
                <c:pt idx="6272">
                  <c:v>14.94</c:v>
                </c:pt>
                <c:pt idx="6273">
                  <c:v>14.97</c:v>
                </c:pt>
                <c:pt idx="6274">
                  <c:v>14.71</c:v>
                </c:pt>
                <c:pt idx="6275">
                  <c:v>14.02</c:v>
                </c:pt>
                <c:pt idx="6276">
                  <c:v>14.31</c:v>
                </c:pt>
                <c:pt idx="6277">
                  <c:v>16.14</c:v>
                </c:pt>
                <c:pt idx="6278">
                  <c:v>15.58</c:v>
                </c:pt>
                <c:pt idx="6279">
                  <c:v>16.350000000000001</c:v>
                </c:pt>
                <c:pt idx="6280">
                  <c:v>17.16</c:v>
                </c:pt>
                <c:pt idx="6281">
                  <c:v>16.87</c:v>
                </c:pt>
                <c:pt idx="6282">
                  <c:v>15.24</c:v>
                </c:pt>
                <c:pt idx="6283">
                  <c:v>14.6</c:v>
                </c:pt>
                <c:pt idx="6284">
                  <c:v>14.1</c:v>
                </c:pt>
                <c:pt idx="6285">
                  <c:v>14.1</c:v>
                </c:pt>
                <c:pt idx="6286">
                  <c:v>13.9</c:v>
                </c:pt>
                <c:pt idx="6287">
                  <c:v>13.51</c:v>
                </c:pt>
                <c:pt idx="6288">
                  <c:v>13.34</c:v>
                </c:pt>
                <c:pt idx="6289">
                  <c:v>13.3</c:v>
                </c:pt>
                <c:pt idx="6290">
                  <c:v>13.45</c:v>
                </c:pt>
                <c:pt idx="6291">
                  <c:v>13.54</c:v>
                </c:pt>
                <c:pt idx="6292">
                  <c:v>12.77</c:v>
                </c:pt>
                <c:pt idx="6293">
                  <c:v>14.19</c:v>
                </c:pt>
                <c:pt idx="6294">
                  <c:v>14.18</c:v>
                </c:pt>
                <c:pt idx="6295">
                  <c:v>13.58</c:v>
                </c:pt>
                <c:pt idx="6296">
                  <c:v>13.92</c:v>
                </c:pt>
                <c:pt idx="6297">
                  <c:v>13.81</c:v>
                </c:pt>
                <c:pt idx="6298">
                  <c:v>14.69</c:v>
                </c:pt>
                <c:pt idx="6299">
                  <c:v>15.87</c:v>
                </c:pt>
                <c:pt idx="6300">
                  <c:v>27.62</c:v>
                </c:pt>
                <c:pt idx="6301">
                  <c:v>24.09</c:v>
                </c:pt>
                <c:pt idx="6302">
                  <c:v>18.36</c:v>
                </c:pt>
                <c:pt idx="6303">
                  <c:v>16.78</c:v>
                </c:pt>
                <c:pt idx="6304">
                  <c:v>14.27</c:v>
                </c:pt>
                <c:pt idx="6305">
                  <c:v>14.73</c:v>
                </c:pt>
                <c:pt idx="6306">
                  <c:v>15.95</c:v>
                </c:pt>
                <c:pt idx="6307">
                  <c:v>17.399999999999999</c:v>
                </c:pt>
                <c:pt idx="6308">
                  <c:v>17.350000000000001</c:v>
                </c:pt>
                <c:pt idx="6309">
                  <c:v>17.93</c:v>
                </c:pt>
                <c:pt idx="6310">
                  <c:v>16.13</c:v>
                </c:pt>
                <c:pt idx="6311">
                  <c:v>16.04</c:v>
                </c:pt>
                <c:pt idx="6312">
                  <c:v>17.82</c:v>
                </c:pt>
                <c:pt idx="6313">
                  <c:v>17.7</c:v>
                </c:pt>
                <c:pt idx="6314">
                  <c:v>18.07</c:v>
                </c:pt>
                <c:pt idx="6315">
                  <c:v>19.54</c:v>
                </c:pt>
                <c:pt idx="6316">
                  <c:v>19.190000000000001</c:v>
                </c:pt>
                <c:pt idx="6317">
                  <c:v>18.71</c:v>
                </c:pt>
                <c:pt idx="6318">
                  <c:v>16.12</c:v>
                </c:pt>
                <c:pt idx="6319">
                  <c:v>16.600000000000001</c:v>
                </c:pt>
                <c:pt idx="6320">
                  <c:v>15.97</c:v>
                </c:pt>
                <c:pt idx="6321">
                  <c:v>15.81</c:v>
                </c:pt>
                <c:pt idx="6322">
                  <c:v>15.06</c:v>
                </c:pt>
                <c:pt idx="6323">
                  <c:v>15.1</c:v>
                </c:pt>
                <c:pt idx="6324">
                  <c:v>15.02</c:v>
                </c:pt>
                <c:pt idx="6325">
                  <c:v>14.85</c:v>
                </c:pt>
                <c:pt idx="6326">
                  <c:v>17.899999999999999</c:v>
                </c:pt>
                <c:pt idx="6327">
                  <c:v>16.41</c:v>
                </c:pt>
                <c:pt idx="6328">
                  <c:v>16.559999999999999</c:v>
                </c:pt>
                <c:pt idx="6329">
                  <c:v>15.84</c:v>
                </c:pt>
                <c:pt idx="6330">
                  <c:v>16.43</c:v>
                </c:pt>
                <c:pt idx="6331">
                  <c:v>18.62</c:v>
                </c:pt>
                <c:pt idx="6332">
                  <c:v>17.21</c:v>
                </c:pt>
                <c:pt idx="6333">
                  <c:v>15.77</c:v>
                </c:pt>
                <c:pt idx="6334">
                  <c:v>15.5</c:v>
                </c:pt>
                <c:pt idx="6335">
                  <c:v>16.54</c:v>
                </c:pt>
                <c:pt idx="6336">
                  <c:v>15.81</c:v>
                </c:pt>
                <c:pt idx="6337">
                  <c:v>16.02</c:v>
                </c:pt>
                <c:pt idx="6338">
                  <c:v>15.89</c:v>
                </c:pt>
                <c:pt idx="6339">
                  <c:v>15.1</c:v>
                </c:pt>
                <c:pt idx="6340">
                  <c:v>14.77</c:v>
                </c:pt>
                <c:pt idx="6341">
                  <c:v>15.37</c:v>
                </c:pt>
                <c:pt idx="6342">
                  <c:v>15.35</c:v>
                </c:pt>
                <c:pt idx="6343">
                  <c:v>15.27</c:v>
                </c:pt>
                <c:pt idx="6344">
                  <c:v>15.66</c:v>
                </c:pt>
                <c:pt idx="6345">
                  <c:v>18.21</c:v>
                </c:pt>
                <c:pt idx="6346">
                  <c:v>18.98</c:v>
                </c:pt>
                <c:pt idx="6347">
                  <c:v>19.43</c:v>
                </c:pt>
                <c:pt idx="6348">
                  <c:v>19.100000000000001</c:v>
                </c:pt>
                <c:pt idx="6349">
                  <c:v>21.13</c:v>
                </c:pt>
                <c:pt idx="6350">
                  <c:v>19.63</c:v>
                </c:pt>
                <c:pt idx="6351">
                  <c:v>22.78</c:v>
                </c:pt>
                <c:pt idx="6352">
                  <c:v>23.51</c:v>
                </c:pt>
                <c:pt idx="6353">
                  <c:v>21.93</c:v>
                </c:pt>
                <c:pt idx="6354">
                  <c:v>24.87</c:v>
                </c:pt>
                <c:pt idx="6355">
                  <c:v>23.37</c:v>
                </c:pt>
                <c:pt idx="6356">
                  <c:v>27.86</c:v>
                </c:pt>
                <c:pt idx="6357">
                  <c:v>26.92</c:v>
                </c:pt>
                <c:pt idx="6358">
                  <c:v>24.23</c:v>
                </c:pt>
                <c:pt idx="6359">
                  <c:v>24.66</c:v>
                </c:pt>
                <c:pt idx="6360">
                  <c:v>21.77</c:v>
                </c:pt>
                <c:pt idx="6361">
                  <c:v>20.51</c:v>
                </c:pt>
                <c:pt idx="6362">
                  <c:v>21.7</c:v>
                </c:pt>
                <c:pt idx="6363">
                  <c:v>19.899999999999999</c:v>
                </c:pt>
                <c:pt idx="6364">
                  <c:v>19.8</c:v>
                </c:pt>
                <c:pt idx="6365">
                  <c:v>19.28</c:v>
                </c:pt>
                <c:pt idx="6366">
                  <c:v>17.48</c:v>
                </c:pt>
                <c:pt idx="6367">
                  <c:v>17.149999999999999</c:v>
                </c:pt>
                <c:pt idx="6368">
                  <c:v>18.329999999999998</c:v>
                </c:pt>
                <c:pt idx="6369">
                  <c:v>18.690000000000001</c:v>
                </c:pt>
                <c:pt idx="6370">
                  <c:v>21.65</c:v>
                </c:pt>
                <c:pt idx="6371">
                  <c:v>22.28</c:v>
                </c:pt>
              </c:numCache>
            </c:numRef>
          </c:val>
          <c:smooth val="0"/>
          <c:extLst>
            <c:ext xmlns:c16="http://schemas.microsoft.com/office/drawing/2014/chart" uri="{C3380CC4-5D6E-409C-BE32-E72D297353CC}">
              <c16:uniqueId val="{00000002-71FA-4DC7-B28C-BD15AE4550BD}"/>
            </c:ext>
          </c:extLst>
        </c:ser>
        <c:dLbls>
          <c:showLegendKey val="0"/>
          <c:showVal val="0"/>
          <c:showCatName val="0"/>
          <c:showSerName val="0"/>
          <c:showPercent val="0"/>
          <c:showBubbleSize val="0"/>
        </c:dLbls>
        <c:smooth val="0"/>
        <c:axId val="1829520255"/>
        <c:axId val="1829529407"/>
      </c:lineChart>
      <c:dateAx>
        <c:axId val="1829520255"/>
        <c:scaling>
          <c:orientation val="minMax"/>
          <c:max val="45747"/>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9529407"/>
        <c:crosses val="autoZero"/>
        <c:auto val="1"/>
        <c:lblOffset val="100"/>
        <c:baseTimeUnit val="days"/>
      </c:dateAx>
      <c:valAx>
        <c:axId val="1829529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9520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spPr>
            <a:solidFill>
              <a:schemeClr val="accent1"/>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VolTermStruct'!$B$13:$B$285</c:f>
              <c:numCache>
                <c:formatCode>0.0000</c:formatCode>
                <c:ptCount val="273"/>
                <c:pt idx="0">
                  <c:v>0.13924273573259677</c:v>
                </c:pt>
                <c:pt idx="1">
                  <c:v>0.13525496546800284</c:v>
                </c:pt>
                <c:pt idx="2">
                  <c:v>0.13422216494887992</c:v>
                </c:pt>
                <c:pt idx="3">
                  <c:v>0.12920159416516308</c:v>
                </c:pt>
                <c:pt idx="4">
                  <c:v>0.16383980680131424</c:v>
                </c:pt>
                <c:pt idx="5">
                  <c:v>0.15694889058063938</c:v>
                </c:pt>
                <c:pt idx="6">
                  <c:v>0.14756389566615866</c:v>
                </c:pt>
                <c:pt idx="7">
                  <c:v>0.14859657996622258</c:v>
                </c:pt>
                <c:pt idx="8">
                  <c:v>0.28240262809554617</c:v>
                </c:pt>
                <c:pt idx="9">
                  <c:v>0.3750649802237136</c:v>
                </c:pt>
                <c:pt idx="10">
                  <c:v>0.48042661239522683</c:v>
                </c:pt>
                <c:pt idx="11">
                  <c:v>0.73836709351722951</c:v>
                </c:pt>
                <c:pt idx="12">
                  <c:v>0.6160585983683089</c:v>
                </c:pt>
                <c:pt idx="13">
                  <c:v>0.53677517244607964</c:v>
                </c:pt>
                <c:pt idx="14">
                  <c:v>0.46907356620160251</c:v>
                </c:pt>
                <c:pt idx="15">
                  <c:v>0.38138864845298465</c:v>
                </c:pt>
                <c:pt idx="16">
                  <c:v>0.45470637355973192</c:v>
                </c:pt>
                <c:pt idx="17">
                  <c:v>0.34657875492821061</c:v>
                </c:pt>
                <c:pt idx="18">
                  <c:v>0.34492581194580235</c:v>
                </c:pt>
                <c:pt idx="19">
                  <c:v>0.33688683758898597</c:v>
                </c:pt>
                <c:pt idx="20">
                  <c:v>0.30794468837536942</c:v>
                </c:pt>
                <c:pt idx="21">
                  <c:v>0.28270668386673037</c:v>
                </c:pt>
                <c:pt idx="22">
                  <c:v>0.26852100856503003</c:v>
                </c:pt>
                <c:pt idx="23">
                  <c:v>0.27462966032125086</c:v>
                </c:pt>
                <c:pt idx="24">
                  <c:v>0.34358991473020906</c:v>
                </c:pt>
                <c:pt idx="25">
                  <c:v>0.31318726945195985</c:v>
                </c:pt>
                <c:pt idx="26">
                  <c:v>0.30632082361030782</c:v>
                </c:pt>
                <c:pt idx="27">
                  <c:v>0.29215829480709943</c:v>
                </c:pt>
                <c:pt idx="28">
                  <c:v>0.30092251324817321</c:v>
                </c:pt>
                <c:pt idx="29">
                  <c:v>0.25200003800906406</c:v>
                </c:pt>
                <c:pt idx="30">
                  <c:v>0.25514225414223979</c:v>
                </c:pt>
                <c:pt idx="31">
                  <c:v>0.23567989046653262</c:v>
                </c:pt>
                <c:pt idx="32">
                  <c:v>0.24577645858167549</c:v>
                </c:pt>
                <c:pt idx="33">
                  <c:v>0.21869078841751924</c:v>
                </c:pt>
                <c:pt idx="34">
                  <c:v>0.22159781347187368</c:v>
                </c:pt>
                <c:pt idx="35">
                  <c:v>0.25641639203271077</c:v>
                </c:pt>
                <c:pt idx="36">
                  <c:v>0.32035844402124147</c:v>
                </c:pt>
                <c:pt idx="37">
                  <c:v>0.25819482785180609</c:v>
                </c:pt>
                <c:pt idx="38">
                  <c:v>0.27070626557770688</c:v>
                </c:pt>
                <c:pt idx="39">
                  <c:v>0.27601302076523326</c:v>
                </c:pt>
                <c:pt idx="40">
                  <c:v>0.28347655075177924</c:v>
                </c:pt>
                <c:pt idx="41">
                  <c:v>0.25379734067622856</c:v>
                </c:pt>
                <c:pt idx="42">
                  <c:v>0.29671400039414886</c:v>
                </c:pt>
                <c:pt idx="43">
                  <c:v>0.36661116831555951</c:v>
                </c:pt>
                <c:pt idx="44">
                  <c:v>0.24876577875219238</c:v>
                </c:pt>
                <c:pt idx="45">
                  <c:v>0.22990923559113016</c:v>
                </c:pt>
                <c:pt idx="46">
                  <c:v>0.22151839156890232</c:v>
                </c:pt>
                <c:pt idx="47">
                  <c:v>0.22289545722372453</c:v>
                </c:pt>
                <c:pt idx="48">
                  <c:v>0.20377934615641322</c:v>
                </c:pt>
                <c:pt idx="49">
                  <c:v>0.23028409446597395</c:v>
                </c:pt>
                <c:pt idx="50">
                  <c:v>0.24643124518838866</c:v>
                </c:pt>
                <c:pt idx="51">
                  <c:v>0.23303186109258273</c:v>
                </c:pt>
                <c:pt idx="52">
                  <c:v>0.25190685878691743</c:v>
                </c:pt>
                <c:pt idx="53">
                  <c:v>0.22771657638461934</c:v>
                </c:pt>
                <c:pt idx="54">
                  <c:v>0.23222214187900811</c:v>
                </c:pt>
                <c:pt idx="55">
                  <c:v>0.22816583701971074</c:v>
                </c:pt>
                <c:pt idx="56">
                  <c:v>0.25085970888642178</c:v>
                </c:pt>
                <c:pt idx="57">
                  <c:v>0.21222352895273511</c:v>
                </c:pt>
                <c:pt idx="58">
                  <c:v>0.21625631986974897</c:v>
                </c:pt>
                <c:pt idx="59">
                  <c:v>0.23044567964975296</c:v>
                </c:pt>
                <c:pt idx="60">
                  <c:v>0.25029905918129675</c:v>
                </c:pt>
                <c:pt idx="61">
                  <c:v>0.24352072876225586</c:v>
                </c:pt>
                <c:pt idx="62">
                  <c:v>0.20194967561949356</c:v>
                </c:pt>
                <c:pt idx="63">
                  <c:v>0.20570401876824376</c:v>
                </c:pt>
                <c:pt idx="64">
                  <c:v>0.19312557501680802</c:v>
                </c:pt>
                <c:pt idx="65">
                  <c:v>0.17764424367467815</c:v>
                </c:pt>
                <c:pt idx="66">
                  <c:v>0.16502802815145518</c:v>
                </c:pt>
                <c:pt idx="67">
                  <c:v>0.18860171852194152</c:v>
                </c:pt>
                <c:pt idx="68">
                  <c:v>0.17444013085455301</c:v>
                </c:pt>
                <c:pt idx="69">
                  <c:v>0.19469706201439271</c:v>
                </c:pt>
                <c:pt idx="70">
                  <c:v>0.21791138653415212</c:v>
                </c:pt>
                <c:pt idx="71">
                  <c:v>0.21521283395289678</c:v>
                </c:pt>
                <c:pt idx="72">
                  <c:v>0.19000561871490809</c:v>
                </c:pt>
                <c:pt idx="73">
                  <c:v>0.18059483000663412</c:v>
                </c:pt>
                <c:pt idx="74">
                  <c:v>0.17092493764203248</c:v>
                </c:pt>
                <c:pt idx="75">
                  <c:v>0.17157433526499669</c:v>
                </c:pt>
                <c:pt idx="76">
                  <c:v>0.16611522722859617</c:v>
                </c:pt>
                <c:pt idx="77">
                  <c:v>0.15362687583186305</c:v>
                </c:pt>
                <c:pt idx="78">
                  <c:v>0.16080136275005633</c:v>
                </c:pt>
                <c:pt idx="79">
                  <c:v>0.17389300860344431</c:v>
                </c:pt>
                <c:pt idx="80">
                  <c:v>0.20051526571707379</c:v>
                </c:pt>
                <c:pt idx="81">
                  <c:v>0.18679429772117895</c:v>
                </c:pt>
                <c:pt idx="82">
                  <c:v>0.17037836384876753</c:v>
                </c:pt>
                <c:pt idx="83">
                  <c:v>0.16494866402186886</c:v>
                </c:pt>
                <c:pt idx="84">
                  <c:v>0.180380035610859</c:v>
                </c:pt>
                <c:pt idx="85">
                  <c:v>0.16777848271772539</c:v>
                </c:pt>
                <c:pt idx="86">
                  <c:v>0.16105343786668064</c:v>
                </c:pt>
                <c:pt idx="87">
                  <c:v>0.17778120459260097</c:v>
                </c:pt>
                <c:pt idx="88">
                  <c:v>0.19715561393396738</c:v>
                </c:pt>
                <c:pt idx="89">
                  <c:v>0.24015983357359544</c:v>
                </c:pt>
                <c:pt idx="90">
                  <c:v>0.23241352938562582</c:v>
                </c:pt>
                <c:pt idx="91">
                  <c:v>0.21432246030417804</c:v>
                </c:pt>
                <c:pt idx="92">
                  <c:v>0.20434772277033461</c:v>
                </c:pt>
                <c:pt idx="93">
                  <c:v>0.15780974888460347</c:v>
                </c:pt>
                <c:pt idx="94">
                  <c:v>0.16370121178593086</c:v>
                </c:pt>
                <c:pt idx="95">
                  <c:v>0.16611627378747681</c:v>
                </c:pt>
                <c:pt idx="96">
                  <c:v>0.17938460439350037</c:v>
                </c:pt>
                <c:pt idx="97">
                  <c:v>0.1654777266387156</c:v>
                </c:pt>
                <c:pt idx="98">
                  <c:v>0.19451471828819117</c:v>
                </c:pt>
                <c:pt idx="99">
                  <c:v>0.27541405001475322</c:v>
                </c:pt>
                <c:pt idx="100">
                  <c:v>0.22302283515128057</c:v>
                </c:pt>
                <c:pt idx="101">
                  <c:v>0.22229620675552683</c:v>
                </c:pt>
                <c:pt idx="102">
                  <c:v>0.21155676664735718</c:v>
                </c:pt>
                <c:pt idx="103">
                  <c:v>0.17344951444970563</c:v>
                </c:pt>
                <c:pt idx="104">
                  <c:v>0.16441588692717571</c:v>
                </c:pt>
                <c:pt idx="105">
                  <c:v>0.18359856168702957</c:v>
                </c:pt>
                <c:pt idx="106">
                  <c:v>0.23018549402949806</c:v>
                </c:pt>
                <c:pt idx="107">
                  <c:v>0.32487573786204549</c:v>
                </c:pt>
                <c:pt idx="108">
                  <c:v>0.22454039825172148</c:v>
                </c:pt>
                <c:pt idx="109">
                  <c:v>0.21914756318902048</c:v>
                </c:pt>
                <c:pt idx="110">
                  <c:v>0.26010218305327759</c:v>
                </c:pt>
                <c:pt idx="111">
                  <c:v>0.29031428182027519</c:v>
                </c:pt>
                <c:pt idx="112">
                  <c:v>0.34215733319010244</c:v>
                </c:pt>
                <c:pt idx="113">
                  <c:v>0.35910877075720182</c:v>
                </c:pt>
                <c:pt idx="114">
                  <c:v>0.30316162046293382</c:v>
                </c:pt>
                <c:pt idx="115">
                  <c:v>0.23252875908238585</c:v>
                </c:pt>
                <c:pt idx="116">
                  <c:v>0.19311562668680093</c:v>
                </c:pt>
                <c:pt idx="117">
                  <c:v>0.20993080682916837</c:v>
                </c:pt>
                <c:pt idx="118">
                  <c:v>0.24603842572183279</c:v>
                </c:pt>
                <c:pt idx="119">
                  <c:v>0.2141259735813113</c:v>
                </c:pt>
                <c:pt idx="120">
                  <c:v>0.33777122921826058</c:v>
                </c:pt>
                <c:pt idx="121">
                  <c:v>0.29848148552345888</c:v>
                </c:pt>
                <c:pt idx="122">
                  <c:v>0.33752524709873666</c:v>
                </c:pt>
                <c:pt idx="123">
                  <c:v>0.26418105815956733</c:v>
                </c:pt>
                <c:pt idx="124">
                  <c:v>0.29972025163980909</c:v>
                </c:pt>
                <c:pt idx="125">
                  <c:v>0.26772266499763497</c:v>
                </c:pt>
                <c:pt idx="126">
                  <c:v>0.2458320347480806</c:v>
                </c:pt>
                <c:pt idx="127">
                  <c:v>0.32723232975384037</c:v>
                </c:pt>
                <c:pt idx="128">
                  <c:v>0.30211491438222404</c:v>
                </c:pt>
                <c:pt idx="129">
                  <c:v>0.2820814735476912</c:v>
                </c:pt>
                <c:pt idx="130">
                  <c:v>0.27843236108222558</c:v>
                </c:pt>
                <c:pt idx="131">
                  <c:v>0.28569758181654592</c:v>
                </c:pt>
                <c:pt idx="132">
                  <c:v>0.24687229395574295</c:v>
                </c:pt>
                <c:pt idx="133">
                  <c:v>0.24522244035155333</c:v>
                </c:pt>
                <c:pt idx="134">
                  <c:v>0.23740364220218785</c:v>
                </c:pt>
                <c:pt idx="135">
                  <c:v>0.22165238452813382</c:v>
                </c:pt>
                <c:pt idx="136">
                  <c:v>0.19865640561929854</c:v>
                </c:pt>
                <c:pt idx="137">
                  <c:v>0.23684327114730694</c:v>
                </c:pt>
                <c:pt idx="138">
                  <c:v>0.26148336656989407</c:v>
                </c:pt>
                <c:pt idx="139">
                  <c:v>0.27131995590096625</c:v>
                </c:pt>
                <c:pt idx="140">
                  <c:v>0.2839571357868711</c:v>
                </c:pt>
                <c:pt idx="141">
                  <c:v>0.27323071383004766</c:v>
                </c:pt>
                <c:pt idx="142">
                  <c:v>0.32978989349036736</c:v>
                </c:pt>
                <c:pt idx="143">
                  <c:v>0.29088098214188557</c:v>
                </c:pt>
                <c:pt idx="144">
                  <c:v>0.33925734848560357</c:v>
                </c:pt>
                <c:pt idx="145">
                  <c:v>0.30639347943268724</c:v>
                </c:pt>
                <c:pt idx="146">
                  <c:v>0.29509952388178684</c:v>
                </c:pt>
                <c:pt idx="147">
                  <c:v>0.27338656758668223</c:v>
                </c:pt>
                <c:pt idx="148">
                  <c:v>0.27415695019915387</c:v>
                </c:pt>
                <c:pt idx="149">
                  <c:v>0.24588393448363763</c:v>
                </c:pt>
                <c:pt idx="150">
                  <c:v>0.21810951399673573</c:v>
                </c:pt>
                <c:pt idx="151">
                  <c:v>0.23471206375241621</c:v>
                </c:pt>
                <c:pt idx="152">
                  <c:v>0.25001545636193534</c:v>
                </c:pt>
                <c:pt idx="153">
                  <c:v>0.2511460443078522</c:v>
                </c:pt>
                <c:pt idx="154">
                  <c:v>0.21534349044891501</c:v>
                </c:pt>
                <c:pt idx="155">
                  <c:v>0.22165324960414581</c:v>
                </c:pt>
                <c:pt idx="156">
                  <c:v>0.22983209911758851</c:v>
                </c:pt>
                <c:pt idx="157">
                  <c:v>0.21429553739833823</c:v>
                </c:pt>
                <c:pt idx="158">
                  <c:v>0.19516119813734503</c:v>
                </c:pt>
                <c:pt idx="159">
                  <c:v>0.19975909012965287</c:v>
                </c:pt>
                <c:pt idx="160">
                  <c:v>0.20566398926054275</c:v>
                </c:pt>
                <c:pt idx="161">
                  <c:v>0.19614486255185914</c:v>
                </c:pt>
                <c:pt idx="162">
                  <c:v>0.19103779459606593</c:v>
                </c:pt>
                <c:pt idx="163">
                  <c:v>0.22316350512115513</c:v>
                </c:pt>
                <c:pt idx="164">
                  <c:v>0.20331877784267913</c:v>
                </c:pt>
                <c:pt idx="165">
                  <c:v>0.20344930772227074</c:v>
                </c:pt>
                <c:pt idx="166">
                  <c:v>0.24298351061943954</c:v>
                </c:pt>
                <c:pt idx="167">
                  <c:v>0.21514029195312306</c:v>
                </c:pt>
                <c:pt idx="168">
                  <c:v>0.19988840659714396</c:v>
                </c:pt>
                <c:pt idx="169">
                  <c:v>0.18434475282227769</c:v>
                </c:pt>
                <c:pt idx="170">
                  <c:v>0.18621318217510008</c:v>
                </c:pt>
                <c:pt idx="171">
                  <c:v>0.1697908516294564</c:v>
                </c:pt>
                <c:pt idx="172">
                  <c:v>0.19186297416521295</c:v>
                </c:pt>
                <c:pt idx="173">
                  <c:v>0.18287402877834261</c:v>
                </c:pt>
                <c:pt idx="174">
                  <c:v>0.18358208703155385</c:v>
                </c:pt>
                <c:pt idx="175">
                  <c:v>0.18323225930258094</c:v>
                </c:pt>
                <c:pt idx="176">
                  <c:v>0.19094441861021949</c:v>
                </c:pt>
                <c:pt idx="177">
                  <c:v>0.18026489425567607</c:v>
                </c:pt>
                <c:pt idx="178">
                  <c:v>0.14557661496183838</c:v>
                </c:pt>
                <c:pt idx="179">
                  <c:v>0.15895746989177814</c:v>
                </c:pt>
                <c:pt idx="180">
                  <c:v>0.14016507355912833</c:v>
                </c:pt>
                <c:pt idx="181">
                  <c:v>0.13434019905482758</c:v>
                </c:pt>
                <c:pt idx="182">
                  <c:v>0.13288377405152391</c:v>
                </c:pt>
                <c:pt idx="183">
                  <c:v>0.14848986115950152</c:v>
                </c:pt>
                <c:pt idx="184">
                  <c:v>0.13408926576768243</c:v>
                </c:pt>
                <c:pt idx="185">
                  <c:v>0.13839844471297158</c:v>
                </c:pt>
                <c:pt idx="186">
                  <c:v>0.13818956322132056</c:v>
                </c:pt>
                <c:pt idx="187">
                  <c:v>0.16136194691836339</c:v>
                </c:pt>
                <c:pt idx="188">
                  <c:v>0.16561965757130045</c:v>
                </c:pt>
                <c:pt idx="189">
                  <c:v>0.16733151530313226</c:v>
                </c:pt>
                <c:pt idx="190">
                  <c:v>0.14255247971383816</c:v>
                </c:pt>
                <c:pt idx="191">
                  <c:v>0.13993101277760062</c:v>
                </c:pt>
                <c:pt idx="192">
                  <c:v>0.14751587589007564</c:v>
                </c:pt>
                <c:pt idx="193">
                  <c:v>0.14209697982748445</c:v>
                </c:pt>
                <c:pt idx="194">
                  <c:v>0.19207720140561968</c:v>
                </c:pt>
                <c:pt idx="195">
                  <c:v>0.1976238684813619</c:v>
                </c:pt>
                <c:pt idx="196">
                  <c:v>0.1733387009716012</c:v>
                </c:pt>
                <c:pt idx="197">
                  <c:v>0.17998452842450094</c:v>
                </c:pt>
                <c:pt idx="198">
                  <c:v>0.19465928509671751</c:v>
                </c:pt>
                <c:pt idx="199">
                  <c:v>0.18759063905626452</c:v>
                </c:pt>
                <c:pt idx="200">
                  <c:v>0.15262842459718501</c:v>
                </c:pt>
                <c:pt idx="201">
                  <c:v>0.14259063667171368</c:v>
                </c:pt>
                <c:pt idx="202">
                  <c:v>0.13490437824165827</c:v>
                </c:pt>
                <c:pt idx="203">
                  <c:v>0.13089056820246234</c:v>
                </c:pt>
                <c:pt idx="204">
                  <c:v>0.13702298343467956</c:v>
                </c:pt>
                <c:pt idx="205">
                  <c:v>0.12850635005579686</c:v>
                </c:pt>
                <c:pt idx="206">
                  <c:v>0.12642393061571763</c:v>
                </c:pt>
                <c:pt idx="207">
                  <c:v>0.1312164529743122</c:v>
                </c:pt>
                <c:pt idx="208">
                  <c:v>0.12993239138153795</c:v>
                </c:pt>
                <c:pt idx="209">
                  <c:v>0.12701175028710168</c:v>
                </c:pt>
                <c:pt idx="210">
                  <c:v>0.13982218101468286</c:v>
                </c:pt>
                <c:pt idx="211">
                  <c:v>0.1290521387399271</c:v>
                </c:pt>
                <c:pt idx="212">
                  <c:v>0.13851187586299746</c:v>
                </c:pt>
                <c:pt idx="213">
                  <c:v>0.13307759672383304</c:v>
                </c:pt>
                <c:pt idx="214">
                  <c:v>0.15971216169915758</c:v>
                </c:pt>
                <c:pt idx="215">
                  <c:v>0.15255649327811219</c:v>
                </c:pt>
                <c:pt idx="216">
                  <c:v>0.13412235062773656</c:v>
                </c:pt>
                <c:pt idx="217">
                  <c:v>0.14962682387226744</c:v>
                </c:pt>
                <c:pt idx="218">
                  <c:v>0.14142960571069951</c:v>
                </c:pt>
                <c:pt idx="219">
                  <c:v>0.13901912943227865</c:v>
                </c:pt>
                <c:pt idx="220">
                  <c:v>0.13358268446691415</c:v>
                </c:pt>
                <c:pt idx="221">
                  <c:v>0.14475995132121383</c:v>
                </c:pt>
                <c:pt idx="222">
                  <c:v>0.14972388991780899</c:v>
                </c:pt>
                <c:pt idx="223">
                  <c:v>0.18484449013821233</c:v>
                </c:pt>
                <c:pt idx="224">
                  <c:v>0.15766006998392187</c:v>
                </c:pt>
                <c:pt idx="225">
                  <c:v>0.1620676015179485</c:v>
                </c:pt>
                <c:pt idx="226">
                  <c:v>0.13572942013187678</c:v>
                </c:pt>
                <c:pt idx="227">
                  <c:v>0.14045687830954892</c:v>
                </c:pt>
                <c:pt idx="228">
                  <c:v>0.1196309330003625</c:v>
                </c:pt>
                <c:pt idx="229">
                  <c:v>0.12928491293309816</c:v>
                </c:pt>
                <c:pt idx="230">
                  <c:v>0.13512467086363955</c:v>
                </c:pt>
                <c:pt idx="231">
                  <c:v>0.13072142045719251</c:v>
                </c:pt>
                <c:pt idx="232">
                  <c:v>0.12390785339293869</c:v>
                </c:pt>
                <c:pt idx="233">
                  <c:v>0.12941032667598004</c:v>
                </c:pt>
                <c:pt idx="234">
                  <c:v>0.11829771394004025</c:v>
                </c:pt>
                <c:pt idx="235">
                  <c:v>0.12430960915652417</c:v>
                </c:pt>
                <c:pt idx="236">
                  <c:v>0.13285270527401608</c:v>
                </c:pt>
                <c:pt idx="237">
                  <c:v>0.14636847265462785</c:v>
                </c:pt>
                <c:pt idx="238">
                  <c:v>0.18097373278314347</c:v>
                </c:pt>
                <c:pt idx="239">
                  <c:v>0.28426633570094167</c:v>
                </c:pt>
                <c:pt idx="240">
                  <c:v>0.19016241701022646</c:v>
                </c:pt>
                <c:pt idx="241">
                  <c:v>0.16047560556399112</c:v>
                </c:pt>
                <c:pt idx="242">
                  <c:v>0.1569974611301608</c:v>
                </c:pt>
                <c:pt idx="243">
                  <c:v>0.2085604158435117</c:v>
                </c:pt>
                <c:pt idx="244">
                  <c:v>0.19214734590034899</c:v>
                </c:pt>
                <c:pt idx="245">
                  <c:v>0.17698671073689237</c:v>
                </c:pt>
                <c:pt idx="246">
                  <c:v>0.1593612884506328</c:v>
                </c:pt>
                <c:pt idx="247">
                  <c:v>0.2000683298929479</c:v>
                </c:pt>
                <c:pt idx="248">
                  <c:v>0.20650023011222096</c:v>
                </c:pt>
                <c:pt idx="249">
                  <c:v>0.20657974105244556</c:v>
                </c:pt>
                <c:pt idx="250">
                  <c:v>0.1825107771857096</c:v>
                </c:pt>
                <c:pt idx="251">
                  <c:v>0.20540318601823021</c:v>
                </c:pt>
                <c:pt idx="252">
                  <c:v>0.22124075634869136</c:v>
                </c:pt>
                <c:pt idx="253">
                  <c:v>0.15032873466777949</c:v>
                </c:pt>
                <c:pt idx="254">
                  <c:v>0.16451610983470777</c:v>
                </c:pt>
                <c:pt idx="255">
                  <c:v>0.14510956184098719</c:v>
                </c:pt>
                <c:pt idx="256">
                  <c:v>0.14022645576065712</c:v>
                </c:pt>
                <c:pt idx="257">
                  <c:v>0.14459079355393101</c:v>
                </c:pt>
                <c:pt idx="258">
                  <c:v>0.16017015932165796</c:v>
                </c:pt>
                <c:pt idx="259">
                  <c:v>0.14431882197133103</c:v>
                </c:pt>
                <c:pt idx="260">
                  <c:v>0.16992825763176195</c:v>
                </c:pt>
                <c:pt idx="261">
                  <c:v>0.17322830051563212</c:v>
                </c:pt>
                <c:pt idx="262">
                  <c:v>0.19532829826914405</c:v>
                </c:pt>
                <c:pt idx="263">
                  <c:v>0.15076532826350669</c:v>
                </c:pt>
                <c:pt idx="264">
                  <c:v>0.16471453135599309</c:v>
                </c:pt>
                <c:pt idx="265">
                  <c:v>0.16980451804515953</c:v>
                </c:pt>
                <c:pt idx="266">
                  <c:v>0.15675962583467615</c:v>
                </c:pt>
                <c:pt idx="267">
                  <c:v>0.15558997262603047</c:v>
                </c:pt>
                <c:pt idx="268">
                  <c:v>0.19393416995109877</c:v>
                </c:pt>
                <c:pt idx="269">
                  <c:v>0.23867345862887976</c:v>
                </c:pt>
                <c:pt idx="270">
                  <c:v>0.27176742997541797</c:v>
                </c:pt>
                <c:pt idx="271">
                  <c:v>0.21914791940259859</c:v>
                </c:pt>
                <c:pt idx="272">
                  <c:v>0.17568895515933142</c:v>
                </c:pt>
              </c:numCache>
            </c:numRef>
          </c:val>
          <c:extLst>
            <c:ext xmlns:c16="http://schemas.microsoft.com/office/drawing/2014/chart" uri="{C3380CC4-5D6E-409C-BE32-E72D297353CC}">
              <c16:uniqueId val="{00000000-5266-4003-9B81-4D241F579C3E}"/>
            </c:ext>
          </c:extLst>
        </c:ser>
        <c:ser>
          <c:idx val="1"/>
          <c:order val="1"/>
          <c:spPr>
            <a:solidFill>
              <a:schemeClr val="accent2"/>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VolTermStruct'!$C$13:$C$285</c:f>
              <c:numCache>
                <c:formatCode>0.0000</c:formatCode>
                <c:ptCount val="273"/>
                <c:pt idx="0">
                  <c:v>0.14854826169341107</c:v>
                </c:pt>
                <c:pt idx="1">
                  <c:v>0.1495279784114073</c:v>
                </c:pt>
                <c:pt idx="2">
                  <c:v>0.13912232301946473</c:v>
                </c:pt>
                <c:pt idx="3">
                  <c:v>0.14294683868247579</c:v>
                </c:pt>
                <c:pt idx="4">
                  <c:v>0.16910366726335566</c:v>
                </c:pt>
                <c:pt idx="5">
                  <c:v>0.16502254368223865</c:v>
                </c:pt>
                <c:pt idx="6">
                  <c:v>0.15679672883745871</c:v>
                </c:pt>
                <c:pt idx="7">
                  <c:v>0.15493697107402166</c:v>
                </c:pt>
                <c:pt idx="8">
                  <c:v>0.25603500844435462</c:v>
                </c:pt>
                <c:pt idx="9">
                  <c:v>0.32444294250795946</c:v>
                </c:pt>
                <c:pt idx="10">
                  <c:v>0.42405960598936426</c:v>
                </c:pt>
                <c:pt idx="11">
                  <c:v>0.69197856551657122</c:v>
                </c:pt>
                <c:pt idx="12">
                  <c:v>0.56082369319153524</c:v>
                </c:pt>
                <c:pt idx="13">
                  <c:v>0.51207658592283245</c:v>
                </c:pt>
                <c:pt idx="14">
                  <c:v>0.45123130295153757</c:v>
                </c:pt>
                <c:pt idx="15">
                  <c:v>0.37309741708329636</c:v>
                </c:pt>
                <c:pt idx="16">
                  <c:v>0.44650615889157647</c:v>
                </c:pt>
                <c:pt idx="17">
                  <c:v>0.35423050083365409</c:v>
                </c:pt>
                <c:pt idx="18">
                  <c:v>0.35284732176297318</c:v>
                </c:pt>
                <c:pt idx="19">
                  <c:v>0.33710745663094877</c:v>
                </c:pt>
                <c:pt idx="20">
                  <c:v>0.32263420528064418</c:v>
                </c:pt>
                <c:pt idx="21">
                  <c:v>0.29970345500849038</c:v>
                </c:pt>
                <c:pt idx="22">
                  <c:v>0.2867005883078777</c:v>
                </c:pt>
                <c:pt idx="23">
                  <c:v>0.28625525283891173</c:v>
                </c:pt>
                <c:pt idx="24">
                  <c:v>0.35678573795429402</c:v>
                </c:pt>
                <c:pt idx="25">
                  <c:v>0.32646273170095824</c:v>
                </c:pt>
                <c:pt idx="26">
                  <c:v>0.31923374302045654</c:v>
                </c:pt>
                <c:pt idx="27">
                  <c:v>0.3121602030466657</c:v>
                </c:pt>
                <c:pt idx="28">
                  <c:v>0.31439625376983199</c:v>
                </c:pt>
                <c:pt idx="29">
                  <c:v>0.27739532757755114</c:v>
                </c:pt>
                <c:pt idx="30">
                  <c:v>0.2812876363132536</c:v>
                </c:pt>
                <c:pt idx="31">
                  <c:v>0.26739288980176534</c:v>
                </c:pt>
                <c:pt idx="32">
                  <c:v>0.27144720959469232</c:v>
                </c:pt>
                <c:pt idx="33">
                  <c:v>0.24993361725911087</c:v>
                </c:pt>
                <c:pt idx="34">
                  <c:v>0.25467295835573051</c:v>
                </c:pt>
                <c:pt idx="35">
                  <c:v>0.29758832996575091</c:v>
                </c:pt>
                <c:pt idx="36">
                  <c:v>0.33351642532610831</c:v>
                </c:pt>
                <c:pt idx="37">
                  <c:v>0.28985384640094641</c:v>
                </c:pt>
                <c:pt idx="38">
                  <c:v>0.30340658556537059</c:v>
                </c:pt>
                <c:pt idx="39">
                  <c:v>0.30236314594505864</c:v>
                </c:pt>
                <c:pt idx="40">
                  <c:v>0.31098925017119838</c:v>
                </c:pt>
                <c:pt idx="41">
                  <c:v>0.27719305785144804</c:v>
                </c:pt>
                <c:pt idx="42">
                  <c:v>0.30436528884353303</c:v>
                </c:pt>
                <c:pt idx="43">
                  <c:v>0.34627056005658613</c:v>
                </c:pt>
                <c:pt idx="44">
                  <c:v>0.25861295360935632</c:v>
                </c:pt>
                <c:pt idx="45">
                  <c:v>0.24483115705515091</c:v>
                </c:pt>
                <c:pt idx="46">
                  <c:v>0.23628988880228274</c:v>
                </c:pt>
                <c:pt idx="47">
                  <c:v>0.23442138520447545</c:v>
                </c:pt>
                <c:pt idx="48">
                  <c:v>0.22273810206906738</c:v>
                </c:pt>
                <c:pt idx="49">
                  <c:v>0.24689923219281468</c:v>
                </c:pt>
                <c:pt idx="50">
                  <c:v>0.26293796727924618</c:v>
                </c:pt>
                <c:pt idx="51">
                  <c:v>0.25168469660022685</c:v>
                </c:pt>
                <c:pt idx="52">
                  <c:v>0.26273530226400371</c:v>
                </c:pt>
                <c:pt idx="53">
                  <c:v>0.24852514023272926</c:v>
                </c:pt>
                <c:pt idx="54">
                  <c:v>0.2537560554588425</c:v>
                </c:pt>
                <c:pt idx="55">
                  <c:v>0.25397538839174827</c:v>
                </c:pt>
                <c:pt idx="56">
                  <c:v>0.2803833441324578</c:v>
                </c:pt>
                <c:pt idx="57">
                  <c:v>0.24918487946298479</c:v>
                </c:pt>
                <c:pt idx="58">
                  <c:v>0.2527187584958468</c:v>
                </c:pt>
                <c:pt idx="59">
                  <c:v>0.25287332338284391</c:v>
                </c:pt>
                <c:pt idx="60">
                  <c:v>0.26214575664317702</c:v>
                </c:pt>
                <c:pt idx="61">
                  <c:v>0.25814289907187271</c:v>
                </c:pt>
                <c:pt idx="62">
                  <c:v>0.22795039696704139</c:v>
                </c:pt>
                <c:pt idx="63">
                  <c:v>0.22528597750170007</c:v>
                </c:pt>
                <c:pt idx="64">
                  <c:v>0.21142679647194351</c:v>
                </c:pt>
                <c:pt idx="65">
                  <c:v>0.19800094140216898</c:v>
                </c:pt>
                <c:pt idx="66">
                  <c:v>0.18992564669108897</c:v>
                </c:pt>
                <c:pt idx="67">
                  <c:v>0.20894376689020824</c:v>
                </c:pt>
                <c:pt idx="68">
                  <c:v>0.19548331479661857</c:v>
                </c:pt>
                <c:pt idx="69">
                  <c:v>0.21144138175418256</c:v>
                </c:pt>
                <c:pt idx="70">
                  <c:v>0.22780271144265049</c:v>
                </c:pt>
                <c:pt idx="71">
                  <c:v>0.23029394619399443</c:v>
                </c:pt>
                <c:pt idx="72">
                  <c:v>0.20908426307559191</c:v>
                </c:pt>
                <c:pt idx="73">
                  <c:v>0.19853221151739528</c:v>
                </c:pt>
                <c:pt idx="74">
                  <c:v>0.19106236555879552</c:v>
                </c:pt>
                <c:pt idx="75">
                  <c:v>0.19127022493922904</c:v>
                </c:pt>
                <c:pt idx="76">
                  <c:v>0.1866764675123565</c:v>
                </c:pt>
                <c:pt idx="77">
                  <c:v>0.17912702273952383</c:v>
                </c:pt>
                <c:pt idx="78">
                  <c:v>0.18539323553878617</c:v>
                </c:pt>
                <c:pt idx="79">
                  <c:v>0.19535722587024029</c:v>
                </c:pt>
                <c:pt idx="80">
                  <c:v>0.2203815205380579</c:v>
                </c:pt>
                <c:pt idx="81">
                  <c:v>0.21234868423698286</c:v>
                </c:pt>
                <c:pt idx="82">
                  <c:v>0.20228446184885226</c:v>
                </c:pt>
                <c:pt idx="83">
                  <c:v>0.19499690702134953</c:v>
                </c:pt>
                <c:pt idx="84">
                  <c:v>0.20273373984475704</c:v>
                </c:pt>
                <c:pt idx="85">
                  <c:v>0.19551231112761996</c:v>
                </c:pt>
                <c:pt idx="86">
                  <c:v>0.187996870158959</c:v>
                </c:pt>
                <c:pt idx="87">
                  <c:v>0.1997869542485477</c:v>
                </c:pt>
                <c:pt idx="88">
                  <c:v>0.21333584233090633</c:v>
                </c:pt>
                <c:pt idx="89">
                  <c:v>0.24757176398504546</c:v>
                </c:pt>
                <c:pt idx="90">
                  <c:v>0.23541727013506492</c:v>
                </c:pt>
                <c:pt idx="91">
                  <c:v>0.22482818689284428</c:v>
                </c:pt>
                <c:pt idx="92">
                  <c:v>0.21302968638879416</c:v>
                </c:pt>
                <c:pt idx="93">
                  <c:v>0.18311452323644412</c:v>
                </c:pt>
                <c:pt idx="94">
                  <c:v>0.18514325662303063</c:v>
                </c:pt>
                <c:pt idx="95">
                  <c:v>0.18483740979452629</c:v>
                </c:pt>
                <c:pt idx="96">
                  <c:v>0.1986752383583911</c:v>
                </c:pt>
                <c:pt idx="97">
                  <c:v>0.18817899610171707</c:v>
                </c:pt>
                <c:pt idx="98">
                  <c:v>0.2090052691413449</c:v>
                </c:pt>
                <c:pt idx="99">
                  <c:v>0.27541846859197583</c:v>
                </c:pt>
                <c:pt idx="100">
                  <c:v>0.23884930845875832</c:v>
                </c:pt>
                <c:pt idx="101">
                  <c:v>0.23628305592255916</c:v>
                </c:pt>
                <c:pt idx="102">
                  <c:v>0.23519063159319936</c:v>
                </c:pt>
                <c:pt idx="103">
                  <c:v>0.20360828493399002</c:v>
                </c:pt>
                <c:pt idx="104">
                  <c:v>0.19533851267881544</c:v>
                </c:pt>
                <c:pt idx="105">
                  <c:v>0.20380093150244497</c:v>
                </c:pt>
                <c:pt idx="106">
                  <c:v>0.24310919129762229</c:v>
                </c:pt>
                <c:pt idx="107">
                  <c:v>0.32095309533380589</c:v>
                </c:pt>
                <c:pt idx="108">
                  <c:v>0.23863998674951109</c:v>
                </c:pt>
                <c:pt idx="109">
                  <c:v>0.23445658433533079</c:v>
                </c:pt>
                <c:pt idx="110">
                  <c:v>0.26815214390956954</c:v>
                </c:pt>
                <c:pt idx="111">
                  <c:v>0.29268618162936316</c:v>
                </c:pt>
                <c:pt idx="112">
                  <c:v>0.33364201453829373</c:v>
                </c:pt>
                <c:pt idx="113">
                  <c:v>0.35538808266925259</c:v>
                </c:pt>
                <c:pt idx="114">
                  <c:v>0.3130057249679129</c:v>
                </c:pt>
                <c:pt idx="115">
                  <c:v>0.24742176999119711</c:v>
                </c:pt>
                <c:pt idx="116">
                  <c:v>0.21630008275115148</c:v>
                </c:pt>
                <c:pt idx="117">
                  <c:v>0.23317457555129464</c:v>
                </c:pt>
                <c:pt idx="118">
                  <c:v>0.26098946175619636</c:v>
                </c:pt>
                <c:pt idx="119">
                  <c:v>0.23438634162367875</c:v>
                </c:pt>
                <c:pt idx="120">
                  <c:v>0.33134325796295883</c:v>
                </c:pt>
                <c:pt idx="121">
                  <c:v>0.30168022107967807</c:v>
                </c:pt>
                <c:pt idx="122">
                  <c:v>0.3356126653644359</c:v>
                </c:pt>
                <c:pt idx="123">
                  <c:v>0.27419680970021926</c:v>
                </c:pt>
                <c:pt idx="124">
                  <c:v>0.3033095899192893</c:v>
                </c:pt>
                <c:pt idx="125">
                  <c:v>0.27220024899397788</c:v>
                </c:pt>
                <c:pt idx="126">
                  <c:v>0.25485334989484693</c:v>
                </c:pt>
                <c:pt idx="127">
                  <c:v>0.33012640111432184</c:v>
                </c:pt>
                <c:pt idx="128">
                  <c:v>0.30894956573192739</c:v>
                </c:pt>
                <c:pt idx="129">
                  <c:v>0.28736644641383347</c:v>
                </c:pt>
                <c:pt idx="130">
                  <c:v>0.28292930507183456</c:v>
                </c:pt>
                <c:pt idx="131">
                  <c:v>0.28035115123509718</c:v>
                </c:pt>
                <c:pt idx="132">
                  <c:v>0.26219035620634196</c:v>
                </c:pt>
                <c:pt idx="133">
                  <c:v>0.25684662621334731</c:v>
                </c:pt>
                <c:pt idx="134">
                  <c:v>0.25017869231639728</c:v>
                </c:pt>
                <c:pt idx="135">
                  <c:v>0.2361747858263808</c:v>
                </c:pt>
                <c:pt idx="136">
                  <c:v>0.21833747772066681</c:v>
                </c:pt>
                <c:pt idx="137">
                  <c:v>0.25019335024238426</c:v>
                </c:pt>
                <c:pt idx="138">
                  <c:v>0.26693585625014404</c:v>
                </c:pt>
                <c:pt idx="139">
                  <c:v>0.27264275614244549</c:v>
                </c:pt>
                <c:pt idx="140">
                  <c:v>0.27590581500207273</c:v>
                </c:pt>
                <c:pt idx="141">
                  <c:v>0.27770359419647916</c:v>
                </c:pt>
                <c:pt idx="142">
                  <c:v>0.32800720395140087</c:v>
                </c:pt>
                <c:pt idx="143">
                  <c:v>0.29544595188184342</c:v>
                </c:pt>
                <c:pt idx="144">
                  <c:v>0.33613777107646708</c:v>
                </c:pt>
                <c:pt idx="145">
                  <c:v>0.30884456000087573</c:v>
                </c:pt>
                <c:pt idx="146">
                  <c:v>0.29318424687401068</c:v>
                </c:pt>
                <c:pt idx="147">
                  <c:v>0.26700472655218138</c:v>
                </c:pt>
                <c:pt idx="148">
                  <c:v>0.26844785999806758</c:v>
                </c:pt>
                <c:pt idx="149">
                  <c:v>0.25307612014557945</c:v>
                </c:pt>
                <c:pt idx="150">
                  <c:v>0.22459963378858053</c:v>
                </c:pt>
                <c:pt idx="151">
                  <c:v>0.2364033510000525</c:v>
                </c:pt>
                <c:pt idx="152">
                  <c:v>0.23865961900878663</c:v>
                </c:pt>
                <c:pt idx="153">
                  <c:v>0.23352083260352474</c:v>
                </c:pt>
                <c:pt idx="154">
                  <c:v>0.23301751040899579</c:v>
                </c:pt>
                <c:pt idx="155">
                  <c:v>0.23504039373234395</c:v>
                </c:pt>
                <c:pt idx="156">
                  <c:v>0.23741212242726203</c:v>
                </c:pt>
                <c:pt idx="157">
                  <c:v>0.2193086011998521</c:v>
                </c:pt>
                <c:pt idx="158">
                  <c:v>0.20617694840004194</c:v>
                </c:pt>
                <c:pt idx="159">
                  <c:v>0.20418471042695593</c:v>
                </c:pt>
                <c:pt idx="160">
                  <c:v>0.20430185747602067</c:v>
                </c:pt>
                <c:pt idx="161">
                  <c:v>0.20026804799935566</c:v>
                </c:pt>
                <c:pt idx="162">
                  <c:v>0.2012311565727635</c:v>
                </c:pt>
                <c:pt idx="163">
                  <c:v>0.228485678452228</c:v>
                </c:pt>
                <c:pt idx="164">
                  <c:v>0.20806059585659475</c:v>
                </c:pt>
                <c:pt idx="165">
                  <c:v>0.20131959888786602</c:v>
                </c:pt>
                <c:pt idx="166">
                  <c:v>0.24235065097636249</c:v>
                </c:pt>
                <c:pt idx="167">
                  <c:v>0.22850408953631413</c:v>
                </c:pt>
                <c:pt idx="168">
                  <c:v>0.21519413723503861</c:v>
                </c:pt>
                <c:pt idx="169">
                  <c:v>0.2033524441708538</c:v>
                </c:pt>
                <c:pt idx="170">
                  <c:v>0.20106475501686222</c:v>
                </c:pt>
                <c:pt idx="171">
                  <c:v>0.18657259047380748</c:v>
                </c:pt>
                <c:pt idx="172">
                  <c:v>0.20606284745908204</c:v>
                </c:pt>
                <c:pt idx="173">
                  <c:v>0.19521917252446364</c:v>
                </c:pt>
                <c:pt idx="174">
                  <c:v>0.19882227987817072</c:v>
                </c:pt>
                <c:pt idx="175">
                  <c:v>0.19569903344190551</c:v>
                </c:pt>
                <c:pt idx="176">
                  <c:v>0.19793761854023337</c:v>
                </c:pt>
                <c:pt idx="177">
                  <c:v>0.18788482212470262</c:v>
                </c:pt>
                <c:pt idx="178">
                  <c:v>0.15604804026278235</c:v>
                </c:pt>
                <c:pt idx="179">
                  <c:v>0.16019732402700115</c:v>
                </c:pt>
                <c:pt idx="180">
                  <c:v>0.15925175844574058</c:v>
                </c:pt>
                <c:pt idx="181">
                  <c:v>0.15097171535579548</c:v>
                </c:pt>
                <c:pt idx="182">
                  <c:v>0.14856789429154812</c:v>
                </c:pt>
                <c:pt idx="183">
                  <c:v>0.15958105086639951</c:v>
                </c:pt>
                <c:pt idx="184">
                  <c:v>0.1488585419858946</c:v>
                </c:pt>
                <c:pt idx="185">
                  <c:v>0.15191769726468402</c:v>
                </c:pt>
                <c:pt idx="186">
                  <c:v>0.15226042156572389</c:v>
                </c:pt>
                <c:pt idx="187">
                  <c:v>0.17317890480777459</c:v>
                </c:pt>
                <c:pt idx="188">
                  <c:v>0.17743114651585162</c:v>
                </c:pt>
                <c:pt idx="189">
                  <c:v>0.17963199227107982</c:v>
                </c:pt>
                <c:pt idx="190">
                  <c:v>0.15601990575434174</c:v>
                </c:pt>
                <c:pt idx="191">
                  <c:v>0.15204353928963832</c:v>
                </c:pt>
                <c:pt idx="192">
                  <c:v>0.1528908527705255</c:v>
                </c:pt>
                <c:pt idx="193">
                  <c:v>0.15262562285220421</c:v>
                </c:pt>
                <c:pt idx="194">
                  <c:v>0.19592057297435281</c:v>
                </c:pt>
                <c:pt idx="195">
                  <c:v>0.20159898280205299</c:v>
                </c:pt>
                <c:pt idx="196">
                  <c:v>0.1781294764156254</c:v>
                </c:pt>
                <c:pt idx="197">
                  <c:v>0.18738177982535897</c:v>
                </c:pt>
                <c:pt idx="198">
                  <c:v>0.19820501442572738</c:v>
                </c:pt>
                <c:pt idx="199">
                  <c:v>0.18983528985803697</c:v>
                </c:pt>
                <c:pt idx="200">
                  <c:v>0.15978867485877615</c:v>
                </c:pt>
                <c:pt idx="201">
                  <c:v>0.15113508685647209</c:v>
                </c:pt>
                <c:pt idx="202">
                  <c:v>0.14255184820240271</c:v>
                </c:pt>
                <c:pt idx="203">
                  <c:v>0.13993647744445284</c:v>
                </c:pt>
                <c:pt idx="204">
                  <c:v>0.14369579231253901</c:v>
                </c:pt>
                <c:pt idx="205">
                  <c:v>0.13511785114469463</c:v>
                </c:pt>
                <c:pt idx="206">
                  <c:v>0.14363646835691879</c:v>
                </c:pt>
                <c:pt idx="207">
                  <c:v>0.146480030126767</c:v>
                </c:pt>
                <c:pt idx="208">
                  <c:v>0.14331852492921851</c:v>
                </c:pt>
                <c:pt idx="209">
                  <c:v>0.13847306024440334</c:v>
                </c:pt>
                <c:pt idx="210">
                  <c:v>0.14896514753066611</c:v>
                </c:pt>
                <c:pt idx="211">
                  <c:v>0.13775700966662219</c:v>
                </c:pt>
                <c:pt idx="212">
                  <c:v>0.14516504044088549</c:v>
                </c:pt>
                <c:pt idx="213">
                  <c:v>0.14167996029491936</c:v>
                </c:pt>
                <c:pt idx="214">
                  <c:v>0.16380517459780747</c:v>
                </c:pt>
                <c:pt idx="215">
                  <c:v>0.15747560350666914</c:v>
                </c:pt>
                <c:pt idx="216">
                  <c:v>0.14160808638730407</c:v>
                </c:pt>
                <c:pt idx="217">
                  <c:v>0.15269463456130153</c:v>
                </c:pt>
                <c:pt idx="218">
                  <c:v>0.14791785582644798</c:v>
                </c:pt>
                <c:pt idx="219">
                  <c:v>0.14936134147796021</c:v>
                </c:pt>
                <c:pt idx="220">
                  <c:v>0.14339062742456041</c:v>
                </c:pt>
                <c:pt idx="221">
                  <c:v>0.15298628511694926</c:v>
                </c:pt>
                <c:pt idx="222">
                  <c:v>0.15642181626509927</c:v>
                </c:pt>
                <c:pt idx="223">
                  <c:v>0.18491845600795612</c:v>
                </c:pt>
                <c:pt idx="224">
                  <c:v>0.161086678289733</c:v>
                </c:pt>
                <c:pt idx="225">
                  <c:v>0.16082978760281602</c:v>
                </c:pt>
                <c:pt idx="226">
                  <c:v>0.14280069567648593</c:v>
                </c:pt>
                <c:pt idx="227">
                  <c:v>0.1400018362857457</c:v>
                </c:pt>
                <c:pt idx="228">
                  <c:v>0.1301915068000612</c:v>
                </c:pt>
                <c:pt idx="229">
                  <c:v>0.13848673517578702</c:v>
                </c:pt>
                <c:pt idx="230">
                  <c:v>0.14110829845023473</c:v>
                </c:pt>
                <c:pt idx="231">
                  <c:v>0.1379172749058164</c:v>
                </c:pt>
                <c:pt idx="232">
                  <c:v>0.13852680341485499</c:v>
                </c:pt>
                <c:pt idx="233">
                  <c:v>0.14094342807585786</c:v>
                </c:pt>
                <c:pt idx="234">
                  <c:v>0.13169763310553859</c:v>
                </c:pt>
                <c:pt idx="235">
                  <c:v>0.13547662846650257</c:v>
                </c:pt>
                <c:pt idx="236">
                  <c:v>0.14105113587895757</c:v>
                </c:pt>
                <c:pt idx="237">
                  <c:v>0.15200607154605686</c:v>
                </c:pt>
                <c:pt idx="238">
                  <c:v>0.17930712204064594</c:v>
                </c:pt>
                <c:pt idx="239">
                  <c:v>0.27533868370031234</c:v>
                </c:pt>
                <c:pt idx="240">
                  <c:v>0.18683321667040267</c:v>
                </c:pt>
                <c:pt idx="241">
                  <c:v>0.16775939072402513</c:v>
                </c:pt>
                <c:pt idx="242">
                  <c:v>0.16597572059387902</c:v>
                </c:pt>
                <c:pt idx="243">
                  <c:v>0.21210995687259288</c:v>
                </c:pt>
                <c:pt idx="244">
                  <c:v>0.19973123727389422</c:v>
                </c:pt>
                <c:pt idx="245">
                  <c:v>0.19338339868364335</c:v>
                </c:pt>
                <c:pt idx="246">
                  <c:v>0.17858452919070475</c:v>
                </c:pt>
                <c:pt idx="247">
                  <c:v>0.20868064390610247</c:v>
                </c:pt>
                <c:pt idx="248">
                  <c:v>0.21509556798218896</c:v>
                </c:pt>
                <c:pt idx="249">
                  <c:v>0.20639851611445528</c:v>
                </c:pt>
                <c:pt idx="250">
                  <c:v>0.18744636456320762</c:v>
                </c:pt>
                <c:pt idx="251">
                  <c:v>0.19935429690858147</c:v>
                </c:pt>
                <c:pt idx="252">
                  <c:v>0.20243766774598723</c:v>
                </c:pt>
                <c:pt idx="253">
                  <c:v>0.15713474592607993</c:v>
                </c:pt>
                <c:pt idx="254">
                  <c:v>0.16867292640242096</c:v>
                </c:pt>
                <c:pt idx="255">
                  <c:v>0.15403026948731385</c:v>
                </c:pt>
                <c:pt idx="256">
                  <c:v>0.15020729615512698</c:v>
                </c:pt>
                <c:pt idx="257">
                  <c:v>0.15733233769271943</c:v>
                </c:pt>
                <c:pt idx="258">
                  <c:v>0.17022850433880032</c:v>
                </c:pt>
                <c:pt idx="259">
                  <c:v>0.16100786622851071</c:v>
                </c:pt>
                <c:pt idx="260">
                  <c:v>0.18243774186128112</c:v>
                </c:pt>
                <c:pt idx="261">
                  <c:v>0.1847424625367986</c:v>
                </c:pt>
                <c:pt idx="262">
                  <c:v>0.19366945377744549</c:v>
                </c:pt>
                <c:pt idx="263">
                  <c:v>0.16605745571812161</c:v>
                </c:pt>
                <c:pt idx="264">
                  <c:v>0.17435846342792558</c:v>
                </c:pt>
                <c:pt idx="265">
                  <c:v>0.17886209508582099</c:v>
                </c:pt>
                <c:pt idx="266">
                  <c:v>0.17154679857587407</c:v>
                </c:pt>
                <c:pt idx="267">
                  <c:v>0.16770653043770414</c:v>
                </c:pt>
                <c:pt idx="268">
                  <c:v>0.19716376018986642</c:v>
                </c:pt>
                <c:pt idx="269">
                  <c:v>0.23181239811357315</c:v>
                </c:pt>
                <c:pt idx="270">
                  <c:v>0.26014158092616213</c:v>
                </c:pt>
                <c:pt idx="271">
                  <c:v>0.21826672299051822</c:v>
                </c:pt>
                <c:pt idx="272">
                  <c:v>0.18574401964619938</c:v>
                </c:pt>
              </c:numCache>
            </c:numRef>
          </c:val>
          <c:extLst>
            <c:ext xmlns:c16="http://schemas.microsoft.com/office/drawing/2014/chart" uri="{C3380CC4-5D6E-409C-BE32-E72D297353CC}">
              <c16:uniqueId val="{00000001-5266-4003-9B81-4D241F579C3E}"/>
            </c:ext>
          </c:extLst>
        </c:ser>
        <c:ser>
          <c:idx val="2"/>
          <c:order val="2"/>
          <c:spPr>
            <a:solidFill>
              <a:schemeClr val="accent3"/>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VolTermStruct'!$D$13:$D$285</c:f>
              <c:numCache>
                <c:formatCode>0.0000</c:formatCode>
                <c:ptCount val="273"/>
                <c:pt idx="0">
                  <c:v>0.1589128963578624</c:v>
                </c:pt>
                <c:pt idx="1">
                  <c:v>0.15856276465387736</c:v>
                </c:pt>
                <c:pt idx="2">
                  <c:v>0.14734486743140895</c:v>
                </c:pt>
                <c:pt idx="3">
                  <c:v>0.14869730565045863</c:v>
                </c:pt>
                <c:pt idx="4">
                  <c:v>0.17075630274990555</c:v>
                </c:pt>
                <c:pt idx="5">
                  <c:v>0.16766474386042893</c:v>
                </c:pt>
                <c:pt idx="6">
                  <c:v>0.1616064814824171</c:v>
                </c:pt>
                <c:pt idx="7">
                  <c:v>0.1606917103022765</c:v>
                </c:pt>
                <c:pt idx="8">
                  <c:v>0.2429195539024582</c:v>
                </c:pt>
                <c:pt idx="9">
                  <c:v>0.30037950212745129</c:v>
                </c:pt>
                <c:pt idx="10">
                  <c:v>0.39631223326128145</c:v>
                </c:pt>
                <c:pt idx="11">
                  <c:v>0.6550887226858092</c:v>
                </c:pt>
                <c:pt idx="12">
                  <c:v>0.52498136271503437</c:v>
                </c:pt>
                <c:pt idx="13">
                  <c:v>0.48700355617020374</c:v>
                </c:pt>
                <c:pt idx="14">
                  <c:v>0.43793208142137419</c:v>
                </c:pt>
                <c:pt idx="15">
                  <c:v>0.36859196089586094</c:v>
                </c:pt>
                <c:pt idx="16">
                  <c:v>0.43706316980766463</c:v>
                </c:pt>
                <c:pt idx="17">
                  <c:v>0.3576817936346296</c:v>
                </c:pt>
                <c:pt idx="18">
                  <c:v>0.35762620495459552</c:v>
                </c:pt>
                <c:pt idx="19">
                  <c:v>0.33980228422953546</c:v>
                </c:pt>
                <c:pt idx="20">
                  <c:v>0.32892843499082808</c:v>
                </c:pt>
                <c:pt idx="21">
                  <c:v>0.31159571976460632</c:v>
                </c:pt>
                <c:pt idx="22">
                  <c:v>0.30018604158459439</c:v>
                </c:pt>
                <c:pt idx="23">
                  <c:v>0.29577037936813599</c:v>
                </c:pt>
                <c:pt idx="24">
                  <c:v>0.36401021756726343</c:v>
                </c:pt>
                <c:pt idx="25">
                  <c:v>0.33376317984607684</c:v>
                </c:pt>
                <c:pt idx="26">
                  <c:v>0.32745036243407549</c:v>
                </c:pt>
                <c:pt idx="27">
                  <c:v>0.32194184838790152</c:v>
                </c:pt>
                <c:pt idx="28">
                  <c:v>0.32707469937447547</c:v>
                </c:pt>
                <c:pt idx="29">
                  <c:v>0.29395590179992614</c:v>
                </c:pt>
                <c:pt idx="30">
                  <c:v>0.30113189738168877</c:v>
                </c:pt>
                <c:pt idx="31">
                  <c:v>0.28973497877612103</c:v>
                </c:pt>
                <c:pt idx="32">
                  <c:v>0.29206635275013648</c:v>
                </c:pt>
                <c:pt idx="33">
                  <c:v>0.27380347625717227</c:v>
                </c:pt>
                <c:pt idx="34">
                  <c:v>0.27995550056624136</c:v>
                </c:pt>
                <c:pt idx="35">
                  <c:v>0.3221491494329895</c:v>
                </c:pt>
                <c:pt idx="36">
                  <c:v>0.34547462469122908</c:v>
                </c:pt>
                <c:pt idx="37">
                  <c:v>0.30423476554416951</c:v>
                </c:pt>
                <c:pt idx="38">
                  <c:v>0.3178882771195915</c:v>
                </c:pt>
                <c:pt idx="39">
                  <c:v>0.3151295161961134</c:v>
                </c:pt>
                <c:pt idx="40">
                  <c:v>0.32092401734693499</c:v>
                </c:pt>
                <c:pt idx="41">
                  <c:v>0.28523693426432156</c:v>
                </c:pt>
                <c:pt idx="42">
                  <c:v>0.30441098786352461</c:v>
                </c:pt>
                <c:pt idx="43">
                  <c:v>0.33705988983855822</c:v>
                </c:pt>
                <c:pt idx="44">
                  <c:v>0.26405955455393315</c:v>
                </c:pt>
                <c:pt idx="45">
                  <c:v>0.25498264008471494</c:v>
                </c:pt>
                <c:pt idx="46">
                  <c:v>0.24990456389866006</c:v>
                </c:pt>
                <c:pt idx="47">
                  <c:v>0.24589476243269395</c:v>
                </c:pt>
                <c:pt idx="48">
                  <c:v>0.23800595746904771</c:v>
                </c:pt>
                <c:pt idx="49">
                  <c:v>0.25978354475856369</c:v>
                </c:pt>
                <c:pt idx="50">
                  <c:v>0.27373409278088467</c:v>
                </c:pt>
                <c:pt idx="51">
                  <c:v>0.2658088092547129</c:v>
                </c:pt>
                <c:pt idx="52">
                  <c:v>0.27218510185375094</c:v>
                </c:pt>
                <c:pt idx="53">
                  <c:v>0.26220604996705477</c:v>
                </c:pt>
                <c:pt idx="54">
                  <c:v>0.26638661459296475</c:v>
                </c:pt>
                <c:pt idx="55">
                  <c:v>0.26913565321152838</c:v>
                </c:pt>
                <c:pt idx="56">
                  <c:v>0.29302568155438757</c:v>
                </c:pt>
                <c:pt idx="57">
                  <c:v>0.26896356390199699</c:v>
                </c:pt>
                <c:pt idx="58">
                  <c:v>0.27440687748685627</c:v>
                </c:pt>
                <c:pt idx="59">
                  <c:v>0.27146939011332699</c:v>
                </c:pt>
                <c:pt idx="60">
                  <c:v>0.27555042965504878</c:v>
                </c:pt>
                <c:pt idx="61">
                  <c:v>0.27182180346029067</c:v>
                </c:pt>
                <c:pt idx="62">
                  <c:v>0.24790797029932415</c:v>
                </c:pt>
                <c:pt idx="63">
                  <c:v>0.24020053795712665</c:v>
                </c:pt>
                <c:pt idx="64">
                  <c:v>0.22506529800592531</c:v>
                </c:pt>
                <c:pt idx="65">
                  <c:v>0.21179849442966256</c:v>
                </c:pt>
                <c:pt idx="66">
                  <c:v>0.20769848238675834</c:v>
                </c:pt>
                <c:pt idx="67">
                  <c:v>0.22243742974311601</c:v>
                </c:pt>
                <c:pt idx="68">
                  <c:v>0.21129744311507548</c:v>
                </c:pt>
                <c:pt idx="69">
                  <c:v>0.22406754494840955</c:v>
                </c:pt>
                <c:pt idx="70">
                  <c:v>0.23819804714628826</c:v>
                </c:pt>
                <c:pt idx="71">
                  <c:v>0.24266767054247107</c:v>
                </c:pt>
                <c:pt idx="72">
                  <c:v>0.22425925492454668</c:v>
                </c:pt>
                <c:pt idx="73">
                  <c:v>0.21425577296344356</c:v>
                </c:pt>
                <c:pt idx="74">
                  <c:v>0.20741809813955739</c:v>
                </c:pt>
                <c:pt idx="75">
                  <c:v>0.20664403389822833</c:v>
                </c:pt>
                <c:pt idx="76">
                  <c:v>0.20260634245534517</c:v>
                </c:pt>
                <c:pt idx="77">
                  <c:v>0.19636510512039104</c:v>
                </c:pt>
                <c:pt idx="78">
                  <c:v>0.20214415807130806</c:v>
                </c:pt>
                <c:pt idx="79">
                  <c:v>0.21164956438135138</c:v>
                </c:pt>
                <c:pt idx="80">
                  <c:v>0.23244597221032937</c:v>
                </c:pt>
                <c:pt idx="81">
                  <c:v>0.22885150162206735</c:v>
                </c:pt>
                <c:pt idx="82">
                  <c:v>0.21990293538005209</c:v>
                </c:pt>
                <c:pt idx="83">
                  <c:v>0.21072472910327558</c:v>
                </c:pt>
                <c:pt idx="84">
                  <c:v>0.21753173657114255</c:v>
                </c:pt>
                <c:pt idx="85">
                  <c:v>0.21397882177629529</c:v>
                </c:pt>
                <c:pt idx="86">
                  <c:v>0.20659986735579045</c:v>
                </c:pt>
                <c:pt idx="87">
                  <c:v>0.21574789315403789</c:v>
                </c:pt>
                <c:pt idx="88">
                  <c:v>0.22663032945908018</c:v>
                </c:pt>
                <c:pt idx="89">
                  <c:v>0.25426181592462432</c:v>
                </c:pt>
                <c:pt idx="90">
                  <c:v>0.24191467157114732</c:v>
                </c:pt>
                <c:pt idx="91">
                  <c:v>0.2336163087795734</c:v>
                </c:pt>
                <c:pt idx="92">
                  <c:v>0.2240139293719649</c:v>
                </c:pt>
                <c:pt idx="93">
                  <c:v>0.19888686156072644</c:v>
                </c:pt>
                <c:pt idx="94">
                  <c:v>0.20113582131818036</c:v>
                </c:pt>
                <c:pt idx="95">
                  <c:v>0.20137946428853495</c:v>
                </c:pt>
                <c:pt idx="96">
                  <c:v>0.21360509942272798</c:v>
                </c:pt>
                <c:pt idx="97">
                  <c:v>0.20802197711519876</c:v>
                </c:pt>
                <c:pt idx="98">
                  <c:v>0.22550857173757602</c:v>
                </c:pt>
                <c:pt idx="99">
                  <c:v>0.28386325483875413</c:v>
                </c:pt>
                <c:pt idx="100">
                  <c:v>0.25270590010626814</c:v>
                </c:pt>
                <c:pt idx="101">
                  <c:v>0.25188140207929333</c:v>
                </c:pt>
                <c:pt idx="102">
                  <c:v>0.25091471044306446</c:v>
                </c:pt>
                <c:pt idx="103">
                  <c:v>0.22573539277977128</c:v>
                </c:pt>
                <c:pt idx="104">
                  <c:v>0.2160060937339793</c:v>
                </c:pt>
                <c:pt idx="105">
                  <c:v>0.21942085743036568</c:v>
                </c:pt>
                <c:pt idx="106">
                  <c:v>0.2523992498362348</c:v>
                </c:pt>
                <c:pt idx="107">
                  <c:v>0.32086819894785945</c:v>
                </c:pt>
                <c:pt idx="108">
                  <c:v>0.24853153086959659</c:v>
                </c:pt>
                <c:pt idx="109">
                  <c:v>0.24514549456701512</c:v>
                </c:pt>
                <c:pt idx="110">
                  <c:v>0.27429715836819007</c:v>
                </c:pt>
                <c:pt idx="111">
                  <c:v>0.29524483327489048</c:v>
                </c:pt>
                <c:pt idx="112">
                  <c:v>0.33325006995827922</c:v>
                </c:pt>
                <c:pt idx="113">
                  <c:v>0.35658323996075431</c:v>
                </c:pt>
                <c:pt idx="114">
                  <c:v>0.32114289505246663</c:v>
                </c:pt>
                <c:pt idx="115">
                  <c:v>0.26036108842373373</c:v>
                </c:pt>
                <c:pt idx="116">
                  <c:v>0.2336793874558111</c:v>
                </c:pt>
                <c:pt idx="117">
                  <c:v>0.24966541026096631</c:v>
                </c:pt>
                <c:pt idx="118">
                  <c:v>0.2725464487960787</c:v>
                </c:pt>
                <c:pt idx="119">
                  <c:v>0.24845376015948736</c:v>
                </c:pt>
                <c:pt idx="120">
                  <c:v>0.33147992566681678</c:v>
                </c:pt>
                <c:pt idx="121">
                  <c:v>0.30745049998979779</c:v>
                </c:pt>
                <c:pt idx="122">
                  <c:v>0.33941263205763766</c:v>
                </c:pt>
                <c:pt idx="123">
                  <c:v>0.28514579590948175</c:v>
                </c:pt>
                <c:pt idx="124">
                  <c:v>0.30934741264807553</c:v>
                </c:pt>
                <c:pt idx="125">
                  <c:v>0.28244734996868853</c:v>
                </c:pt>
                <c:pt idx="126">
                  <c:v>0.26551527088101201</c:v>
                </c:pt>
                <c:pt idx="127">
                  <c:v>0.33334598501480489</c:v>
                </c:pt>
                <c:pt idx="128">
                  <c:v>0.31397617547894663</c:v>
                </c:pt>
                <c:pt idx="129">
                  <c:v>0.29350145429174629</c:v>
                </c:pt>
                <c:pt idx="130">
                  <c:v>0.29013095438119502</c:v>
                </c:pt>
                <c:pt idx="131">
                  <c:v>0.28794553171571735</c:v>
                </c:pt>
                <c:pt idx="132">
                  <c:v>0.27341631583830728</c:v>
                </c:pt>
                <c:pt idx="133">
                  <c:v>0.26774526327795978</c:v>
                </c:pt>
                <c:pt idx="134">
                  <c:v>0.26044036987616892</c:v>
                </c:pt>
                <c:pt idx="135">
                  <c:v>0.24850872883241582</c:v>
                </c:pt>
                <c:pt idx="136">
                  <c:v>0.23333286140983714</c:v>
                </c:pt>
                <c:pt idx="137">
                  <c:v>0.2615034843050677</c:v>
                </c:pt>
                <c:pt idx="138">
                  <c:v>0.27416364605798249</c:v>
                </c:pt>
                <c:pt idx="139">
                  <c:v>0.27769151424148014</c:v>
                </c:pt>
                <c:pt idx="140">
                  <c:v>0.28066290380051884</c:v>
                </c:pt>
                <c:pt idx="141">
                  <c:v>0.28054350958358037</c:v>
                </c:pt>
                <c:pt idx="142">
                  <c:v>0.32679761519139283</c:v>
                </c:pt>
                <c:pt idx="143">
                  <c:v>0.29826806570691144</c:v>
                </c:pt>
                <c:pt idx="144">
                  <c:v>0.33582066727769927</c:v>
                </c:pt>
                <c:pt idx="145">
                  <c:v>0.31083412188492066</c:v>
                </c:pt>
                <c:pt idx="146">
                  <c:v>0.29536749354057579</c:v>
                </c:pt>
                <c:pt idx="147">
                  <c:v>0.26935513857568771</c:v>
                </c:pt>
                <c:pt idx="148">
                  <c:v>0.2721490596876846</c:v>
                </c:pt>
                <c:pt idx="149">
                  <c:v>0.26496655482366904</c:v>
                </c:pt>
                <c:pt idx="150">
                  <c:v>0.24033219152499966</c:v>
                </c:pt>
                <c:pt idx="151">
                  <c:v>0.24911416010583826</c:v>
                </c:pt>
                <c:pt idx="152">
                  <c:v>0.24859708541484379</c:v>
                </c:pt>
                <c:pt idx="153">
                  <c:v>0.24381033401075769</c:v>
                </c:pt>
                <c:pt idx="154">
                  <c:v>0.24503780129553407</c:v>
                </c:pt>
                <c:pt idx="155">
                  <c:v>0.2441977163248096</c:v>
                </c:pt>
                <c:pt idx="156">
                  <c:v>0.24511429916607139</c:v>
                </c:pt>
                <c:pt idx="157">
                  <c:v>0.22679253235067071</c:v>
                </c:pt>
                <c:pt idx="158">
                  <c:v>0.21360210005933139</c:v>
                </c:pt>
                <c:pt idx="159">
                  <c:v>0.21035394895168097</c:v>
                </c:pt>
                <c:pt idx="160">
                  <c:v>0.2092124940685629</c:v>
                </c:pt>
                <c:pt idx="161">
                  <c:v>0.20770722411805331</c:v>
                </c:pt>
                <c:pt idx="162">
                  <c:v>0.21163993753574406</c:v>
                </c:pt>
                <c:pt idx="163">
                  <c:v>0.23549318943425571</c:v>
                </c:pt>
                <c:pt idx="164">
                  <c:v>0.21638134931204953</c:v>
                </c:pt>
                <c:pt idx="165">
                  <c:v>0.20792913986961886</c:v>
                </c:pt>
                <c:pt idx="166">
                  <c:v>0.24813130356337801</c:v>
                </c:pt>
                <c:pt idx="167">
                  <c:v>0.23696410605702042</c:v>
                </c:pt>
                <c:pt idx="168">
                  <c:v>0.22478464914174859</c:v>
                </c:pt>
                <c:pt idx="169">
                  <c:v>0.21394048736737573</c:v>
                </c:pt>
                <c:pt idx="170">
                  <c:v>0.21020041767344463</c:v>
                </c:pt>
                <c:pt idx="171">
                  <c:v>0.19806913240769852</c:v>
                </c:pt>
                <c:pt idx="172">
                  <c:v>0.21875316889573512</c:v>
                </c:pt>
                <c:pt idx="173">
                  <c:v>0.20756636087297628</c:v>
                </c:pt>
                <c:pt idx="174">
                  <c:v>0.21202742300489832</c:v>
                </c:pt>
                <c:pt idx="175">
                  <c:v>0.20988216833004869</c:v>
                </c:pt>
                <c:pt idx="176">
                  <c:v>0.21063076733157696</c:v>
                </c:pt>
                <c:pt idx="177">
                  <c:v>0.20077814792773288</c:v>
                </c:pt>
                <c:pt idx="178">
                  <c:v>0.1694419480989125</c:v>
                </c:pt>
                <c:pt idx="179">
                  <c:v>0.17199711870480411</c:v>
                </c:pt>
                <c:pt idx="180">
                  <c:v>0.17184494289257748</c:v>
                </c:pt>
                <c:pt idx="181">
                  <c:v>0.16297496897044628</c:v>
                </c:pt>
                <c:pt idx="182">
                  <c:v>0.15943861651812621</c:v>
                </c:pt>
                <c:pt idx="183">
                  <c:v>0.16925724392766478</c:v>
                </c:pt>
                <c:pt idx="184">
                  <c:v>0.16083017503347991</c:v>
                </c:pt>
                <c:pt idx="185">
                  <c:v>0.16323366061966729</c:v>
                </c:pt>
                <c:pt idx="186">
                  <c:v>0.16409069684667391</c:v>
                </c:pt>
                <c:pt idx="187">
                  <c:v>0.18211027086470177</c:v>
                </c:pt>
                <c:pt idx="188">
                  <c:v>0.18612327107742926</c:v>
                </c:pt>
                <c:pt idx="189">
                  <c:v>0.18816853583282145</c:v>
                </c:pt>
                <c:pt idx="190">
                  <c:v>0.1670827916305303</c:v>
                </c:pt>
                <c:pt idx="191">
                  <c:v>0.16257374112415782</c:v>
                </c:pt>
                <c:pt idx="192">
                  <c:v>0.16268439226516218</c:v>
                </c:pt>
                <c:pt idx="193">
                  <c:v>0.16127493035287499</c:v>
                </c:pt>
                <c:pt idx="194">
                  <c:v>0.19924957841300642</c:v>
                </c:pt>
                <c:pt idx="195">
                  <c:v>0.20498097425009487</c:v>
                </c:pt>
                <c:pt idx="196">
                  <c:v>0.18307099827633741</c:v>
                </c:pt>
                <c:pt idx="197">
                  <c:v>0.1925195033449669</c:v>
                </c:pt>
                <c:pt idx="198">
                  <c:v>0.20311464542814675</c:v>
                </c:pt>
                <c:pt idx="199">
                  <c:v>0.19606300617802286</c:v>
                </c:pt>
                <c:pt idx="200">
                  <c:v>0.1689967545120267</c:v>
                </c:pt>
                <c:pt idx="201">
                  <c:v>0.16229528550760142</c:v>
                </c:pt>
                <c:pt idx="202">
                  <c:v>0.15541190667357249</c:v>
                </c:pt>
                <c:pt idx="203">
                  <c:v>0.1528816835295671</c:v>
                </c:pt>
                <c:pt idx="204">
                  <c:v>0.15574450708452775</c:v>
                </c:pt>
                <c:pt idx="205">
                  <c:v>0.14760119784079354</c:v>
                </c:pt>
                <c:pt idx="206">
                  <c:v>0.1558015608484801</c:v>
                </c:pt>
                <c:pt idx="207">
                  <c:v>0.15769798729036474</c:v>
                </c:pt>
                <c:pt idx="208">
                  <c:v>0.15375563036893977</c:v>
                </c:pt>
                <c:pt idx="209">
                  <c:v>0.14807077047081649</c:v>
                </c:pt>
                <c:pt idx="210">
                  <c:v>0.15722450222104759</c:v>
                </c:pt>
                <c:pt idx="211">
                  <c:v>0.145730315726391</c:v>
                </c:pt>
                <c:pt idx="212">
                  <c:v>0.1526024436162158</c:v>
                </c:pt>
                <c:pt idx="213">
                  <c:v>0.14993264507346582</c:v>
                </c:pt>
                <c:pt idx="214">
                  <c:v>0.16879539553138534</c:v>
                </c:pt>
                <c:pt idx="215">
                  <c:v>0.16450894861204279</c:v>
                </c:pt>
                <c:pt idx="216">
                  <c:v>0.14952334711094734</c:v>
                </c:pt>
                <c:pt idx="217">
                  <c:v>0.15938995979065437</c:v>
                </c:pt>
                <c:pt idx="218">
                  <c:v>0.15656015845355273</c:v>
                </c:pt>
                <c:pt idx="219">
                  <c:v>0.15749452253018306</c:v>
                </c:pt>
                <c:pt idx="220">
                  <c:v>0.15231920287978548</c:v>
                </c:pt>
                <c:pt idx="221">
                  <c:v>0.16029490662635543</c:v>
                </c:pt>
                <c:pt idx="222">
                  <c:v>0.16339161627628207</c:v>
                </c:pt>
                <c:pt idx="223">
                  <c:v>0.18821810090090516</c:v>
                </c:pt>
                <c:pt idx="224">
                  <c:v>0.16796394632378123</c:v>
                </c:pt>
                <c:pt idx="225">
                  <c:v>0.16512291579836072</c:v>
                </c:pt>
                <c:pt idx="226">
                  <c:v>0.14946623481847054</c:v>
                </c:pt>
                <c:pt idx="227">
                  <c:v>0.14690324117285658</c:v>
                </c:pt>
                <c:pt idx="228">
                  <c:v>0.13908074885696659</c:v>
                </c:pt>
                <c:pt idx="229">
                  <c:v>0.14660028539205627</c:v>
                </c:pt>
                <c:pt idx="230">
                  <c:v>0.14834665754947304</c:v>
                </c:pt>
                <c:pt idx="231">
                  <c:v>0.14486691093878726</c:v>
                </c:pt>
                <c:pt idx="232">
                  <c:v>0.14707626186680042</c:v>
                </c:pt>
                <c:pt idx="233">
                  <c:v>0.14956509026799036</c:v>
                </c:pt>
                <c:pt idx="234">
                  <c:v>0.14131965157304568</c:v>
                </c:pt>
                <c:pt idx="235">
                  <c:v>0.14416760423028493</c:v>
                </c:pt>
                <c:pt idx="236">
                  <c:v>0.14936955022903953</c:v>
                </c:pt>
                <c:pt idx="237">
                  <c:v>0.16036499173510924</c:v>
                </c:pt>
                <c:pt idx="238">
                  <c:v>0.18459069114833801</c:v>
                </c:pt>
                <c:pt idx="239">
                  <c:v>0.27309928230944364</c:v>
                </c:pt>
                <c:pt idx="240">
                  <c:v>0.1979471032456756</c:v>
                </c:pt>
                <c:pt idx="241">
                  <c:v>0.18403449828495186</c:v>
                </c:pt>
                <c:pt idx="242">
                  <c:v>0.17901666622652962</c:v>
                </c:pt>
                <c:pt idx="243">
                  <c:v>0.21813399257654714</c:v>
                </c:pt>
                <c:pt idx="244">
                  <c:v>0.20628906691626059</c:v>
                </c:pt>
                <c:pt idx="245">
                  <c:v>0.20113880461107725</c:v>
                </c:pt>
                <c:pt idx="246">
                  <c:v>0.18678169003197756</c:v>
                </c:pt>
                <c:pt idx="247">
                  <c:v>0.21099383388253826</c:v>
                </c:pt>
                <c:pt idx="248">
                  <c:v>0.21682090067902746</c:v>
                </c:pt>
                <c:pt idx="249">
                  <c:v>0.20795751829641204</c:v>
                </c:pt>
                <c:pt idx="250">
                  <c:v>0.19154611125259269</c:v>
                </c:pt>
                <c:pt idx="251">
                  <c:v>0.20033929403025288</c:v>
                </c:pt>
                <c:pt idx="252">
                  <c:v>0.20240141783128512</c:v>
                </c:pt>
                <c:pt idx="253">
                  <c:v>0.16641049646467401</c:v>
                </c:pt>
                <c:pt idx="254">
                  <c:v>0.17630117114351249</c:v>
                </c:pt>
                <c:pt idx="255">
                  <c:v>0.164339615171403</c:v>
                </c:pt>
                <c:pt idx="256">
                  <c:v>0.16112120925132631</c:v>
                </c:pt>
                <c:pt idx="257">
                  <c:v>0.16923534119282413</c:v>
                </c:pt>
                <c:pt idx="258">
                  <c:v>0.18110356181326248</c:v>
                </c:pt>
                <c:pt idx="259">
                  <c:v>0.17323275958183176</c:v>
                </c:pt>
                <c:pt idx="260">
                  <c:v>0.19198339963789177</c:v>
                </c:pt>
                <c:pt idx="261">
                  <c:v>0.19276001254370054</c:v>
                </c:pt>
                <c:pt idx="262">
                  <c:v>0.20040602832083684</c:v>
                </c:pt>
                <c:pt idx="263">
                  <c:v>0.17562035413251723</c:v>
                </c:pt>
                <c:pt idx="264">
                  <c:v>0.18279843656082861</c:v>
                </c:pt>
                <c:pt idx="265">
                  <c:v>0.18676917679462465</c:v>
                </c:pt>
                <c:pt idx="266">
                  <c:v>0.18234700323348912</c:v>
                </c:pt>
                <c:pt idx="267">
                  <c:v>0.17925555218008513</c:v>
                </c:pt>
                <c:pt idx="268">
                  <c:v>0.20256809574182894</c:v>
                </c:pt>
                <c:pt idx="269">
                  <c:v>0.23115903542952226</c:v>
                </c:pt>
                <c:pt idx="270">
                  <c:v>0.25580026556175317</c:v>
                </c:pt>
                <c:pt idx="271">
                  <c:v>0.22028570614595502</c:v>
                </c:pt>
                <c:pt idx="272">
                  <c:v>0.19169930817423178</c:v>
                </c:pt>
              </c:numCache>
            </c:numRef>
          </c:val>
          <c:extLst>
            <c:ext xmlns:c16="http://schemas.microsoft.com/office/drawing/2014/chart" uri="{C3380CC4-5D6E-409C-BE32-E72D297353CC}">
              <c16:uniqueId val="{00000002-5266-4003-9B81-4D241F579C3E}"/>
            </c:ext>
          </c:extLst>
        </c:ser>
        <c:ser>
          <c:idx val="3"/>
          <c:order val="3"/>
          <c:spPr>
            <a:solidFill>
              <a:schemeClr val="accent4"/>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VolTermStruct'!$E$13:$E$285</c:f>
              <c:numCache>
                <c:formatCode>0.0000</c:formatCode>
                <c:ptCount val="273"/>
                <c:pt idx="0">
                  <c:v>0.16416944315733051</c:v>
                </c:pt>
                <c:pt idx="1">
                  <c:v>0.16379858405733175</c:v>
                </c:pt>
                <c:pt idx="2">
                  <c:v>0.1529033140406289</c:v>
                </c:pt>
                <c:pt idx="3">
                  <c:v>0.15344353917543441</c:v>
                </c:pt>
                <c:pt idx="4">
                  <c:v>0.17231407177660646</c:v>
                </c:pt>
                <c:pt idx="5">
                  <c:v>0.16920046452240242</c:v>
                </c:pt>
                <c:pt idx="6">
                  <c:v>0.16471471036898785</c:v>
                </c:pt>
                <c:pt idx="7">
                  <c:v>0.16446053973268807</c:v>
                </c:pt>
                <c:pt idx="8">
                  <c:v>0.23354020295252714</c:v>
                </c:pt>
                <c:pt idx="9">
                  <c:v>0.28342270521345631</c:v>
                </c:pt>
                <c:pt idx="10">
                  <c:v>0.37361526524151373</c:v>
                </c:pt>
                <c:pt idx="11">
                  <c:v>0.60853039306848389</c:v>
                </c:pt>
                <c:pt idx="12">
                  <c:v>0.47202331105957457</c:v>
                </c:pt>
                <c:pt idx="13">
                  <c:v>0.46365041118412254</c:v>
                </c:pt>
                <c:pt idx="14">
                  <c:v>0.4259519666910303</c:v>
                </c:pt>
                <c:pt idx="15">
                  <c:v>0.36630603699201947</c:v>
                </c:pt>
                <c:pt idx="16">
                  <c:v>0.42846956243847162</c:v>
                </c:pt>
                <c:pt idx="17">
                  <c:v>0.35801270779018302</c:v>
                </c:pt>
                <c:pt idx="18">
                  <c:v>0.36057135747460239</c:v>
                </c:pt>
                <c:pt idx="19">
                  <c:v>0.34354909397315564</c:v>
                </c:pt>
                <c:pt idx="20">
                  <c:v>0.33267711813276207</c:v>
                </c:pt>
                <c:pt idx="21">
                  <c:v>0.31787529972961581</c:v>
                </c:pt>
                <c:pt idx="22">
                  <c:v>0.30603024057595746</c:v>
                </c:pt>
                <c:pt idx="23">
                  <c:v>0.30032159246403156</c:v>
                </c:pt>
                <c:pt idx="24">
                  <c:v>0.35820429405489784</c:v>
                </c:pt>
                <c:pt idx="25">
                  <c:v>0.33728102391699977</c:v>
                </c:pt>
                <c:pt idx="26">
                  <c:v>0.33342633886127682</c:v>
                </c:pt>
                <c:pt idx="27">
                  <c:v>0.33059835366158552</c:v>
                </c:pt>
                <c:pt idx="28">
                  <c:v>0.33582315996894441</c:v>
                </c:pt>
                <c:pt idx="29">
                  <c:v>0.31065505755611239</c:v>
                </c:pt>
                <c:pt idx="30">
                  <c:v>0.3148285268053771</c:v>
                </c:pt>
                <c:pt idx="31">
                  <c:v>0.30474899394125493</c:v>
                </c:pt>
                <c:pt idx="32">
                  <c:v>0.30437663013459315</c:v>
                </c:pt>
                <c:pt idx="33">
                  <c:v>0.28640697965306972</c:v>
                </c:pt>
                <c:pt idx="34">
                  <c:v>0.29103591209699814</c:v>
                </c:pt>
                <c:pt idx="35">
                  <c:v>0.32754667223271622</c:v>
                </c:pt>
                <c:pt idx="36">
                  <c:v>0.34345386780305487</c:v>
                </c:pt>
                <c:pt idx="37">
                  <c:v>0.30975816472916118</c:v>
                </c:pt>
                <c:pt idx="38">
                  <c:v>0.32215401389151077</c:v>
                </c:pt>
                <c:pt idx="39">
                  <c:v>0.31534947830342414</c:v>
                </c:pt>
                <c:pt idx="40">
                  <c:v>0.32092360781632517</c:v>
                </c:pt>
                <c:pt idx="41">
                  <c:v>0.28608275786185328</c:v>
                </c:pt>
                <c:pt idx="42">
                  <c:v>0.30183538625577372</c:v>
                </c:pt>
                <c:pt idx="43">
                  <c:v>0.33248637705138806</c:v>
                </c:pt>
                <c:pt idx="44">
                  <c:v>0.26889677212215662</c:v>
                </c:pt>
                <c:pt idx="45">
                  <c:v>0.26189568763295007</c:v>
                </c:pt>
                <c:pt idx="46">
                  <c:v>0.25816611445632603</c:v>
                </c:pt>
                <c:pt idx="47">
                  <c:v>0.25240364843219404</c:v>
                </c:pt>
                <c:pt idx="48">
                  <c:v>0.24589719954225808</c:v>
                </c:pt>
                <c:pt idx="49">
                  <c:v>0.26473712132022814</c:v>
                </c:pt>
                <c:pt idx="50">
                  <c:v>0.27570656305729258</c:v>
                </c:pt>
                <c:pt idx="51">
                  <c:v>0.27124911422620579</c:v>
                </c:pt>
                <c:pt idx="52">
                  <c:v>0.2749075492055193</c:v>
                </c:pt>
                <c:pt idx="53">
                  <c:v>0.26806722191028992</c:v>
                </c:pt>
                <c:pt idx="54">
                  <c:v>0.27375514606189805</c:v>
                </c:pt>
                <c:pt idx="55">
                  <c:v>0.2796656867808982</c:v>
                </c:pt>
                <c:pt idx="56">
                  <c:v>0.30273325084210445</c:v>
                </c:pt>
                <c:pt idx="57">
                  <c:v>0.28075382182816194</c:v>
                </c:pt>
                <c:pt idx="58">
                  <c:v>0.28852243436566466</c:v>
                </c:pt>
                <c:pt idx="59">
                  <c:v>0.28235609740570344</c:v>
                </c:pt>
                <c:pt idx="60">
                  <c:v>0.2848306569885522</c:v>
                </c:pt>
                <c:pt idx="61">
                  <c:v>0.28042851347497127</c:v>
                </c:pt>
                <c:pt idx="62">
                  <c:v>0.25862026644936997</c:v>
                </c:pt>
                <c:pt idx="63">
                  <c:v>0.25025672298349527</c:v>
                </c:pt>
                <c:pt idx="64">
                  <c:v>0.23459813323939557</c:v>
                </c:pt>
                <c:pt idx="65">
                  <c:v>0.2219210092260972</c:v>
                </c:pt>
                <c:pt idx="66">
                  <c:v>0.21812364266630183</c:v>
                </c:pt>
                <c:pt idx="67">
                  <c:v>0.2333545895484162</c:v>
                </c:pt>
                <c:pt idx="68">
                  <c:v>0.222526355171103</c:v>
                </c:pt>
                <c:pt idx="69">
                  <c:v>0.23341680686976238</c:v>
                </c:pt>
                <c:pt idx="70">
                  <c:v>0.24563327954354991</c:v>
                </c:pt>
                <c:pt idx="71">
                  <c:v>0.25293700288885973</c:v>
                </c:pt>
                <c:pt idx="72">
                  <c:v>0.23436715237253949</c:v>
                </c:pt>
                <c:pt idx="73">
                  <c:v>0.2248553913511285</c:v>
                </c:pt>
                <c:pt idx="74">
                  <c:v>0.21846189817962114</c:v>
                </c:pt>
                <c:pt idx="75">
                  <c:v>0.21776486106399842</c:v>
                </c:pt>
                <c:pt idx="76">
                  <c:v>0.21421213226578623</c:v>
                </c:pt>
                <c:pt idx="77">
                  <c:v>0.20771564110935234</c:v>
                </c:pt>
                <c:pt idx="78">
                  <c:v>0.21205432760308965</c:v>
                </c:pt>
                <c:pt idx="79">
                  <c:v>0.22120391519270075</c:v>
                </c:pt>
                <c:pt idx="80">
                  <c:v>0.24066909602247832</c:v>
                </c:pt>
                <c:pt idx="81">
                  <c:v>0.23810266337641145</c:v>
                </c:pt>
                <c:pt idx="82">
                  <c:v>0.23106138616034066</c:v>
                </c:pt>
                <c:pt idx="83">
                  <c:v>0.22353856677885359</c:v>
                </c:pt>
                <c:pt idx="84">
                  <c:v>0.22931825792001734</c:v>
                </c:pt>
                <c:pt idx="85">
                  <c:v>0.22579407482326141</c:v>
                </c:pt>
                <c:pt idx="86">
                  <c:v>0.21862349141249729</c:v>
                </c:pt>
                <c:pt idx="87">
                  <c:v>0.22633019929085751</c:v>
                </c:pt>
                <c:pt idx="88">
                  <c:v>0.23605767584204421</c:v>
                </c:pt>
                <c:pt idx="89">
                  <c:v>0.25761801491870306</c:v>
                </c:pt>
                <c:pt idx="90">
                  <c:v>0.24792145394204732</c:v>
                </c:pt>
                <c:pt idx="91">
                  <c:v>0.24101846175528011</c:v>
                </c:pt>
                <c:pt idx="92">
                  <c:v>0.23339685605886284</c:v>
                </c:pt>
                <c:pt idx="93">
                  <c:v>0.21368233442227702</c:v>
                </c:pt>
                <c:pt idx="94">
                  <c:v>0.21367157013137258</c:v>
                </c:pt>
                <c:pt idx="95">
                  <c:v>0.21478541299349196</c:v>
                </c:pt>
                <c:pt idx="96">
                  <c:v>0.22608988813961359</c:v>
                </c:pt>
                <c:pt idx="97">
                  <c:v>0.2223222011904919</c:v>
                </c:pt>
                <c:pt idx="98">
                  <c:v>0.23827662137851738</c:v>
                </c:pt>
                <c:pt idx="99">
                  <c:v>0.28785600214628015</c:v>
                </c:pt>
                <c:pt idx="100">
                  <c:v>0.26125568996785725</c:v>
                </c:pt>
                <c:pt idx="101">
                  <c:v>0.26333368291675296</c:v>
                </c:pt>
                <c:pt idx="102">
                  <c:v>0.26178543406851668</c:v>
                </c:pt>
                <c:pt idx="103">
                  <c:v>0.24031651347908445</c:v>
                </c:pt>
                <c:pt idx="104">
                  <c:v>0.23055812805194198</c:v>
                </c:pt>
                <c:pt idx="105">
                  <c:v>0.23138388432810889</c:v>
                </c:pt>
                <c:pt idx="106">
                  <c:v>0.25966159960034579</c:v>
                </c:pt>
                <c:pt idx="107">
                  <c:v>0.31932275207252653</c:v>
                </c:pt>
                <c:pt idx="108">
                  <c:v>0.25573824155466368</c:v>
                </c:pt>
                <c:pt idx="109">
                  <c:v>0.25428030445879068</c:v>
                </c:pt>
                <c:pt idx="110">
                  <c:v>0.27876607054663277</c:v>
                </c:pt>
                <c:pt idx="111">
                  <c:v>0.29514283474539482</c:v>
                </c:pt>
                <c:pt idx="112">
                  <c:v>0.33074860400670564</c:v>
                </c:pt>
                <c:pt idx="113">
                  <c:v>0.35335118885536848</c:v>
                </c:pt>
                <c:pt idx="114">
                  <c:v>0.32344720459262644</c:v>
                </c:pt>
                <c:pt idx="115">
                  <c:v>0.26675778796676841</c:v>
                </c:pt>
                <c:pt idx="116">
                  <c:v>0.24478353027195141</c:v>
                </c:pt>
                <c:pt idx="117">
                  <c:v>0.26040332104021552</c:v>
                </c:pt>
                <c:pt idx="118">
                  <c:v>0.28060700654097426</c:v>
                </c:pt>
                <c:pt idx="119">
                  <c:v>0.2611109397308527</c:v>
                </c:pt>
                <c:pt idx="120">
                  <c:v>0.33264088998330971</c:v>
                </c:pt>
                <c:pt idx="121">
                  <c:v>0.31154385230391934</c:v>
                </c:pt>
                <c:pt idx="122">
                  <c:v>0.34167725471563931</c:v>
                </c:pt>
                <c:pt idx="123">
                  <c:v>0.29194312563071417</c:v>
                </c:pt>
                <c:pt idx="124">
                  <c:v>0.31335271467434023</c:v>
                </c:pt>
                <c:pt idx="125">
                  <c:v>0.28985692362930454</c:v>
                </c:pt>
                <c:pt idx="126">
                  <c:v>0.27290741529575757</c:v>
                </c:pt>
                <c:pt idx="127">
                  <c:v>0.33441041359495127</c:v>
                </c:pt>
                <c:pt idx="128">
                  <c:v>0.31647652177616742</c:v>
                </c:pt>
                <c:pt idx="129">
                  <c:v>0.29851615798436482</c:v>
                </c:pt>
                <c:pt idx="130">
                  <c:v>0.29555298785982503</c:v>
                </c:pt>
                <c:pt idx="131">
                  <c:v>0.29448927577587625</c:v>
                </c:pt>
                <c:pt idx="132">
                  <c:v>0.28222557948003235</c:v>
                </c:pt>
                <c:pt idx="133">
                  <c:v>0.27515873415605074</c:v>
                </c:pt>
                <c:pt idx="134">
                  <c:v>0.26789472629146993</c:v>
                </c:pt>
                <c:pt idx="135">
                  <c:v>0.25778927357434023</c:v>
                </c:pt>
                <c:pt idx="136">
                  <c:v>0.24359100566419517</c:v>
                </c:pt>
                <c:pt idx="137">
                  <c:v>0.26723726478926724</c:v>
                </c:pt>
                <c:pt idx="138">
                  <c:v>0.27816256484259794</c:v>
                </c:pt>
                <c:pt idx="139">
                  <c:v>0.28064099798136172</c:v>
                </c:pt>
                <c:pt idx="140">
                  <c:v>0.28200750137820374</c:v>
                </c:pt>
                <c:pt idx="141">
                  <c:v>0.28168474890856304</c:v>
                </c:pt>
                <c:pt idx="142">
                  <c:v>0.32595562224994795</c:v>
                </c:pt>
                <c:pt idx="143">
                  <c:v>0.30111180755692091</c:v>
                </c:pt>
                <c:pt idx="144">
                  <c:v>0.33713777373201359</c:v>
                </c:pt>
                <c:pt idx="145">
                  <c:v>0.31441984298042464</c:v>
                </c:pt>
                <c:pt idx="146">
                  <c:v>0.30027780549719507</c:v>
                </c:pt>
                <c:pt idx="147">
                  <c:v>0.27448961662922272</c:v>
                </c:pt>
                <c:pt idx="148">
                  <c:v>0.27755063650962675</c:v>
                </c:pt>
                <c:pt idx="149">
                  <c:v>0.27302837953094922</c:v>
                </c:pt>
                <c:pt idx="150">
                  <c:v>0.24971262469583069</c:v>
                </c:pt>
                <c:pt idx="151">
                  <c:v>0.25816252966587866</c:v>
                </c:pt>
                <c:pt idx="152">
                  <c:v>0.25535675428515942</c:v>
                </c:pt>
                <c:pt idx="153">
                  <c:v>0.2495495304179379</c:v>
                </c:pt>
                <c:pt idx="154">
                  <c:v>0.25242823884979471</c:v>
                </c:pt>
                <c:pt idx="155">
                  <c:v>0.2519029699603888</c:v>
                </c:pt>
                <c:pt idx="156">
                  <c:v>0.25222170866157395</c:v>
                </c:pt>
                <c:pt idx="157">
                  <c:v>0.23312499744281723</c:v>
                </c:pt>
                <c:pt idx="158">
                  <c:v>0.22318507303467397</c:v>
                </c:pt>
                <c:pt idx="159">
                  <c:v>0.21783092916534108</c:v>
                </c:pt>
                <c:pt idx="160">
                  <c:v>0.21418109567245056</c:v>
                </c:pt>
                <c:pt idx="161">
                  <c:v>0.21435595779982766</c:v>
                </c:pt>
                <c:pt idx="162">
                  <c:v>0.21805787733503199</c:v>
                </c:pt>
                <c:pt idx="163">
                  <c:v>0.23952397540293227</c:v>
                </c:pt>
                <c:pt idx="164">
                  <c:v>0.22116449859284026</c:v>
                </c:pt>
                <c:pt idx="165">
                  <c:v>0.21187138715525577</c:v>
                </c:pt>
                <c:pt idx="166">
                  <c:v>0.25085383934612415</c:v>
                </c:pt>
                <c:pt idx="167">
                  <c:v>0.24180259532219761</c:v>
                </c:pt>
                <c:pt idx="168">
                  <c:v>0.23222359027005043</c:v>
                </c:pt>
                <c:pt idx="169">
                  <c:v>0.22257323825511469</c:v>
                </c:pt>
                <c:pt idx="170">
                  <c:v>0.21905128076405939</c:v>
                </c:pt>
                <c:pt idx="171">
                  <c:v>0.20901030746549965</c:v>
                </c:pt>
                <c:pt idx="172">
                  <c:v>0.23007423248432113</c:v>
                </c:pt>
                <c:pt idx="173">
                  <c:v>0.21895627714339139</c:v>
                </c:pt>
                <c:pt idx="174">
                  <c:v>0.22291658668368255</c:v>
                </c:pt>
                <c:pt idx="175">
                  <c:v>0.22107889107292555</c:v>
                </c:pt>
                <c:pt idx="176">
                  <c:v>0.22133798226996967</c:v>
                </c:pt>
                <c:pt idx="177">
                  <c:v>0.21132519944407527</c:v>
                </c:pt>
                <c:pt idx="178">
                  <c:v>0.18065543882978147</c:v>
                </c:pt>
                <c:pt idx="179">
                  <c:v>0.1819949415824893</c:v>
                </c:pt>
                <c:pt idx="180">
                  <c:v>0.18237947933441126</c:v>
                </c:pt>
                <c:pt idx="181">
                  <c:v>0.17367643587865167</c:v>
                </c:pt>
                <c:pt idx="182">
                  <c:v>0.16909120196873262</c:v>
                </c:pt>
                <c:pt idx="183">
                  <c:v>0.17777331477162853</c:v>
                </c:pt>
                <c:pt idx="184">
                  <c:v>0.16989036525368131</c:v>
                </c:pt>
                <c:pt idx="185">
                  <c:v>0.17155157303979982</c:v>
                </c:pt>
                <c:pt idx="186">
                  <c:v>0.17284566040261165</c:v>
                </c:pt>
                <c:pt idx="187">
                  <c:v>0.18867601886595181</c:v>
                </c:pt>
                <c:pt idx="188">
                  <c:v>0.19257233278429442</c:v>
                </c:pt>
                <c:pt idx="189">
                  <c:v>0.1950939589389741</c:v>
                </c:pt>
                <c:pt idx="190">
                  <c:v>0.17494156383996945</c:v>
                </c:pt>
                <c:pt idx="191">
                  <c:v>0.16966021921307259</c:v>
                </c:pt>
                <c:pt idx="192">
                  <c:v>0.16886132972428661</c:v>
                </c:pt>
                <c:pt idx="193">
                  <c:v>0.16739209483415535</c:v>
                </c:pt>
                <c:pt idx="194">
                  <c:v>0.20174416201789086</c:v>
                </c:pt>
                <c:pt idx="195">
                  <c:v>0.20824345532238481</c:v>
                </c:pt>
                <c:pt idx="196">
                  <c:v>0.18933960929251875</c:v>
                </c:pt>
                <c:pt idx="197">
                  <c:v>0.19959923779605127</c:v>
                </c:pt>
                <c:pt idx="198">
                  <c:v>0.20894385086386688</c:v>
                </c:pt>
                <c:pt idx="199">
                  <c:v>0.20256657490692329</c:v>
                </c:pt>
                <c:pt idx="200">
                  <c:v>0.17719608361245251</c:v>
                </c:pt>
                <c:pt idx="201">
                  <c:v>0.17119755808335707</c:v>
                </c:pt>
                <c:pt idx="202">
                  <c:v>0.16403629899575148</c:v>
                </c:pt>
                <c:pt idx="203">
                  <c:v>0.16243192797526987</c:v>
                </c:pt>
                <c:pt idx="204">
                  <c:v>0.16490783701415918</c:v>
                </c:pt>
                <c:pt idx="205">
                  <c:v>0.15669810321421243</c:v>
                </c:pt>
                <c:pt idx="206">
                  <c:v>0.16496365047868075</c:v>
                </c:pt>
                <c:pt idx="207">
                  <c:v>0.16729211203409985</c:v>
                </c:pt>
                <c:pt idx="208">
                  <c:v>0.16274600284067914</c:v>
                </c:pt>
                <c:pt idx="209">
                  <c:v>0.1571320944908027</c:v>
                </c:pt>
                <c:pt idx="210">
                  <c:v>0.16439456008986528</c:v>
                </c:pt>
                <c:pt idx="211">
                  <c:v>0.15270450247913672</c:v>
                </c:pt>
                <c:pt idx="212">
                  <c:v>0.158644390509209</c:v>
                </c:pt>
                <c:pt idx="213">
                  <c:v>0.1566624838205892</c:v>
                </c:pt>
                <c:pt idx="214">
                  <c:v>0.17319858280794659</c:v>
                </c:pt>
                <c:pt idx="215">
                  <c:v>0.16942144746810167</c:v>
                </c:pt>
                <c:pt idx="216">
                  <c:v>0.15616313179293925</c:v>
                </c:pt>
                <c:pt idx="217">
                  <c:v>0.16498854157970008</c:v>
                </c:pt>
                <c:pt idx="218">
                  <c:v>0.16371146855881005</c:v>
                </c:pt>
                <c:pt idx="219">
                  <c:v>0.16439110842574464</c:v>
                </c:pt>
                <c:pt idx="220">
                  <c:v>0.16033523022368276</c:v>
                </c:pt>
                <c:pt idx="221">
                  <c:v>0.16706861003957052</c:v>
                </c:pt>
                <c:pt idx="222">
                  <c:v>0.16997640378057632</c:v>
                </c:pt>
                <c:pt idx="223">
                  <c:v>0.19252160113155828</c:v>
                </c:pt>
                <c:pt idx="224">
                  <c:v>0.17287544276002006</c:v>
                </c:pt>
                <c:pt idx="225">
                  <c:v>0.16958876602345099</c:v>
                </c:pt>
                <c:pt idx="226">
                  <c:v>0.15506480069407202</c:v>
                </c:pt>
                <c:pt idx="227">
                  <c:v>0.15296889248151718</c:v>
                </c:pt>
                <c:pt idx="228">
                  <c:v>0.14590091072562103</c:v>
                </c:pt>
                <c:pt idx="229">
                  <c:v>0.15263390232689453</c:v>
                </c:pt>
                <c:pt idx="230">
                  <c:v>0.15442202236482011</c:v>
                </c:pt>
                <c:pt idx="231">
                  <c:v>0.15129515206023642</c:v>
                </c:pt>
                <c:pt idx="232">
                  <c:v>0.15500326250949487</c:v>
                </c:pt>
                <c:pt idx="233">
                  <c:v>0.15811256425654199</c:v>
                </c:pt>
                <c:pt idx="234">
                  <c:v>0.15191942634921046</c:v>
                </c:pt>
                <c:pt idx="235">
                  <c:v>0.15567600192692929</c:v>
                </c:pt>
                <c:pt idx="236">
                  <c:v>0.16144750030568175</c:v>
                </c:pt>
                <c:pt idx="237">
                  <c:v>0.17009175961138756</c:v>
                </c:pt>
                <c:pt idx="238">
                  <c:v>0.19004160294035524</c:v>
                </c:pt>
                <c:pt idx="239">
                  <c:v>0.2676716383375628</c:v>
                </c:pt>
                <c:pt idx="240">
                  <c:v>0.20107110284605215</c:v>
                </c:pt>
                <c:pt idx="241">
                  <c:v>0.18962684251090592</c:v>
                </c:pt>
                <c:pt idx="242">
                  <c:v>0.18450466897990048</c:v>
                </c:pt>
                <c:pt idx="243">
                  <c:v>0.21922678528830056</c:v>
                </c:pt>
                <c:pt idx="244">
                  <c:v>0.20896344262502653</c:v>
                </c:pt>
                <c:pt idx="245">
                  <c:v>0.20378910869449693</c:v>
                </c:pt>
                <c:pt idx="246">
                  <c:v>0.19079367276689083</c:v>
                </c:pt>
                <c:pt idx="247">
                  <c:v>0.21301843193944892</c:v>
                </c:pt>
                <c:pt idx="248">
                  <c:v>0.21915331900297783</c:v>
                </c:pt>
                <c:pt idx="249">
                  <c:v>0.21026872058647234</c:v>
                </c:pt>
                <c:pt idx="250">
                  <c:v>0.19464734024229563</c:v>
                </c:pt>
                <c:pt idx="251">
                  <c:v>0.20239790722037077</c:v>
                </c:pt>
                <c:pt idx="252">
                  <c:v>0.20447551919294432</c:v>
                </c:pt>
                <c:pt idx="253">
                  <c:v>0.17512989536558912</c:v>
                </c:pt>
                <c:pt idx="254">
                  <c:v>0.18222131135604028</c:v>
                </c:pt>
                <c:pt idx="255">
                  <c:v>0.17250463255174961</c:v>
                </c:pt>
                <c:pt idx="256">
                  <c:v>0.1692438377875973</c:v>
                </c:pt>
                <c:pt idx="257">
                  <c:v>0.1771150158181502</c:v>
                </c:pt>
                <c:pt idx="258">
                  <c:v>0.18730977458045997</c:v>
                </c:pt>
                <c:pt idx="259">
                  <c:v>0.18033488634021738</c:v>
                </c:pt>
                <c:pt idx="260">
                  <c:v>0.19835320605207463</c:v>
                </c:pt>
                <c:pt idx="261">
                  <c:v>0.19888317831587757</c:v>
                </c:pt>
                <c:pt idx="262">
                  <c:v>0.206303237026005</c:v>
                </c:pt>
                <c:pt idx="263">
                  <c:v>0.18446904086390223</c:v>
                </c:pt>
                <c:pt idx="264">
                  <c:v>0.18896725312919815</c:v>
                </c:pt>
                <c:pt idx="265">
                  <c:v>0.19203029693537899</c:v>
                </c:pt>
                <c:pt idx="266">
                  <c:v>0.18822098840957124</c:v>
                </c:pt>
                <c:pt idx="267">
                  <c:v>0.18606896590077612</c:v>
                </c:pt>
                <c:pt idx="268">
                  <c:v>0.2062012796292379</c:v>
                </c:pt>
                <c:pt idx="269">
                  <c:v>0.23048745135860493</c:v>
                </c:pt>
                <c:pt idx="270">
                  <c:v>0.25217410751092428</c:v>
                </c:pt>
                <c:pt idx="271">
                  <c:v>0.22113724291439391</c:v>
                </c:pt>
                <c:pt idx="272">
                  <c:v>0.19524398854972991</c:v>
                </c:pt>
              </c:numCache>
            </c:numRef>
          </c:val>
          <c:extLst>
            <c:ext xmlns:c16="http://schemas.microsoft.com/office/drawing/2014/chart" uri="{C3380CC4-5D6E-409C-BE32-E72D297353CC}">
              <c16:uniqueId val="{00000003-5266-4003-9B81-4D241F579C3E}"/>
            </c:ext>
          </c:extLst>
        </c:ser>
        <c:ser>
          <c:idx val="4"/>
          <c:order val="4"/>
          <c:spPr>
            <a:solidFill>
              <a:schemeClr val="accent5"/>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VolTermStruct'!$F$13:$F$285</c:f>
              <c:numCache>
                <c:formatCode>0.0000</c:formatCode>
                <c:ptCount val="273"/>
                <c:pt idx="0">
                  <c:v>0.16831538052026856</c:v>
                </c:pt>
                <c:pt idx="1">
                  <c:v>0.16748427931095192</c:v>
                </c:pt>
                <c:pt idx="2">
                  <c:v>0.15671717589341208</c:v>
                </c:pt>
                <c:pt idx="3">
                  <c:v>0.15686567913781299</c:v>
                </c:pt>
                <c:pt idx="4">
                  <c:v>0.17324773141566416</c:v>
                </c:pt>
                <c:pt idx="5">
                  <c:v>0.17000055238726072</c:v>
                </c:pt>
                <c:pt idx="6">
                  <c:v>0.16676218838658355</c:v>
                </c:pt>
                <c:pt idx="7">
                  <c:v>0.16662385706284896</c:v>
                </c:pt>
                <c:pt idx="8">
                  <c:v>0.22553306235621812</c:v>
                </c:pt>
                <c:pt idx="9">
                  <c:v>0.27129102074362688</c:v>
                </c:pt>
                <c:pt idx="10">
                  <c:v>0.35699309068067187</c:v>
                </c:pt>
                <c:pt idx="11">
                  <c:v>0.57649657552291866</c:v>
                </c:pt>
                <c:pt idx="12">
                  <c:v>0.44364873711564096</c:v>
                </c:pt>
                <c:pt idx="13">
                  <c:v>0.45036551314083506</c:v>
                </c:pt>
                <c:pt idx="14">
                  <c:v>0.41364912197273368</c:v>
                </c:pt>
                <c:pt idx="15">
                  <c:v>0.36135686369783399</c:v>
                </c:pt>
                <c:pt idx="16">
                  <c:v>0.42031885347985509</c:v>
                </c:pt>
                <c:pt idx="17">
                  <c:v>0.35571027279054696</c:v>
                </c:pt>
                <c:pt idx="18">
                  <c:v>0.35756518536933835</c:v>
                </c:pt>
                <c:pt idx="19">
                  <c:v>0.34467735510802855</c:v>
                </c:pt>
                <c:pt idx="20">
                  <c:v>0.33306164324838644</c:v>
                </c:pt>
                <c:pt idx="21">
                  <c:v>0.32029422601726276</c:v>
                </c:pt>
                <c:pt idx="22">
                  <c:v>0.31074100284855422</c:v>
                </c:pt>
                <c:pt idx="23">
                  <c:v>0.30671671348793678</c:v>
                </c:pt>
                <c:pt idx="24">
                  <c:v>0.3603744632729281</c:v>
                </c:pt>
                <c:pt idx="25">
                  <c:v>0.34364505683694468</c:v>
                </c:pt>
                <c:pt idx="26">
                  <c:v>0.34072193655118799</c:v>
                </c:pt>
                <c:pt idx="27">
                  <c:v>0.33887106540881423</c:v>
                </c:pt>
                <c:pt idx="28">
                  <c:v>0.34384674932692449</c:v>
                </c:pt>
                <c:pt idx="29">
                  <c:v>0.31859636641141398</c:v>
                </c:pt>
                <c:pt idx="30">
                  <c:v>0.3185221015705953</c:v>
                </c:pt>
                <c:pt idx="31">
                  <c:v>0.3090920390354106</c:v>
                </c:pt>
                <c:pt idx="32">
                  <c:v>0.31027694387202198</c:v>
                </c:pt>
                <c:pt idx="33">
                  <c:v>0.29289731107379985</c:v>
                </c:pt>
                <c:pt idx="34">
                  <c:v>0.29346813760135149</c:v>
                </c:pt>
                <c:pt idx="35">
                  <c:v>0.32327535036081217</c:v>
                </c:pt>
                <c:pt idx="36">
                  <c:v>0.33354842485537173</c:v>
                </c:pt>
                <c:pt idx="37">
                  <c:v>0.30558397385946728</c:v>
                </c:pt>
                <c:pt idx="38">
                  <c:v>0.3182929650222413</c:v>
                </c:pt>
                <c:pt idx="39">
                  <c:v>0.31625225057814188</c:v>
                </c:pt>
                <c:pt idx="40">
                  <c:v>0.32545646614213708</c:v>
                </c:pt>
                <c:pt idx="41">
                  <c:v>0.29386284473709695</c:v>
                </c:pt>
                <c:pt idx="42">
                  <c:v>0.30783561363533457</c:v>
                </c:pt>
                <c:pt idx="43">
                  <c:v>0.32481768517856874</c:v>
                </c:pt>
                <c:pt idx="44">
                  <c:v>0.269522064856138</c:v>
                </c:pt>
                <c:pt idx="45">
                  <c:v>0.26294313932213004</c:v>
                </c:pt>
                <c:pt idx="46">
                  <c:v>0.25990246021875352</c:v>
                </c:pt>
                <c:pt idx="47">
                  <c:v>0.25584020661746937</c:v>
                </c:pt>
                <c:pt idx="48">
                  <c:v>0.25171256825685234</c:v>
                </c:pt>
                <c:pt idx="49">
                  <c:v>0.26859491894021403</c:v>
                </c:pt>
                <c:pt idx="50">
                  <c:v>0.27940043080504318</c:v>
                </c:pt>
                <c:pt idx="51">
                  <c:v>0.27610244757346053</c:v>
                </c:pt>
                <c:pt idx="52">
                  <c:v>0.2803047013003685</c:v>
                </c:pt>
                <c:pt idx="53">
                  <c:v>0.27540475159285394</c:v>
                </c:pt>
                <c:pt idx="54">
                  <c:v>0.28102427269757785</c:v>
                </c:pt>
                <c:pt idx="55">
                  <c:v>0.28325453826433217</c:v>
                </c:pt>
                <c:pt idx="56">
                  <c:v>0.30216335646884873</c:v>
                </c:pt>
                <c:pt idx="57">
                  <c:v>0.28153245016758555</c:v>
                </c:pt>
                <c:pt idx="58">
                  <c:v>0.28794736094600021</c:v>
                </c:pt>
                <c:pt idx="59">
                  <c:v>0.28689573371627952</c:v>
                </c:pt>
                <c:pt idx="60">
                  <c:v>0.29112238286684444</c:v>
                </c:pt>
                <c:pt idx="61">
                  <c:v>0.28577653974016443</c:v>
                </c:pt>
                <c:pt idx="62">
                  <c:v>0.26664670811048313</c:v>
                </c:pt>
                <c:pt idx="63">
                  <c:v>0.25765382608476256</c:v>
                </c:pt>
                <c:pt idx="64">
                  <c:v>0.24208163617820297</c:v>
                </c:pt>
                <c:pt idx="65">
                  <c:v>0.22925997397409578</c:v>
                </c:pt>
                <c:pt idx="66">
                  <c:v>0.225385268001423</c:v>
                </c:pt>
                <c:pt idx="67">
                  <c:v>0.24036878453495863</c:v>
                </c:pt>
                <c:pt idx="68">
                  <c:v>0.23097843130308196</c:v>
                </c:pt>
                <c:pt idx="69">
                  <c:v>0.24078543911524145</c:v>
                </c:pt>
                <c:pt idx="70">
                  <c:v>0.25198381467235925</c:v>
                </c:pt>
                <c:pt idx="71">
                  <c:v>0.25833609445699018</c:v>
                </c:pt>
                <c:pt idx="72">
                  <c:v>0.24106785422947685</c:v>
                </c:pt>
                <c:pt idx="73">
                  <c:v>0.2318859644350893</c:v>
                </c:pt>
                <c:pt idx="74">
                  <c:v>0.22628665448266166</c:v>
                </c:pt>
                <c:pt idx="75">
                  <c:v>0.22503475192067257</c:v>
                </c:pt>
                <c:pt idx="76">
                  <c:v>0.22144305901386346</c:v>
                </c:pt>
                <c:pt idx="77">
                  <c:v>0.21613814907789647</c:v>
                </c:pt>
                <c:pt idx="78">
                  <c:v>0.2199063216057997</c:v>
                </c:pt>
                <c:pt idx="79">
                  <c:v>0.22890244316915451</c:v>
                </c:pt>
                <c:pt idx="80">
                  <c:v>0.24483050618240795</c:v>
                </c:pt>
                <c:pt idx="81">
                  <c:v>0.24346186632747452</c:v>
                </c:pt>
                <c:pt idx="82">
                  <c:v>0.23692968685344759</c:v>
                </c:pt>
                <c:pt idx="83">
                  <c:v>0.23005447157657935</c:v>
                </c:pt>
                <c:pt idx="84">
                  <c:v>0.23421383608467103</c:v>
                </c:pt>
                <c:pt idx="85">
                  <c:v>0.2321196846124349</c:v>
                </c:pt>
                <c:pt idx="86">
                  <c:v>0.22733662752764797</c:v>
                </c:pt>
                <c:pt idx="87">
                  <c:v>0.2353424292701865</c:v>
                </c:pt>
                <c:pt idx="88">
                  <c:v>0.2440159358239371</c:v>
                </c:pt>
                <c:pt idx="89">
                  <c:v>0.26283297756284096</c:v>
                </c:pt>
                <c:pt idx="90">
                  <c:v>0.25462088373626435</c:v>
                </c:pt>
                <c:pt idx="91">
                  <c:v>0.2479466093286391</c:v>
                </c:pt>
                <c:pt idx="92">
                  <c:v>0.2401503938839929</c:v>
                </c:pt>
                <c:pt idx="93">
                  <c:v>0.22410054665309384</c:v>
                </c:pt>
                <c:pt idx="94">
                  <c:v>0.22318031830123355</c:v>
                </c:pt>
                <c:pt idx="95">
                  <c:v>0.22424920448965063</c:v>
                </c:pt>
                <c:pt idx="96">
                  <c:v>0.23436101215746125</c:v>
                </c:pt>
                <c:pt idx="97">
                  <c:v>0.23063357473817658</c:v>
                </c:pt>
                <c:pt idx="98">
                  <c:v>0.24647149806433646</c:v>
                </c:pt>
                <c:pt idx="99">
                  <c:v>0.28906773767898308</c:v>
                </c:pt>
                <c:pt idx="100">
                  <c:v>0.26644378041865219</c:v>
                </c:pt>
                <c:pt idx="101">
                  <c:v>0.26917489278546824</c:v>
                </c:pt>
                <c:pt idx="102">
                  <c:v>0.26989168345274833</c:v>
                </c:pt>
                <c:pt idx="103">
                  <c:v>0.25119749309853384</c:v>
                </c:pt>
                <c:pt idx="104">
                  <c:v>0.24104603637707264</c:v>
                </c:pt>
                <c:pt idx="105">
                  <c:v>0.24038030394581617</c:v>
                </c:pt>
                <c:pt idx="106">
                  <c:v>0.26639952775730913</c:v>
                </c:pt>
                <c:pt idx="107">
                  <c:v>0.31756805366712204</c:v>
                </c:pt>
                <c:pt idx="108">
                  <c:v>0.25885417171421105</c:v>
                </c:pt>
                <c:pt idx="109">
                  <c:v>0.2590193193225731</c:v>
                </c:pt>
                <c:pt idx="110">
                  <c:v>0.27951651917590808</c:v>
                </c:pt>
                <c:pt idx="111">
                  <c:v>0.29385290627425709</c:v>
                </c:pt>
                <c:pt idx="112">
                  <c:v>0.32681798406863122</c:v>
                </c:pt>
                <c:pt idx="113">
                  <c:v>0.34961495670281562</c:v>
                </c:pt>
                <c:pt idx="114">
                  <c:v>0.32596495517375562</c:v>
                </c:pt>
                <c:pt idx="115">
                  <c:v>0.27279412486997462</c:v>
                </c:pt>
                <c:pt idx="116">
                  <c:v>0.25336597567096975</c:v>
                </c:pt>
                <c:pt idx="117">
                  <c:v>0.26875667018774213</c:v>
                </c:pt>
                <c:pt idx="118">
                  <c:v>0.28686615527442882</c:v>
                </c:pt>
                <c:pt idx="119">
                  <c:v>0.26867590252931961</c:v>
                </c:pt>
                <c:pt idx="120">
                  <c:v>0.33159189899535152</c:v>
                </c:pt>
                <c:pt idx="121">
                  <c:v>0.31305374788181145</c:v>
                </c:pt>
                <c:pt idx="122">
                  <c:v>0.34021974525843168</c:v>
                </c:pt>
                <c:pt idx="123">
                  <c:v>0.29719249618171228</c:v>
                </c:pt>
                <c:pt idx="124">
                  <c:v>0.31735617395811128</c:v>
                </c:pt>
                <c:pt idx="125">
                  <c:v>0.29560448762345537</c:v>
                </c:pt>
                <c:pt idx="126">
                  <c:v>0.2793097489685063</c:v>
                </c:pt>
                <c:pt idx="127">
                  <c:v>0.33500848159444746</c:v>
                </c:pt>
                <c:pt idx="128">
                  <c:v>0.31844262671146772</c:v>
                </c:pt>
                <c:pt idx="129">
                  <c:v>0.30354695015003602</c:v>
                </c:pt>
                <c:pt idx="130">
                  <c:v>0.29940500091939243</c:v>
                </c:pt>
                <c:pt idx="131">
                  <c:v>0.29964383860842675</c:v>
                </c:pt>
                <c:pt idx="132">
                  <c:v>0.28850844763566463</c:v>
                </c:pt>
                <c:pt idx="133">
                  <c:v>0.28061556902094276</c:v>
                </c:pt>
                <c:pt idx="134">
                  <c:v>0.2722140094617666</c:v>
                </c:pt>
                <c:pt idx="135">
                  <c:v>0.26343645402913451</c:v>
                </c:pt>
                <c:pt idx="136">
                  <c:v>0.24936128946221003</c:v>
                </c:pt>
                <c:pt idx="137">
                  <c:v>0.27148705032910109</c:v>
                </c:pt>
                <c:pt idx="138">
                  <c:v>0.28081895706169452</c:v>
                </c:pt>
                <c:pt idx="139">
                  <c:v>0.28502142474294029</c:v>
                </c:pt>
                <c:pt idx="140">
                  <c:v>0.28719228545245085</c:v>
                </c:pt>
                <c:pt idx="141">
                  <c:v>0.28734935810062945</c:v>
                </c:pt>
                <c:pt idx="142">
                  <c:v>0.32739247164183866</c:v>
                </c:pt>
                <c:pt idx="143">
                  <c:v>0.30467827741018932</c:v>
                </c:pt>
                <c:pt idx="144">
                  <c:v>0.33856901235711095</c:v>
                </c:pt>
                <c:pt idx="145">
                  <c:v>0.31729451191672192</c:v>
                </c:pt>
                <c:pt idx="146">
                  <c:v>0.30327789524215165</c:v>
                </c:pt>
                <c:pt idx="147">
                  <c:v>0.27848895862017536</c:v>
                </c:pt>
                <c:pt idx="148">
                  <c:v>0.28088963338711714</c:v>
                </c:pt>
                <c:pt idx="149">
                  <c:v>0.27834639505547076</c:v>
                </c:pt>
                <c:pt idx="150">
                  <c:v>0.25669774750176033</c:v>
                </c:pt>
                <c:pt idx="151">
                  <c:v>0.26580211460170489</c:v>
                </c:pt>
                <c:pt idx="152">
                  <c:v>0.26197928810654703</c:v>
                </c:pt>
                <c:pt idx="153">
                  <c:v>0.25619966347655448</c:v>
                </c:pt>
                <c:pt idx="154">
                  <c:v>0.26038392663739479</c:v>
                </c:pt>
                <c:pt idx="155">
                  <c:v>0.25898127212281008</c:v>
                </c:pt>
                <c:pt idx="156">
                  <c:v>0.25800763387176989</c:v>
                </c:pt>
                <c:pt idx="157">
                  <c:v>0.23850102962657782</c:v>
                </c:pt>
                <c:pt idx="158">
                  <c:v>0.22855499661259854</c:v>
                </c:pt>
                <c:pt idx="159">
                  <c:v>0.22182467916525905</c:v>
                </c:pt>
                <c:pt idx="160">
                  <c:v>0.21773783868010366</c:v>
                </c:pt>
                <c:pt idx="161">
                  <c:v>0.21823706091866107</c:v>
                </c:pt>
                <c:pt idx="162">
                  <c:v>0.22122052415456622</c:v>
                </c:pt>
                <c:pt idx="163">
                  <c:v>0.24190067014737551</c:v>
                </c:pt>
                <c:pt idx="164">
                  <c:v>0.22512936197904965</c:v>
                </c:pt>
                <c:pt idx="165">
                  <c:v>0.21707261017947041</c:v>
                </c:pt>
                <c:pt idx="166">
                  <c:v>0.25432109855182344</c:v>
                </c:pt>
                <c:pt idx="167">
                  <c:v>0.24871586334276499</c:v>
                </c:pt>
                <c:pt idx="168">
                  <c:v>0.23950576925486067</c:v>
                </c:pt>
                <c:pt idx="169">
                  <c:v>0.22996724489593548</c:v>
                </c:pt>
                <c:pt idx="170">
                  <c:v>0.22650692316591858</c:v>
                </c:pt>
                <c:pt idx="171">
                  <c:v>0.2181022706932586</c:v>
                </c:pt>
                <c:pt idx="172">
                  <c:v>0.2377872307736085</c:v>
                </c:pt>
                <c:pt idx="173">
                  <c:v>0.22722440340671513</c:v>
                </c:pt>
                <c:pt idx="174">
                  <c:v>0.23147955123992286</c:v>
                </c:pt>
                <c:pt idx="175">
                  <c:v>0.23003396896047995</c:v>
                </c:pt>
                <c:pt idx="176">
                  <c:v>0.22943903537932089</c:v>
                </c:pt>
                <c:pt idx="177">
                  <c:v>0.2201838154869967</c:v>
                </c:pt>
                <c:pt idx="178">
                  <c:v>0.19032687768173359</c:v>
                </c:pt>
                <c:pt idx="179">
                  <c:v>0.19192981745889465</c:v>
                </c:pt>
                <c:pt idx="180">
                  <c:v>0.19301412598544676</c:v>
                </c:pt>
                <c:pt idx="181">
                  <c:v>0.1821560509573116</c:v>
                </c:pt>
                <c:pt idx="182">
                  <c:v>0.17740375978580855</c:v>
                </c:pt>
                <c:pt idx="183">
                  <c:v>0.18497307307847197</c:v>
                </c:pt>
                <c:pt idx="184">
                  <c:v>0.17650989244701384</c:v>
                </c:pt>
                <c:pt idx="185">
                  <c:v>0.17806613591675088</c:v>
                </c:pt>
                <c:pt idx="186">
                  <c:v>0.17997880694583454</c:v>
                </c:pt>
                <c:pt idx="187">
                  <c:v>0.19402062659987759</c:v>
                </c:pt>
                <c:pt idx="188">
                  <c:v>0.19743876060761442</c:v>
                </c:pt>
                <c:pt idx="189">
                  <c:v>0.20056282770040385</c:v>
                </c:pt>
                <c:pt idx="190">
                  <c:v>0.1811284521913587</c:v>
                </c:pt>
                <c:pt idx="191">
                  <c:v>0.17660071487013371</c:v>
                </c:pt>
                <c:pt idx="192">
                  <c:v>0.17559391195315474</c:v>
                </c:pt>
                <c:pt idx="193">
                  <c:v>0.17507476158676422</c:v>
                </c:pt>
                <c:pt idx="194">
                  <c:v>0.20616378113879619</c:v>
                </c:pt>
                <c:pt idx="195">
                  <c:v>0.21258286786409872</c:v>
                </c:pt>
                <c:pt idx="196">
                  <c:v>0.19516117061819627</c:v>
                </c:pt>
                <c:pt idx="197">
                  <c:v>0.20510356404709049</c:v>
                </c:pt>
                <c:pt idx="198">
                  <c:v>0.21385681202169082</c:v>
                </c:pt>
                <c:pt idx="199">
                  <c:v>0.20802958551843742</c:v>
                </c:pt>
                <c:pt idx="200">
                  <c:v>0.18424592006992518</c:v>
                </c:pt>
                <c:pt idx="201">
                  <c:v>0.17810272470162403</c:v>
                </c:pt>
                <c:pt idx="202">
                  <c:v>0.17207298797632609</c:v>
                </c:pt>
                <c:pt idx="203">
                  <c:v>0.17062227479257977</c:v>
                </c:pt>
                <c:pt idx="204">
                  <c:v>0.17312318860871459</c:v>
                </c:pt>
                <c:pt idx="205">
                  <c:v>0.16557051308407569</c:v>
                </c:pt>
                <c:pt idx="206">
                  <c:v>0.1723779623639482</c:v>
                </c:pt>
                <c:pt idx="207">
                  <c:v>0.17473383291179251</c:v>
                </c:pt>
                <c:pt idx="208">
                  <c:v>0.17019929159388791</c:v>
                </c:pt>
                <c:pt idx="209">
                  <c:v>0.1633787369583691</c:v>
                </c:pt>
                <c:pt idx="210">
                  <c:v>0.16916819317633192</c:v>
                </c:pt>
                <c:pt idx="211">
                  <c:v>0.15823267536504018</c:v>
                </c:pt>
                <c:pt idx="212">
                  <c:v>0.16349373059402328</c:v>
                </c:pt>
                <c:pt idx="213">
                  <c:v>0.16229863750633838</c:v>
                </c:pt>
                <c:pt idx="214">
                  <c:v>0.17701904493484508</c:v>
                </c:pt>
                <c:pt idx="215">
                  <c:v>0.17489699902121661</c:v>
                </c:pt>
                <c:pt idx="216">
                  <c:v>0.16221570195663129</c:v>
                </c:pt>
                <c:pt idx="217">
                  <c:v>0.17100515695519064</c:v>
                </c:pt>
                <c:pt idx="218">
                  <c:v>0.17070400418640402</c:v>
                </c:pt>
                <c:pt idx="219">
                  <c:v>0.17122354398100231</c:v>
                </c:pt>
                <c:pt idx="220">
                  <c:v>0.16739958864782226</c:v>
                </c:pt>
                <c:pt idx="221">
                  <c:v>0.17297963689736764</c:v>
                </c:pt>
                <c:pt idx="222">
                  <c:v>0.17524301311240945</c:v>
                </c:pt>
                <c:pt idx="223">
                  <c:v>0.19540452099294453</c:v>
                </c:pt>
                <c:pt idx="224">
                  <c:v>0.17636269257385614</c:v>
                </c:pt>
                <c:pt idx="225">
                  <c:v>0.17381026887988885</c:v>
                </c:pt>
                <c:pt idx="226">
                  <c:v>0.16028776461888328</c:v>
                </c:pt>
                <c:pt idx="227">
                  <c:v>0.15819559421079718</c:v>
                </c:pt>
                <c:pt idx="228">
                  <c:v>0.1527710930781622</c:v>
                </c:pt>
                <c:pt idx="229">
                  <c:v>0.15899537316336093</c:v>
                </c:pt>
                <c:pt idx="230">
                  <c:v>0.16211207164910943</c:v>
                </c:pt>
                <c:pt idx="231">
                  <c:v>0.16090319625839161</c:v>
                </c:pt>
                <c:pt idx="232">
                  <c:v>0.16504257259021907</c:v>
                </c:pt>
                <c:pt idx="233">
                  <c:v>0.16737131580014528</c:v>
                </c:pt>
                <c:pt idx="234">
                  <c:v>0.16047877195833518</c:v>
                </c:pt>
                <c:pt idx="235">
                  <c:v>0.16321971805648133</c:v>
                </c:pt>
                <c:pt idx="236">
                  <c:v>0.16770203368420467</c:v>
                </c:pt>
                <c:pt idx="237">
                  <c:v>0.1754198108988847</c:v>
                </c:pt>
                <c:pt idx="238">
                  <c:v>0.19164339281018858</c:v>
                </c:pt>
                <c:pt idx="239">
                  <c:v>0.26119966768236796</c:v>
                </c:pt>
                <c:pt idx="240">
                  <c:v>0.2012683143963076</c:v>
                </c:pt>
                <c:pt idx="241">
                  <c:v>0.19072775691293486</c:v>
                </c:pt>
                <c:pt idx="242">
                  <c:v>0.18699412947518923</c:v>
                </c:pt>
                <c:pt idx="243">
                  <c:v>0.21867165986614284</c:v>
                </c:pt>
                <c:pt idx="244">
                  <c:v>0.20990130056117895</c:v>
                </c:pt>
                <c:pt idx="245">
                  <c:v>0.20570869341751669</c:v>
                </c:pt>
                <c:pt idx="246">
                  <c:v>0.19478829157546779</c:v>
                </c:pt>
                <c:pt idx="247">
                  <c:v>0.21579292967247829</c:v>
                </c:pt>
                <c:pt idx="248">
                  <c:v>0.22477103056252631</c:v>
                </c:pt>
                <c:pt idx="249">
                  <c:v>0.21310765929864059</c:v>
                </c:pt>
                <c:pt idx="250">
                  <c:v>0.19853883456012866</c:v>
                </c:pt>
                <c:pt idx="251">
                  <c:v>0.20460054395376831</c:v>
                </c:pt>
                <c:pt idx="252">
                  <c:v>0.20603461859023089</c:v>
                </c:pt>
                <c:pt idx="253">
                  <c:v>0.18009080273240219</c:v>
                </c:pt>
                <c:pt idx="254">
                  <c:v>0.18668648055128692</c:v>
                </c:pt>
                <c:pt idx="255">
                  <c:v>0.17763963223167867</c:v>
                </c:pt>
                <c:pt idx="256">
                  <c:v>0.17354360974768354</c:v>
                </c:pt>
                <c:pt idx="257">
                  <c:v>0.18324675210395461</c:v>
                </c:pt>
                <c:pt idx="258">
                  <c:v>0.19369012695304719</c:v>
                </c:pt>
                <c:pt idx="259">
                  <c:v>0.18746499401183822</c:v>
                </c:pt>
                <c:pt idx="260">
                  <c:v>0.2032257800147412</c:v>
                </c:pt>
                <c:pt idx="261">
                  <c:v>0.20281973099731329</c:v>
                </c:pt>
                <c:pt idx="262">
                  <c:v>0.20815075083035592</c:v>
                </c:pt>
                <c:pt idx="263">
                  <c:v>0.18903041237945137</c:v>
                </c:pt>
                <c:pt idx="264">
                  <c:v>0.19219962995320086</c:v>
                </c:pt>
                <c:pt idx="265">
                  <c:v>0.1949100335535596</c:v>
                </c:pt>
                <c:pt idx="266">
                  <c:v>0.19175840116490353</c:v>
                </c:pt>
                <c:pt idx="267">
                  <c:v>0.1897031817697675</c:v>
                </c:pt>
                <c:pt idx="268">
                  <c:v>0.20823050224544642</c:v>
                </c:pt>
                <c:pt idx="269">
                  <c:v>0.23039456289288215</c:v>
                </c:pt>
                <c:pt idx="270">
                  <c:v>0.24967468843548218</c:v>
                </c:pt>
                <c:pt idx="271">
                  <c:v>0.2214679181600995</c:v>
                </c:pt>
                <c:pt idx="272">
                  <c:v>0.19848352822600926</c:v>
                </c:pt>
              </c:numCache>
            </c:numRef>
          </c:val>
          <c:extLst>
            <c:ext xmlns:c16="http://schemas.microsoft.com/office/drawing/2014/chart" uri="{C3380CC4-5D6E-409C-BE32-E72D297353CC}">
              <c16:uniqueId val="{00000004-5266-4003-9B81-4D241F579C3E}"/>
            </c:ext>
          </c:extLst>
        </c:ser>
        <c:ser>
          <c:idx val="5"/>
          <c:order val="5"/>
          <c:spPr>
            <a:solidFill>
              <a:schemeClr val="accent6"/>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VolTermStruct'!$G$13:$G$285</c:f>
              <c:numCache>
                <c:formatCode>0.0000</c:formatCode>
                <c:ptCount val="273"/>
                <c:pt idx="0">
                  <c:v>0.17142739671158438</c:v>
                </c:pt>
                <c:pt idx="1">
                  <c:v>0.17009761342280649</c:v>
                </c:pt>
                <c:pt idx="2">
                  <c:v>0.15984430662051577</c:v>
                </c:pt>
                <c:pt idx="3">
                  <c:v>0.15954969639686781</c:v>
                </c:pt>
                <c:pt idx="4">
                  <c:v>0.17404798787454842</c:v>
                </c:pt>
                <c:pt idx="5">
                  <c:v>0.17131231161701371</c:v>
                </c:pt>
                <c:pt idx="6">
                  <c:v>0.16837713089409803</c:v>
                </c:pt>
                <c:pt idx="7">
                  <c:v>0.16847852162601093</c:v>
                </c:pt>
                <c:pt idx="8">
                  <c:v>0.22182256601006078</c:v>
                </c:pt>
                <c:pt idx="9">
                  <c:v>0.26226559181084613</c:v>
                </c:pt>
                <c:pt idx="10">
                  <c:v>0.34391812425425672</c:v>
                </c:pt>
                <c:pt idx="11">
                  <c:v>0.54773463116926191</c:v>
                </c:pt>
                <c:pt idx="12">
                  <c:v>0.41927578414904493</c:v>
                </c:pt>
                <c:pt idx="13">
                  <c:v>0.4288295842742903</c:v>
                </c:pt>
                <c:pt idx="14">
                  <c:v>0.39842128566059976</c:v>
                </c:pt>
                <c:pt idx="15">
                  <c:v>0.35237400865697094</c:v>
                </c:pt>
                <c:pt idx="16">
                  <c:v>0.40694941719480437</c:v>
                </c:pt>
                <c:pt idx="17">
                  <c:v>0.35315553828132684</c:v>
                </c:pt>
                <c:pt idx="18">
                  <c:v>0.3561316127100016</c:v>
                </c:pt>
                <c:pt idx="19">
                  <c:v>0.34761028493620072</c:v>
                </c:pt>
                <c:pt idx="20">
                  <c:v>0.3381988661103067</c:v>
                </c:pt>
                <c:pt idx="21">
                  <c:v>0.32785763432579906</c:v>
                </c:pt>
                <c:pt idx="22">
                  <c:v>0.31938674419528468</c:v>
                </c:pt>
                <c:pt idx="23">
                  <c:v>0.31255486303512259</c:v>
                </c:pt>
                <c:pt idx="24">
                  <c:v>0.36828938461154298</c:v>
                </c:pt>
                <c:pt idx="25">
                  <c:v>0.34496827083975934</c:v>
                </c:pt>
                <c:pt idx="26">
                  <c:v>0.33574570760127753</c:v>
                </c:pt>
                <c:pt idx="27">
                  <c:v>0.3285293357519804</c:v>
                </c:pt>
                <c:pt idx="28">
                  <c:v>0.33688561889044999</c:v>
                </c:pt>
                <c:pt idx="29">
                  <c:v>0.31123421058167111</c:v>
                </c:pt>
                <c:pt idx="30">
                  <c:v>0.31794027868795111</c:v>
                </c:pt>
                <c:pt idx="31">
                  <c:v>0.30979742414544892</c:v>
                </c:pt>
                <c:pt idx="32">
                  <c:v>0.31114845145605691</c:v>
                </c:pt>
                <c:pt idx="33">
                  <c:v>0.29738266196644264</c:v>
                </c:pt>
                <c:pt idx="34">
                  <c:v>0.29482777804667754</c:v>
                </c:pt>
                <c:pt idx="35">
                  <c:v>0.32540268645967169</c:v>
                </c:pt>
                <c:pt idx="36">
                  <c:v>0.33691334168458115</c:v>
                </c:pt>
                <c:pt idx="37">
                  <c:v>0.3152041037852546</c:v>
                </c:pt>
                <c:pt idx="38">
                  <c:v>0.32748679326529367</c:v>
                </c:pt>
                <c:pt idx="39">
                  <c:v>0.32238424999493948</c:v>
                </c:pt>
                <c:pt idx="40">
                  <c:v>0.32965606260646829</c:v>
                </c:pt>
                <c:pt idx="41">
                  <c:v>0.29656319358349537</c:v>
                </c:pt>
                <c:pt idx="42">
                  <c:v>0.30273859239608619</c:v>
                </c:pt>
                <c:pt idx="43">
                  <c:v>0.32263483400526644</c:v>
                </c:pt>
                <c:pt idx="44">
                  <c:v>0.27124907270743487</c:v>
                </c:pt>
                <c:pt idx="45">
                  <c:v>0.268069799258918</c:v>
                </c:pt>
                <c:pt idx="46">
                  <c:v>0.26451496530965707</c:v>
                </c:pt>
                <c:pt idx="47">
                  <c:v>0.26220306170580548</c:v>
                </c:pt>
                <c:pt idx="48">
                  <c:v>0.26003324869409239</c:v>
                </c:pt>
                <c:pt idx="49">
                  <c:v>0.27679302042674747</c:v>
                </c:pt>
                <c:pt idx="50">
                  <c:v>0.288347599947192</c:v>
                </c:pt>
                <c:pt idx="51">
                  <c:v>0.28322829388080123</c:v>
                </c:pt>
                <c:pt idx="52">
                  <c:v>0.2859044451298724</c:v>
                </c:pt>
                <c:pt idx="53">
                  <c:v>0.27971454654239791</c:v>
                </c:pt>
                <c:pt idx="54">
                  <c:v>0.27789159410139869</c:v>
                </c:pt>
                <c:pt idx="55">
                  <c:v>0.28360706864283203</c:v>
                </c:pt>
                <c:pt idx="56">
                  <c:v>0.30497169333374607</c:v>
                </c:pt>
                <c:pt idx="57">
                  <c:v>0.289638404451461</c:v>
                </c:pt>
                <c:pt idx="58">
                  <c:v>0.29912896203551365</c:v>
                </c:pt>
                <c:pt idx="59">
                  <c:v>0.29349916890818722</c:v>
                </c:pt>
                <c:pt idx="60">
                  <c:v>0.29632581066746322</c:v>
                </c:pt>
                <c:pt idx="61">
                  <c:v>0.28994660394574423</c:v>
                </c:pt>
                <c:pt idx="62">
                  <c:v>0.27333797459929787</c:v>
                </c:pt>
                <c:pt idx="63">
                  <c:v>0.26319808590923949</c:v>
                </c:pt>
                <c:pt idx="64">
                  <c:v>0.24691204328647998</c:v>
                </c:pt>
                <c:pt idx="65">
                  <c:v>0.23471672936993493</c:v>
                </c:pt>
                <c:pt idx="66">
                  <c:v>0.23103979165617314</c:v>
                </c:pt>
                <c:pt idx="67">
                  <c:v>0.24475809014416022</c:v>
                </c:pt>
                <c:pt idx="68">
                  <c:v>0.23694630112783846</c:v>
                </c:pt>
                <c:pt idx="69">
                  <c:v>0.24564281768933133</c:v>
                </c:pt>
                <c:pt idx="70">
                  <c:v>0.25478739619572738</c:v>
                </c:pt>
                <c:pt idx="71">
                  <c:v>0.26162419563872896</c:v>
                </c:pt>
                <c:pt idx="72">
                  <c:v>0.24630828755755851</c:v>
                </c:pt>
                <c:pt idx="73">
                  <c:v>0.23828812959238765</c:v>
                </c:pt>
                <c:pt idx="74">
                  <c:v>0.23299442068748122</c:v>
                </c:pt>
                <c:pt idx="75">
                  <c:v>0.23112731938588985</c:v>
                </c:pt>
                <c:pt idx="76">
                  <c:v>0.22787216979585756</c:v>
                </c:pt>
                <c:pt idx="77">
                  <c:v>0.22206374820595984</c:v>
                </c:pt>
                <c:pt idx="78">
                  <c:v>0.22492497514325138</c:v>
                </c:pt>
                <c:pt idx="79">
                  <c:v>0.23326687834190044</c:v>
                </c:pt>
                <c:pt idx="80">
                  <c:v>0.24672312279185302</c:v>
                </c:pt>
                <c:pt idx="81">
                  <c:v>0.24774083497500005</c:v>
                </c:pt>
                <c:pt idx="82">
                  <c:v>0.24278390439442152</c:v>
                </c:pt>
                <c:pt idx="83">
                  <c:v>0.2400471767516755</c:v>
                </c:pt>
                <c:pt idx="84">
                  <c:v>0.24162382350878769</c:v>
                </c:pt>
                <c:pt idx="85">
                  <c:v>0.2400772775309126</c:v>
                </c:pt>
                <c:pt idx="86">
                  <c:v>0.23504000075125228</c:v>
                </c:pt>
                <c:pt idx="87">
                  <c:v>0.24251622820493599</c:v>
                </c:pt>
                <c:pt idx="88">
                  <c:v>0.24947990283130697</c:v>
                </c:pt>
                <c:pt idx="89">
                  <c:v>0.2662914705574288</c:v>
                </c:pt>
                <c:pt idx="90">
                  <c:v>0.25996175174574732</c:v>
                </c:pt>
                <c:pt idx="91">
                  <c:v>0.253371926779839</c:v>
                </c:pt>
                <c:pt idx="92">
                  <c:v>0.24675985145937673</c:v>
                </c:pt>
                <c:pt idx="93">
                  <c:v>0.23158291546056728</c:v>
                </c:pt>
                <c:pt idx="94">
                  <c:v>0.23026360054981204</c:v>
                </c:pt>
                <c:pt idx="95">
                  <c:v>0.23122174133269405</c:v>
                </c:pt>
                <c:pt idx="96">
                  <c:v>0.24088511717814901</c:v>
                </c:pt>
                <c:pt idx="97">
                  <c:v>0.23892970425061336</c:v>
                </c:pt>
                <c:pt idx="98">
                  <c:v>0.25253038760592439</c:v>
                </c:pt>
                <c:pt idx="99">
                  <c:v>0.29063854507593667</c:v>
                </c:pt>
                <c:pt idx="100">
                  <c:v>0.26977940446414894</c:v>
                </c:pt>
                <c:pt idx="101">
                  <c:v>0.27533207745275545</c:v>
                </c:pt>
                <c:pt idx="102">
                  <c:v>0.27562707338325748</c:v>
                </c:pt>
                <c:pt idx="103">
                  <c:v>0.2583332943642257</c:v>
                </c:pt>
                <c:pt idx="104">
                  <c:v>0.24822086624441836</c:v>
                </c:pt>
                <c:pt idx="105">
                  <c:v>0.24639230054917602</c:v>
                </c:pt>
                <c:pt idx="106">
                  <c:v>0.26823989262199527</c:v>
                </c:pt>
                <c:pt idx="107">
                  <c:v>0.31479870846500779</c:v>
                </c:pt>
                <c:pt idx="108">
                  <c:v>0.26150156928006768</c:v>
                </c:pt>
                <c:pt idx="109">
                  <c:v>0.26304401860550458</c:v>
                </c:pt>
                <c:pt idx="110">
                  <c:v>0.2822873765619649</c:v>
                </c:pt>
                <c:pt idx="111">
                  <c:v>0.29373893398005863</c:v>
                </c:pt>
                <c:pt idx="112">
                  <c:v>0.32377375065186531</c:v>
                </c:pt>
                <c:pt idx="113">
                  <c:v>0.34618061907937098</c:v>
                </c:pt>
                <c:pt idx="114">
                  <c:v>0.32696152114440635</c:v>
                </c:pt>
                <c:pt idx="115">
                  <c:v>0.27749474794747281</c:v>
                </c:pt>
                <c:pt idx="116">
                  <c:v>0.25923468695755464</c:v>
                </c:pt>
                <c:pt idx="117">
                  <c:v>0.27378037697615404</c:v>
                </c:pt>
                <c:pt idx="118">
                  <c:v>0.2898120970507404</c:v>
                </c:pt>
                <c:pt idx="119">
                  <c:v>0.27356712225681173</c:v>
                </c:pt>
                <c:pt idx="120">
                  <c:v>0.33020583602090364</c:v>
                </c:pt>
                <c:pt idx="121">
                  <c:v>0.31335508749241897</c:v>
                </c:pt>
                <c:pt idx="122">
                  <c:v>0.34021419600891678</c:v>
                </c:pt>
                <c:pt idx="123">
                  <c:v>0.30371538102646678</c:v>
                </c:pt>
                <c:pt idx="124">
                  <c:v>0.32022610985587713</c:v>
                </c:pt>
                <c:pt idx="125">
                  <c:v>0.29981890590964555</c:v>
                </c:pt>
                <c:pt idx="126">
                  <c:v>0.28586570530102373</c:v>
                </c:pt>
                <c:pt idx="127">
                  <c:v>0.33588000758998315</c:v>
                </c:pt>
                <c:pt idx="128">
                  <c:v>0.31905152091604272</c:v>
                </c:pt>
                <c:pt idx="129">
                  <c:v>0.30506744661875745</c:v>
                </c:pt>
                <c:pt idx="130">
                  <c:v>0.30069216797368403</c:v>
                </c:pt>
                <c:pt idx="131">
                  <c:v>0.30084181729300957</c:v>
                </c:pt>
                <c:pt idx="132">
                  <c:v>0.29018002331508336</c:v>
                </c:pt>
                <c:pt idx="133">
                  <c:v>0.28368230380159098</c:v>
                </c:pt>
                <c:pt idx="134">
                  <c:v>0.27634681708133674</c:v>
                </c:pt>
                <c:pt idx="135">
                  <c:v>0.26954357373912774</c:v>
                </c:pt>
                <c:pt idx="136">
                  <c:v>0.25629114202805664</c:v>
                </c:pt>
                <c:pt idx="137">
                  <c:v>0.27738090175296892</c:v>
                </c:pt>
                <c:pt idx="138">
                  <c:v>0.2855322389459849</c:v>
                </c:pt>
                <c:pt idx="139">
                  <c:v>0.2891859169276188</c:v>
                </c:pt>
                <c:pt idx="140">
                  <c:v>0.29048327235900845</c:v>
                </c:pt>
                <c:pt idx="141">
                  <c:v>0.29035587126950846</c:v>
                </c:pt>
                <c:pt idx="142">
                  <c:v>0.32701850349069522</c:v>
                </c:pt>
                <c:pt idx="143">
                  <c:v>0.30622666676520005</c:v>
                </c:pt>
                <c:pt idx="144">
                  <c:v>0.3382751729820046</c:v>
                </c:pt>
                <c:pt idx="145">
                  <c:v>0.31908740912277306</c:v>
                </c:pt>
                <c:pt idx="146">
                  <c:v>0.30557576905553724</c:v>
                </c:pt>
                <c:pt idx="147">
                  <c:v>0.28260697303415067</c:v>
                </c:pt>
                <c:pt idx="148">
                  <c:v>0.28478977173423847</c:v>
                </c:pt>
                <c:pt idx="149">
                  <c:v>0.28399338154781301</c:v>
                </c:pt>
                <c:pt idx="150">
                  <c:v>0.26408117394972802</c:v>
                </c:pt>
                <c:pt idx="151">
                  <c:v>0.27196088374434491</c:v>
                </c:pt>
                <c:pt idx="152">
                  <c:v>0.26749119716133307</c:v>
                </c:pt>
                <c:pt idx="153">
                  <c:v>0.2629631119702987</c:v>
                </c:pt>
                <c:pt idx="154">
                  <c:v>0.26710709730128729</c:v>
                </c:pt>
                <c:pt idx="155">
                  <c:v>0.26352565104051684</c:v>
                </c:pt>
                <c:pt idx="156">
                  <c:v>0.26228474422805298</c:v>
                </c:pt>
                <c:pt idx="157">
                  <c:v>0.24243187635668098</c:v>
                </c:pt>
                <c:pt idx="158">
                  <c:v>0.23285277845629671</c:v>
                </c:pt>
                <c:pt idx="159">
                  <c:v>0.2253925285096299</c:v>
                </c:pt>
                <c:pt idx="160">
                  <c:v>0.22274813453928791</c:v>
                </c:pt>
                <c:pt idx="161">
                  <c:v>0.22339632501938081</c:v>
                </c:pt>
                <c:pt idx="162">
                  <c:v>0.22697024802502033</c:v>
                </c:pt>
                <c:pt idx="163">
                  <c:v>0.24554512295605171</c:v>
                </c:pt>
                <c:pt idx="164">
                  <c:v>0.23002724720656437</c:v>
                </c:pt>
                <c:pt idx="165">
                  <c:v>0.22237118747656831</c:v>
                </c:pt>
                <c:pt idx="166">
                  <c:v>0.25612535197667546</c:v>
                </c:pt>
                <c:pt idx="167">
                  <c:v>0.25104816102096034</c:v>
                </c:pt>
                <c:pt idx="168">
                  <c:v>0.24325639190836099</c:v>
                </c:pt>
                <c:pt idx="169">
                  <c:v>0.23470682572052765</c:v>
                </c:pt>
                <c:pt idx="170">
                  <c:v>0.23117743394612134</c:v>
                </c:pt>
                <c:pt idx="171">
                  <c:v>0.22382864365865138</c:v>
                </c:pt>
                <c:pt idx="172">
                  <c:v>0.24279129250586123</c:v>
                </c:pt>
                <c:pt idx="173">
                  <c:v>0.23368244558366053</c:v>
                </c:pt>
                <c:pt idx="174">
                  <c:v>0.23812002209085251</c:v>
                </c:pt>
                <c:pt idx="175">
                  <c:v>0.23608004307025615</c:v>
                </c:pt>
                <c:pt idx="176">
                  <c:v>0.23431619221230007</c:v>
                </c:pt>
                <c:pt idx="177">
                  <c:v>0.22602065000257193</c:v>
                </c:pt>
                <c:pt idx="178">
                  <c:v>0.19696913901757956</c:v>
                </c:pt>
                <c:pt idx="179">
                  <c:v>0.19664607913503435</c:v>
                </c:pt>
                <c:pt idx="180">
                  <c:v>0.19779462966467296</c:v>
                </c:pt>
                <c:pt idx="181">
                  <c:v>0.18892311685358559</c:v>
                </c:pt>
                <c:pt idx="182">
                  <c:v>0.18349149461604425</c:v>
                </c:pt>
                <c:pt idx="183">
                  <c:v>0.18985921401622383</c:v>
                </c:pt>
                <c:pt idx="184">
                  <c:v>0.18155654267488899</c:v>
                </c:pt>
                <c:pt idx="185">
                  <c:v>0.18327948551327641</c:v>
                </c:pt>
                <c:pt idx="186">
                  <c:v>0.18632278592683965</c:v>
                </c:pt>
                <c:pt idx="187">
                  <c:v>0.19942334030134454</c:v>
                </c:pt>
                <c:pt idx="188">
                  <c:v>0.20345557211276116</c:v>
                </c:pt>
                <c:pt idx="189">
                  <c:v>0.20769493532232947</c:v>
                </c:pt>
                <c:pt idx="190">
                  <c:v>0.18699574464780361</c:v>
                </c:pt>
                <c:pt idx="191">
                  <c:v>0.18304597546746934</c:v>
                </c:pt>
                <c:pt idx="192">
                  <c:v>0.18233532446124959</c:v>
                </c:pt>
                <c:pt idx="193">
                  <c:v>0.1813858497620793</c:v>
                </c:pt>
                <c:pt idx="194">
                  <c:v>0.2103235654884737</c:v>
                </c:pt>
                <c:pt idx="195">
                  <c:v>0.21647535191950842</c:v>
                </c:pt>
                <c:pt idx="196">
                  <c:v>0.20094944562452008</c:v>
                </c:pt>
                <c:pt idx="197">
                  <c:v>0.21021339362281</c:v>
                </c:pt>
                <c:pt idx="198">
                  <c:v>0.21876360984909021</c:v>
                </c:pt>
                <c:pt idx="199">
                  <c:v>0.21309802987252541</c:v>
                </c:pt>
                <c:pt idx="200">
                  <c:v>0.19134222013610011</c:v>
                </c:pt>
                <c:pt idx="201">
                  <c:v>0.18479035280708345</c:v>
                </c:pt>
                <c:pt idx="202">
                  <c:v>0.18010858300442961</c:v>
                </c:pt>
                <c:pt idx="203">
                  <c:v>0.1773855280267588</c:v>
                </c:pt>
                <c:pt idx="204">
                  <c:v>0.17956404738411519</c:v>
                </c:pt>
                <c:pt idx="205">
                  <c:v>0.17166894308929492</c:v>
                </c:pt>
                <c:pt idx="206">
                  <c:v>0.17780608138170553</c:v>
                </c:pt>
                <c:pt idx="207">
                  <c:v>0.1802838853708478</c:v>
                </c:pt>
                <c:pt idx="208">
                  <c:v>0.17653107226210479</c:v>
                </c:pt>
                <c:pt idx="209">
                  <c:v>0.16919993201878161</c:v>
                </c:pt>
                <c:pt idx="210">
                  <c:v>0.17410121190578728</c:v>
                </c:pt>
                <c:pt idx="211">
                  <c:v>0.16344551630838416</c:v>
                </c:pt>
                <c:pt idx="212">
                  <c:v>0.16909986514991787</c:v>
                </c:pt>
                <c:pt idx="213">
                  <c:v>0.16760651436040233</c:v>
                </c:pt>
                <c:pt idx="214">
                  <c:v>0.18192883976989457</c:v>
                </c:pt>
                <c:pt idx="215">
                  <c:v>0.17982760118519184</c:v>
                </c:pt>
                <c:pt idx="216">
                  <c:v>0.16767229559554322</c:v>
                </c:pt>
                <c:pt idx="217">
                  <c:v>0.17597808228264736</c:v>
                </c:pt>
                <c:pt idx="218">
                  <c:v>0.17577463197099208</c:v>
                </c:pt>
                <c:pt idx="219">
                  <c:v>0.17597958963483631</c:v>
                </c:pt>
                <c:pt idx="220">
                  <c:v>0.17336608907886156</c:v>
                </c:pt>
                <c:pt idx="221">
                  <c:v>0.17828410181360052</c:v>
                </c:pt>
                <c:pt idx="222">
                  <c:v>0.18045054349446871</c:v>
                </c:pt>
                <c:pt idx="223">
                  <c:v>0.19909817825497719</c:v>
                </c:pt>
                <c:pt idx="224">
                  <c:v>0.18216601906180147</c:v>
                </c:pt>
                <c:pt idx="225">
                  <c:v>0.18018231682322083</c:v>
                </c:pt>
                <c:pt idx="226">
                  <c:v>0.16851381836771848</c:v>
                </c:pt>
                <c:pt idx="227">
                  <c:v>0.16737719808432905</c:v>
                </c:pt>
                <c:pt idx="228">
                  <c:v>0.16147398069313149</c:v>
                </c:pt>
                <c:pt idx="229">
                  <c:v>0.16685475080575174</c:v>
                </c:pt>
                <c:pt idx="230">
                  <c:v>0.16829569112038018</c:v>
                </c:pt>
                <c:pt idx="231">
                  <c:v>0.16616847650076727</c:v>
                </c:pt>
                <c:pt idx="232">
                  <c:v>0.16995775653581088</c:v>
                </c:pt>
                <c:pt idx="233">
                  <c:v>0.17231001088098705</c:v>
                </c:pt>
                <c:pt idx="234">
                  <c:v>0.16531472896969049</c:v>
                </c:pt>
                <c:pt idx="235">
                  <c:v>0.1676633282739616</c:v>
                </c:pt>
                <c:pt idx="236">
                  <c:v>0.17244678205498695</c:v>
                </c:pt>
                <c:pt idx="237">
                  <c:v>0.17830030922733525</c:v>
                </c:pt>
                <c:pt idx="238">
                  <c:v>0.19257749455425921</c:v>
                </c:pt>
                <c:pt idx="239">
                  <c:v>0.25772136567534287</c:v>
                </c:pt>
                <c:pt idx="240">
                  <c:v>0.20201116285741186</c:v>
                </c:pt>
                <c:pt idx="241">
                  <c:v>0.19287801872441573</c:v>
                </c:pt>
                <c:pt idx="242">
                  <c:v>0.18971693005333079</c:v>
                </c:pt>
                <c:pt idx="243">
                  <c:v>0.21900044963233353</c:v>
                </c:pt>
                <c:pt idx="244">
                  <c:v>0.21193054245602749</c:v>
                </c:pt>
                <c:pt idx="245">
                  <c:v>0.20874361546505932</c:v>
                </c:pt>
                <c:pt idx="246">
                  <c:v>0.19848686072001329</c:v>
                </c:pt>
                <c:pt idx="247">
                  <c:v>0.21819153294782667</c:v>
                </c:pt>
                <c:pt idx="248">
                  <c:v>0.22521958724471972</c:v>
                </c:pt>
                <c:pt idx="249">
                  <c:v>0.21625287191258041</c:v>
                </c:pt>
                <c:pt idx="250">
                  <c:v>0.20201398990026442</c:v>
                </c:pt>
                <c:pt idx="251">
                  <c:v>0.20654243357671798</c:v>
                </c:pt>
                <c:pt idx="252">
                  <c:v>0.20846096922832166</c:v>
                </c:pt>
                <c:pt idx="253">
                  <c:v>0.18643119098334948</c:v>
                </c:pt>
                <c:pt idx="254">
                  <c:v>0.19143556221874511</c:v>
                </c:pt>
                <c:pt idx="255">
                  <c:v>0.18234535050531622</c:v>
                </c:pt>
                <c:pt idx="256">
                  <c:v>0.17885802926519115</c:v>
                </c:pt>
                <c:pt idx="257">
                  <c:v>0.18816545556518557</c:v>
                </c:pt>
                <c:pt idx="258">
                  <c:v>0.19880930236862307</c:v>
                </c:pt>
                <c:pt idx="259">
                  <c:v>0.19316992932329261</c:v>
                </c:pt>
                <c:pt idx="260">
                  <c:v>0.20619707879355439</c:v>
                </c:pt>
                <c:pt idx="261">
                  <c:v>0.20545926819094043</c:v>
                </c:pt>
                <c:pt idx="262">
                  <c:v>0.20996223431317537</c:v>
                </c:pt>
                <c:pt idx="263">
                  <c:v>0.1919355709426615</c:v>
                </c:pt>
                <c:pt idx="264">
                  <c:v>0.19476382251798272</c:v>
                </c:pt>
                <c:pt idx="265">
                  <c:v>0.19672652412029071</c:v>
                </c:pt>
                <c:pt idx="266">
                  <c:v>0.1946872900989764</c:v>
                </c:pt>
                <c:pt idx="267">
                  <c:v>0.19365222718701877</c:v>
                </c:pt>
                <c:pt idx="268">
                  <c:v>0.21029654058152508</c:v>
                </c:pt>
                <c:pt idx="269">
                  <c:v>0.23048468550189433</c:v>
                </c:pt>
                <c:pt idx="270">
                  <c:v>0.24918696501468598</c:v>
                </c:pt>
                <c:pt idx="271">
                  <c:v>0.22149408884518096</c:v>
                </c:pt>
                <c:pt idx="272">
                  <c:v>0.20099497000904709</c:v>
                </c:pt>
              </c:numCache>
            </c:numRef>
          </c:val>
          <c:extLst>
            <c:ext xmlns:c16="http://schemas.microsoft.com/office/drawing/2014/chart" uri="{C3380CC4-5D6E-409C-BE32-E72D297353CC}">
              <c16:uniqueId val="{00000005-5266-4003-9B81-4D241F579C3E}"/>
            </c:ext>
          </c:extLst>
        </c:ser>
        <c:ser>
          <c:idx val="6"/>
          <c:order val="6"/>
          <c:spPr>
            <a:solidFill>
              <a:schemeClr val="accent1">
                <a:lumMod val="6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VolTermStruct'!$H$13:$H$285</c:f>
              <c:numCache>
                <c:formatCode>0.0000</c:formatCode>
                <c:ptCount val="273"/>
                <c:pt idx="0">
                  <c:v>0.17388869999617032</c:v>
                </c:pt>
                <c:pt idx="1">
                  <c:v>0.17229577689207071</c:v>
                </c:pt>
                <c:pt idx="2">
                  <c:v>0.16286305223430769</c:v>
                </c:pt>
                <c:pt idx="3">
                  <c:v>0.1624167628741944</c:v>
                </c:pt>
                <c:pt idx="4">
                  <c:v>0.17554863840613688</c:v>
                </c:pt>
                <c:pt idx="5">
                  <c:v>0.17306839272984284</c:v>
                </c:pt>
                <c:pt idx="6">
                  <c:v>0.16996497283100012</c:v>
                </c:pt>
                <c:pt idx="7">
                  <c:v>0.1703071476694224</c:v>
                </c:pt>
                <c:pt idx="8">
                  <c:v>0.21999326629789193</c:v>
                </c:pt>
                <c:pt idx="9">
                  <c:v>0.25427756910519</c:v>
                </c:pt>
                <c:pt idx="10">
                  <c:v>0.33097675336033494</c:v>
                </c:pt>
                <c:pt idx="11">
                  <c:v>0.52325641486544083</c:v>
                </c:pt>
                <c:pt idx="12">
                  <c:v>0.40150319113513672</c:v>
                </c:pt>
                <c:pt idx="13">
                  <c:v>0.4084812698489394</c:v>
                </c:pt>
                <c:pt idx="14">
                  <c:v>0.38794659780450935</c:v>
                </c:pt>
                <c:pt idx="15">
                  <c:v>0.34852728244638492</c:v>
                </c:pt>
                <c:pt idx="16">
                  <c:v>0.40155870973084135</c:v>
                </c:pt>
                <c:pt idx="17">
                  <c:v>0.35532718849385714</c:v>
                </c:pt>
                <c:pt idx="18">
                  <c:v>0.36255507464911851</c:v>
                </c:pt>
                <c:pt idx="19">
                  <c:v>0.3555675618651058</c:v>
                </c:pt>
                <c:pt idx="20">
                  <c:v>0.34669268642272633</c:v>
                </c:pt>
                <c:pt idx="21">
                  <c:v>0.33070765986435174</c:v>
                </c:pt>
                <c:pt idx="22">
                  <c:v>0.317426593532043</c:v>
                </c:pt>
                <c:pt idx="23">
                  <c:v>0.30610311702947618</c:v>
                </c:pt>
                <c:pt idx="24">
                  <c:v>0.34558635994343045</c:v>
                </c:pt>
                <c:pt idx="25">
                  <c:v>0.33308154964197512</c:v>
                </c:pt>
                <c:pt idx="26">
                  <c:v>0.3250405020669665</c:v>
                </c:pt>
                <c:pt idx="27">
                  <c:v>0.32076148683084765</c:v>
                </c:pt>
                <c:pt idx="28">
                  <c:v>0.33556226759458846</c:v>
                </c:pt>
                <c:pt idx="29">
                  <c:v>0.31152041040525208</c:v>
                </c:pt>
                <c:pt idx="30">
                  <c:v>0.31923690535284555</c:v>
                </c:pt>
                <c:pt idx="31">
                  <c:v>0.31124347830058741</c:v>
                </c:pt>
                <c:pt idx="32">
                  <c:v>0.31137054770607692</c:v>
                </c:pt>
                <c:pt idx="33">
                  <c:v>0.30179148551256557</c:v>
                </c:pt>
                <c:pt idx="34">
                  <c:v>0.30861973664393727</c:v>
                </c:pt>
                <c:pt idx="35">
                  <c:v>0.33357869857273192</c:v>
                </c:pt>
                <c:pt idx="36">
                  <c:v>0.34054231783482841</c:v>
                </c:pt>
                <c:pt idx="37">
                  <c:v>0.31694601649470661</c:v>
                </c:pt>
                <c:pt idx="38">
                  <c:v>0.32856419371034362</c:v>
                </c:pt>
                <c:pt idx="39">
                  <c:v>0.32388144256602036</c:v>
                </c:pt>
                <c:pt idx="40">
                  <c:v>0.33070910863057007</c:v>
                </c:pt>
                <c:pt idx="41">
                  <c:v>0.29814404894798385</c:v>
                </c:pt>
                <c:pt idx="42">
                  <c:v>0.30998684505278146</c:v>
                </c:pt>
                <c:pt idx="43">
                  <c:v>0.32856234355334607</c:v>
                </c:pt>
                <c:pt idx="44">
                  <c:v>0.27334122221142382</c:v>
                </c:pt>
                <c:pt idx="45">
                  <c:v>0.27316427553557515</c:v>
                </c:pt>
                <c:pt idx="46">
                  <c:v>0.27196468716323985</c:v>
                </c:pt>
                <c:pt idx="47">
                  <c:v>0.2679042398535994</c:v>
                </c:pt>
                <c:pt idx="48">
                  <c:v>0.26471925640523952</c:v>
                </c:pt>
                <c:pt idx="49">
                  <c:v>0.2793889820024465</c:v>
                </c:pt>
                <c:pt idx="50">
                  <c:v>0.28996910195578107</c:v>
                </c:pt>
                <c:pt idx="51">
                  <c:v>0.28578041782041119</c:v>
                </c:pt>
                <c:pt idx="52">
                  <c:v>0.28944479448656008</c:v>
                </c:pt>
                <c:pt idx="53">
                  <c:v>0.28346186887774732</c:v>
                </c:pt>
                <c:pt idx="54">
                  <c:v>0.286598466198003</c:v>
                </c:pt>
                <c:pt idx="55">
                  <c:v>0.29076792492286652</c:v>
                </c:pt>
                <c:pt idx="56">
                  <c:v>0.3145822386761345</c:v>
                </c:pt>
                <c:pt idx="57">
                  <c:v>0.29926850188677478</c:v>
                </c:pt>
                <c:pt idx="58">
                  <c:v>0.31005789405478529</c:v>
                </c:pt>
                <c:pt idx="59">
                  <c:v>0.30214651017113914</c:v>
                </c:pt>
                <c:pt idx="60">
                  <c:v>0.29838360186176832</c:v>
                </c:pt>
                <c:pt idx="61">
                  <c:v>0.29190456853695779</c:v>
                </c:pt>
                <c:pt idx="62">
                  <c:v>0.27324117729224073</c:v>
                </c:pt>
                <c:pt idx="63">
                  <c:v>0.26372803759107827</c:v>
                </c:pt>
                <c:pt idx="64">
                  <c:v>0.24889743836222811</c:v>
                </c:pt>
                <c:pt idx="65">
                  <c:v>0.23784902330038049</c:v>
                </c:pt>
                <c:pt idx="66">
                  <c:v>0.23463192721620932</c:v>
                </c:pt>
                <c:pt idx="67">
                  <c:v>0.24658125710962692</c:v>
                </c:pt>
                <c:pt idx="68">
                  <c:v>0.2409374710249905</c:v>
                </c:pt>
                <c:pt idx="69">
                  <c:v>0.24989226434401693</c:v>
                </c:pt>
                <c:pt idx="70">
                  <c:v>0.25851583652627702</c:v>
                </c:pt>
                <c:pt idx="71">
                  <c:v>0.26563154670474226</c:v>
                </c:pt>
                <c:pt idx="72">
                  <c:v>0.25217566491061461</c:v>
                </c:pt>
                <c:pt idx="73">
                  <c:v>0.2446965410882472</c:v>
                </c:pt>
                <c:pt idx="74">
                  <c:v>0.24050197993890476</c:v>
                </c:pt>
                <c:pt idx="75">
                  <c:v>0.23754505230612857</c:v>
                </c:pt>
                <c:pt idx="76">
                  <c:v>0.23445049738198365</c:v>
                </c:pt>
                <c:pt idx="77">
                  <c:v>0.22587025067208147</c:v>
                </c:pt>
                <c:pt idx="78">
                  <c:v>0.23121868614663782</c:v>
                </c:pt>
                <c:pt idx="79">
                  <c:v>0.24046763966753054</c:v>
                </c:pt>
                <c:pt idx="80">
                  <c:v>0.25430751025397813</c:v>
                </c:pt>
                <c:pt idx="81">
                  <c:v>0.25348133319532579</c:v>
                </c:pt>
                <c:pt idx="82">
                  <c:v>0.24825476731635016</c:v>
                </c:pt>
                <c:pt idx="83">
                  <c:v>0.24294764666553392</c:v>
                </c:pt>
                <c:pt idx="84">
                  <c:v>0.24671623928569852</c:v>
                </c:pt>
                <c:pt idx="85">
                  <c:v>0.24674122057797315</c:v>
                </c:pt>
                <c:pt idx="86">
                  <c:v>0.23988281174945408</c:v>
                </c:pt>
                <c:pt idx="87">
                  <c:v>0.24748123319913193</c:v>
                </c:pt>
                <c:pt idx="88">
                  <c:v>0.25383737929544187</c:v>
                </c:pt>
                <c:pt idx="89">
                  <c:v>0.26798759910161063</c:v>
                </c:pt>
                <c:pt idx="90">
                  <c:v>0.2638646467611378</c:v>
                </c:pt>
                <c:pt idx="91">
                  <c:v>0.25683954627848299</c:v>
                </c:pt>
                <c:pt idx="92">
                  <c:v>0.25115489889823073</c:v>
                </c:pt>
                <c:pt idx="93">
                  <c:v>0.23827932194974441</c:v>
                </c:pt>
                <c:pt idx="94">
                  <c:v>0.23629016640838127</c:v>
                </c:pt>
                <c:pt idx="95">
                  <c:v>0.23700839752314051</c:v>
                </c:pt>
                <c:pt idx="96">
                  <c:v>0.24610414379158241</c:v>
                </c:pt>
                <c:pt idx="97">
                  <c:v>0.24488058406208085</c:v>
                </c:pt>
                <c:pt idx="98">
                  <c:v>0.25779826858662996</c:v>
                </c:pt>
                <c:pt idx="99">
                  <c:v>0.29137043334168972</c:v>
                </c:pt>
                <c:pt idx="100">
                  <c:v>0.27187601040252141</c:v>
                </c:pt>
                <c:pt idx="101">
                  <c:v>0.27635686882766197</c:v>
                </c:pt>
                <c:pt idx="102">
                  <c:v>0.27734510927415373</c:v>
                </c:pt>
                <c:pt idx="103">
                  <c:v>0.26326816175445228</c:v>
                </c:pt>
                <c:pt idx="104">
                  <c:v>0.25537263877794358</c:v>
                </c:pt>
                <c:pt idx="105">
                  <c:v>0.25177155824537023</c:v>
                </c:pt>
                <c:pt idx="106">
                  <c:v>0.2728569075655829</c:v>
                </c:pt>
                <c:pt idx="107">
                  <c:v>0.31254594879338515</c:v>
                </c:pt>
                <c:pt idx="108">
                  <c:v>0.26444769839398574</c:v>
                </c:pt>
                <c:pt idx="109">
                  <c:v>0.26595355682521055</c:v>
                </c:pt>
                <c:pt idx="110">
                  <c:v>0.28259758702406984</c:v>
                </c:pt>
                <c:pt idx="111">
                  <c:v>0.29380629477127979</c:v>
                </c:pt>
                <c:pt idx="112">
                  <c:v>0.32026825666873143</c:v>
                </c:pt>
                <c:pt idx="113">
                  <c:v>0.34164580053211824</c:v>
                </c:pt>
                <c:pt idx="114">
                  <c:v>0.32546980169330897</c:v>
                </c:pt>
                <c:pt idx="115">
                  <c:v>0.27948581870606304</c:v>
                </c:pt>
                <c:pt idx="116">
                  <c:v>0.26404375351105097</c:v>
                </c:pt>
                <c:pt idx="117">
                  <c:v>0.2770004600453746</c:v>
                </c:pt>
                <c:pt idx="118">
                  <c:v>0.29191507885066525</c:v>
                </c:pt>
                <c:pt idx="119">
                  <c:v>0.27890585548198782</c:v>
                </c:pt>
                <c:pt idx="120">
                  <c:v>0.32945817918015147</c:v>
                </c:pt>
                <c:pt idx="121">
                  <c:v>0.315753093268417</c:v>
                </c:pt>
                <c:pt idx="122">
                  <c:v>0.34020712467852487</c:v>
                </c:pt>
                <c:pt idx="123">
                  <c:v>0.30581782933718138</c:v>
                </c:pt>
                <c:pt idx="124">
                  <c:v>0.32139407464663461</c:v>
                </c:pt>
                <c:pt idx="125">
                  <c:v>0.30248233418634479</c:v>
                </c:pt>
                <c:pt idx="126">
                  <c:v>0.28772837716367816</c:v>
                </c:pt>
                <c:pt idx="127">
                  <c:v>0.33619249564988402</c:v>
                </c:pt>
                <c:pt idx="128">
                  <c:v>0.31948804025541933</c:v>
                </c:pt>
                <c:pt idx="129">
                  <c:v>0.30642154265132582</c:v>
                </c:pt>
                <c:pt idx="130">
                  <c:v>0.30332282975295249</c:v>
                </c:pt>
                <c:pt idx="131">
                  <c:v>0.30462277416285377</c:v>
                </c:pt>
                <c:pt idx="132">
                  <c:v>0.29642470428309459</c:v>
                </c:pt>
                <c:pt idx="133">
                  <c:v>0.28929089623403975</c:v>
                </c:pt>
                <c:pt idx="134">
                  <c:v>0.28204505068146846</c:v>
                </c:pt>
                <c:pt idx="135">
                  <c:v>0.27583784361600083</c:v>
                </c:pt>
                <c:pt idx="136">
                  <c:v>0.2620658059201792</c:v>
                </c:pt>
                <c:pt idx="137">
                  <c:v>0.28131436143017563</c:v>
                </c:pt>
                <c:pt idx="138">
                  <c:v>0.29016498403792657</c:v>
                </c:pt>
                <c:pt idx="139">
                  <c:v>0.29305569034186746</c:v>
                </c:pt>
                <c:pt idx="140">
                  <c:v>0.29239543775199256</c:v>
                </c:pt>
                <c:pt idx="141">
                  <c:v>0.29206117513077301</c:v>
                </c:pt>
                <c:pt idx="142">
                  <c:v>0.32634721463692551</c:v>
                </c:pt>
                <c:pt idx="143">
                  <c:v>0.30691692531340264</c:v>
                </c:pt>
                <c:pt idx="144">
                  <c:v>0.33710548098224369</c:v>
                </c:pt>
                <c:pt idx="145">
                  <c:v>0.32003920417181186</c:v>
                </c:pt>
                <c:pt idx="146">
                  <c:v>0.30728033669725413</c:v>
                </c:pt>
                <c:pt idx="147">
                  <c:v>0.28587604376177678</c:v>
                </c:pt>
                <c:pt idx="148">
                  <c:v>0.28796145116924748</c:v>
                </c:pt>
                <c:pt idx="149">
                  <c:v>0.28728047148953273</c:v>
                </c:pt>
                <c:pt idx="150">
                  <c:v>0.26855950316250882</c:v>
                </c:pt>
                <c:pt idx="151">
                  <c:v>0.27576431838095478</c:v>
                </c:pt>
                <c:pt idx="152">
                  <c:v>0.27083712456782366</c:v>
                </c:pt>
                <c:pt idx="153">
                  <c:v>0.2664526989542878</c:v>
                </c:pt>
                <c:pt idx="154">
                  <c:v>0.27057564554195229</c:v>
                </c:pt>
                <c:pt idx="155">
                  <c:v>0.26706972895701475</c:v>
                </c:pt>
                <c:pt idx="156">
                  <c:v>0.26643769235522163</c:v>
                </c:pt>
                <c:pt idx="157">
                  <c:v>0.24776240990096851</c:v>
                </c:pt>
                <c:pt idx="158">
                  <c:v>0.23847126052472284</c:v>
                </c:pt>
                <c:pt idx="159">
                  <c:v>0.23106650136588833</c:v>
                </c:pt>
                <c:pt idx="160">
                  <c:v>0.22759193898261146</c:v>
                </c:pt>
                <c:pt idx="161">
                  <c:v>0.22707086146936592</c:v>
                </c:pt>
                <c:pt idx="162">
                  <c:v>0.23044839863300232</c:v>
                </c:pt>
                <c:pt idx="163">
                  <c:v>0.24789222521637735</c:v>
                </c:pt>
                <c:pt idx="164">
                  <c:v>0.23292387145026616</c:v>
                </c:pt>
                <c:pt idx="165">
                  <c:v>0.22625587327932351</c:v>
                </c:pt>
                <c:pt idx="166">
                  <c:v>0.25669943902759806</c:v>
                </c:pt>
                <c:pt idx="167">
                  <c:v>0.25325985191558631</c:v>
                </c:pt>
                <c:pt idx="168">
                  <c:v>0.245902134612725</c:v>
                </c:pt>
                <c:pt idx="169">
                  <c:v>0.23847340084773139</c:v>
                </c:pt>
                <c:pt idx="170">
                  <c:v>0.23482471764900037</c:v>
                </c:pt>
                <c:pt idx="171">
                  <c:v>0.22827759795292996</c:v>
                </c:pt>
                <c:pt idx="172">
                  <c:v>0.24655008901363112</c:v>
                </c:pt>
                <c:pt idx="173">
                  <c:v>0.23827092686045778</c:v>
                </c:pt>
                <c:pt idx="174">
                  <c:v>0.24236047121456963</c:v>
                </c:pt>
                <c:pt idx="175">
                  <c:v>0.24028236444521894</c:v>
                </c:pt>
                <c:pt idx="176">
                  <c:v>0.23841421388303977</c:v>
                </c:pt>
                <c:pt idx="177">
                  <c:v>0.22974116438047099</c:v>
                </c:pt>
                <c:pt idx="178">
                  <c:v>0.20208292192204927</c:v>
                </c:pt>
                <c:pt idx="179">
                  <c:v>0.200862317438667</c:v>
                </c:pt>
                <c:pt idx="180">
                  <c:v>0.20217904353249452</c:v>
                </c:pt>
                <c:pt idx="181">
                  <c:v>0.19445365228488007</c:v>
                </c:pt>
                <c:pt idx="182">
                  <c:v>0.18905111692597937</c:v>
                </c:pt>
                <c:pt idx="183">
                  <c:v>0.19430021643966763</c:v>
                </c:pt>
                <c:pt idx="184">
                  <c:v>0.18719574815522605</c:v>
                </c:pt>
                <c:pt idx="185">
                  <c:v>0.18804676448180724</c:v>
                </c:pt>
                <c:pt idx="186">
                  <c:v>0.19163463669637215</c:v>
                </c:pt>
                <c:pt idx="187">
                  <c:v>0.20341759873657272</c:v>
                </c:pt>
                <c:pt idx="188">
                  <c:v>0.20809310105889711</c:v>
                </c:pt>
                <c:pt idx="189">
                  <c:v>0.21198302766661167</c:v>
                </c:pt>
                <c:pt idx="190">
                  <c:v>0.19222198865854961</c:v>
                </c:pt>
                <c:pt idx="191">
                  <c:v>0.18828969797135542</c:v>
                </c:pt>
                <c:pt idx="192">
                  <c:v>0.18754855596724779</c:v>
                </c:pt>
                <c:pt idx="193">
                  <c:v>0.18735385668746457</c:v>
                </c:pt>
                <c:pt idx="194">
                  <c:v>0.21385768663450899</c:v>
                </c:pt>
                <c:pt idx="195">
                  <c:v>0.22050277583926645</c:v>
                </c:pt>
                <c:pt idx="196">
                  <c:v>0.20605484995144041</c:v>
                </c:pt>
                <c:pt idx="197">
                  <c:v>0.2162569161128956</c:v>
                </c:pt>
                <c:pt idx="198">
                  <c:v>0.22291626615228802</c:v>
                </c:pt>
                <c:pt idx="199">
                  <c:v>0.2171708628593077</c:v>
                </c:pt>
                <c:pt idx="200">
                  <c:v>0.19645327314388919</c:v>
                </c:pt>
                <c:pt idx="201">
                  <c:v>0.18993435993309282</c:v>
                </c:pt>
                <c:pt idx="202">
                  <c:v>0.18490651928827909</c:v>
                </c:pt>
                <c:pt idx="203">
                  <c:v>0.18317587091564427</c:v>
                </c:pt>
                <c:pt idx="204">
                  <c:v>0.18492346581460661</c:v>
                </c:pt>
                <c:pt idx="205">
                  <c:v>0.1771307309700938</c:v>
                </c:pt>
                <c:pt idx="206">
                  <c:v>0.18272308448286795</c:v>
                </c:pt>
                <c:pt idx="207">
                  <c:v>0.18547109204053117</c:v>
                </c:pt>
                <c:pt idx="208">
                  <c:v>0.18206174482866352</c:v>
                </c:pt>
                <c:pt idx="209">
                  <c:v>0.17486879215330112</c:v>
                </c:pt>
                <c:pt idx="210">
                  <c:v>0.17914256186676358</c:v>
                </c:pt>
                <c:pt idx="211">
                  <c:v>0.16828349482826679</c:v>
                </c:pt>
                <c:pt idx="212">
                  <c:v>0.17370622683396525</c:v>
                </c:pt>
                <c:pt idx="213">
                  <c:v>0.17211375205524973</c:v>
                </c:pt>
                <c:pt idx="214">
                  <c:v>0.18441474758636339</c:v>
                </c:pt>
                <c:pt idx="215">
                  <c:v>0.18313686067569995</c:v>
                </c:pt>
                <c:pt idx="216">
                  <c:v>0.17140991526632343</c:v>
                </c:pt>
                <c:pt idx="217">
                  <c:v>0.17963686180963556</c:v>
                </c:pt>
                <c:pt idx="218">
                  <c:v>0.1805184974141571</c:v>
                </c:pt>
                <c:pt idx="219">
                  <c:v>0.18136831438899878</c:v>
                </c:pt>
                <c:pt idx="220">
                  <c:v>0.17946361063836896</c:v>
                </c:pt>
                <c:pt idx="221">
                  <c:v>0.18552581597716442</c:v>
                </c:pt>
                <c:pt idx="222">
                  <c:v>0.18846207711635898</c:v>
                </c:pt>
                <c:pt idx="223">
                  <c:v>0.2073294227312561</c:v>
                </c:pt>
                <c:pt idx="224">
                  <c:v>0.18921702176984015</c:v>
                </c:pt>
                <c:pt idx="225">
                  <c:v>0.18641169053558657</c:v>
                </c:pt>
                <c:pt idx="226">
                  <c:v>0.17382783040918248</c:v>
                </c:pt>
                <c:pt idx="227">
                  <c:v>0.17145608108095761</c:v>
                </c:pt>
                <c:pt idx="228">
                  <c:v>0.16639310984942687</c:v>
                </c:pt>
                <c:pt idx="229">
                  <c:v>0.17078696460402656</c:v>
                </c:pt>
                <c:pt idx="230">
                  <c:v>0.1717552644079175</c:v>
                </c:pt>
                <c:pt idx="231">
                  <c:v>0.16903542813821248</c:v>
                </c:pt>
                <c:pt idx="232">
                  <c:v>0.17275223234740794</c:v>
                </c:pt>
                <c:pt idx="233">
                  <c:v>0.1755674513952688</c:v>
                </c:pt>
                <c:pt idx="234">
                  <c:v>0.16904955595697738</c:v>
                </c:pt>
                <c:pt idx="235">
                  <c:v>0.17107990507669685</c:v>
                </c:pt>
                <c:pt idx="236">
                  <c:v>0.17559000317324136</c:v>
                </c:pt>
                <c:pt idx="237">
                  <c:v>0.18148878307150304</c:v>
                </c:pt>
                <c:pt idx="238">
                  <c:v>0.19444037464877859</c:v>
                </c:pt>
                <c:pt idx="239">
                  <c:v>0.25417419232014937</c:v>
                </c:pt>
                <c:pt idx="240">
                  <c:v>0.20339849485610076</c:v>
                </c:pt>
                <c:pt idx="241">
                  <c:v>0.19592899234594954</c:v>
                </c:pt>
                <c:pt idx="242">
                  <c:v>0.19319159535469732</c:v>
                </c:pt>
                <c:pt idx="243">
                  <c:v>0.22020373069289681</c:v>
                </c:pt>
                <c:pt idx="244">
                  <c:v>0.21374422956263406</c:v>
                </c:pt>
                <c:pt idx="245">
                  <c:v>0.21025180309060845</c:v>
                </c:pt>
                <c:pt idx="246">
                  <c:v>0.20131395544716196</c:v>
                </c:pt>
                <c:pt idx="247">
                  <c:v>0.21953115675475873</c:v>
                </c:pt>
                <c:pt idx="248">
                  <c:v>0.22497480778088974</c:v>
                </c:pt>
                <c:pt idx="249">
                  <c:v>0.21731945143447629</c:v>
                </c:pt>
                <c:pt idx="250">
                  <c:v>0.20427447931598852</c:v>
                </c:pt>
                <c:pt idx="251">
                  <c:v>0.20843233937966185</c:v>
                </c:pt>
                <c:pt idx="252">
                  <c:v>0.20948265768450977</c:v>
                </c:pt>
                <c:pt idx="253">
                  <c:v>0.18876229093641661</c:v>
                </c:pt>
                <c:pt idx="254">
                  <c:v>0.19269897443868056</c:v>
                </c:pt>
                <c:pt idx="255">
                  <c:v>0.18504743384895611</c:v>
                </c:pt>
                <c:pt idx="256">
                  <c:v>0.18326939137886025</c:v>
                </c:pt>
                <c:pt idx="257">
                  <c:v>0.19118729031361784</c:v>
                </c:pt>
                <c:pt idx="258">
                  <c:v>0.20001286231713669</c:v>
                </c:pt>
                <c:pt idx="259">
                  <c:v>0.19330633905719805</c:v>
                </c:pt>
                <c:pt idx="260">
                  <c:v>0.20792973698151843</c:v>
                </c:pt>
                <c:pt idx="261">
                  <c:v>0.20788023927920196</c:v>
                </c:pt>
                <c:pt idx="262">
                  <c:v>0.21147639622630832</c:v>
                </c:pt>
                <c:pt idx="263">
                  <c:v>0.19418225634680122</c:v>
                </c:pt>
                <c:pt idx="264">
                  <c:v>0.19633029075623712</c:v>
                </c:pt>
                <c:pt idx="265">
                  <c:v>0.19834721455823859</c:v>
                </c:pt>
                <c:pt idx="266">
                  <c:v>0.19642663750585165</c:v>
                </c:pt>
                <c:pt idx="267">
                  <c:v>0.19557416900979457</c:v>
                </c:pt>
                <c:pt idx="268">
                  <c:v>0.21113371680497026</c:v>
                </c:pt>
                <c:pt idx="269">
                  <c:v>0.22909067120260387</c:v>
                </c:pt>
                <c:pt idx="270">
                  <c:v>0.24716024820037014</c:v>
                </c:pt>
                <c:pt idx="271">
                  <c:v>0.22256011814887885</c:v>
                </c:pt>
                <c:pt idx="272">
                  <c:v>0.20315194905688064</c:v>
                </c:pt>
              </c:numCache>
            </c:numRef>
          </c:val>
          <c:extLst>
            <c:ext xmlns:c16="http://schemas.microsoft.com/office/drawing/2014/chart" uri="{C3380CC4-5D6E-409C-BE32-E72D297353CC}">
              <c16:uniqueId val="{00000006-5266-4003-9B81-4D241F579C3E}"/>
            </c:ext>
          </c:extLst>
        </c:ser>
        <c:ser>
          <c:idx val="7"/>
          <c:order val="7"/>
          <c:spPr>
            <a:solidFill>
              <a:schemeClr val="accent2">
                <a:lumMod val="6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VolTermStruct'!$I$13:$I$285</c:f>
              <c:numCache>
                <c:formatCode>0.0000</c:formatCode>
                <c:ptCount val="273"/>
                <c:pt idx="0">
                  <c:v>0.17635000328075628</c:v>
                </c:pt>
                <c:pt idx="1">
                  <c:v>0.17449394036133498</c:v>
                </c:pt>
                <c:pt idx="2">
                  <c:v>0.16588179784809964</c:v>
                </c:pt>
                <c:pt idx="3">
                  <c:v>0.16511106895991573</c:v>
                </c:pt>
                <c:pt idx="4">
                  <c:v>0.17678357525440974</c:v>
                </c:pt>
                <c:pt idx="5">
                  <c:v>0.17433889505892061</c:v>
                </c:pt>
                <c:pt idx="6">
                  <c:v>0.17075317514854707</c:v>
                </c:pt>
                <c:pt idx="7">
                  <c:v>0.1714150723103858</c:v>
                </c:pt>
                <c:pt idx="8">
                  <c:v>0.21708384597853991</c:v>
                </c:pt>
                <c:pt idx="9">
                  <c:v>0.24910262483538276</c:v>
                </c:pt>
                <c:pt idx="10">
                  <c:v>0.32250579694771769</c:v>
                </c:pt>
                <c:pt idx="11">
                  <c:v>0.50785450351043593</c:v>
                </c:pt>
                <c:pt idx="12">
                  <c:v>0.39111301485972905</c:v>
                </c:pt>
                <c:pt idx="13">
                  <c:v>0.40823100147582436</c:v>
                </c:pt>
                <c:pt idx="14">
                  <c:v>0.39091016905515658</c:v>
                </c:pt>
                <c:pt idx="15">
                  <c:v>0.35723598070577001</c:v>
                </c:pt>
                <c:pt idx="16">
                  <c:v>0.40500829749598927</c:v>
                </c:pt>
                <c:pt idx="17">
                  <c:v>0.35403035468423116</c:v>
                </c:pt>
                <c:pt idx="18">
                  <c:v>0.35434800667080174</c:v>
                </c:pt>
                <c:pt idx="19">
                  <c:v>0.34234053574875728</c:v>
                </c:pt>
                <c:pt idx="20">
                  <c:v>0.33047680162726639</c:v>
                </c:pt>
                <c:pt idx="21">
                  <c:v>0.31775549736687397</c:v>
                </c:pt>
                <c:pt idx="22">
                  <c:v>0.30914345247472141</c:v>
                </c:pt>
                <c:pt idx="23">
                  <c:v>0.30220162929252681</c:v>
                </c:pt>
                <c:pt idx="24">
                  <c:v>0.34068759163915285</c:v>
                </c:pt>
                <c:pt idx="25">
                  <c:v>0.32981828414094316</c:v>
                </c:pt>
                <c:pt idx="26">
                  <c:v>0.32245476904032894</c:v>
                </c:pt>
                <c:pt idx="27">
                  <c:v>0.31812801231208809</c:v>
                </c:pt>
                <c:pt idx="28">
                  <c:v>0.33471458069767396</c:v>
                </c:pt>
                <c:pt idx="29">
                  <c:v>0.31214118898023729</c:v>
                </c:pt>
                <c:pt idx="30">
                  <c:v>0.3208947919718268</c:v>
                </c:pt>
                <c:pt idx="31">
                  <c:v>0.31243996563501469</c:v>
                </c:pt>
                <c:pt idx="32">
                  <c:v>0.31292146144655614</c:v>
                </c:pt>
                <c:pt idx="33">
                  <c:v>0.30306314978706761</c:v>
                </c:pt>
                <c:pt idx="34">
                  <c:v>0.3084839553195593</c:v>
                </c:pt>
                <c:pt idx="35">
                  <c:v>0.33198582965403761</c:v>
                </c:pt>
                <c:pt idx="36">
                  <c:v>0.34089613850920192</c:v>
                </c:pt>
                <c:pt idx="37">
                  <c:v>0.31808860083221263</c:v>
                </c:pt>
                <c:pt idx="38">
                  <c:v>0.32964159415539362</c:v>
                </c:pt>
                <c:pt idx="39">
                  <c:v>0.32537863513710125</c:v>
                </c:pt>
                <c:pt idx="40">
                  <c:v>0.33176215465467185</c:v>
                </c:pt>
                <c:pt idx="41">
                  <c:v>0.29972490431247234</c:v>
                </c:pt>
                <c:pt idx="42">
                  <c:v>0.31648361342314624</c:v>
                </c:pt>
                <c:pt idx="43">
                  <c:v>0.33014855800914672</c:v>
                </c:pt>
                <c:pt idx="44">
                  <c:v>0.27708412751984535</c:v>
                </c:pt>
                <c:pt idx="45">
                  <c:v>0.27693941601443461</c:v>
                </c:pt>
                <c:pt idx="46">
                  <c:v>0.27305500517725684</c:v>
                </c:pt>
                <c:pt idx="47">
                  <c:v>0.26964685100568225</c:v>
                </c:pt>
                <c:pt idx="48">
                  <c:v>0.26740879159037606</c:v>
                </c:pt>
                <c:pt idx="49">
                  <c:v>0.28161021009876952</c:v>
                </c:pt>
                <c:pt idx="50">
                  <c:v>0.2915906039643702</c:v>
                </c:pt>
                <c:pt idx="51">
                  <c:v>0.28833254176002121</c:v>
                </c:pt>
                <c:pt idx="52">
                  <c:v>0.29298514384324781</c:v>
                </c:pt>
                <c:pt idx="53">
                  <c:v>0.28720919121309679</c:v>
                </c:pt>
                <c:pt idx="54">
                  <c:v>0.29428911877845548</c:v>
                </c:pt>
                <c:pt idx="55">
                  <c:v>0.29543909027617649</c:v>
                </c:pt>
                <c:pt idx="56">
                  <c:v>0.31817436534809096</c:v>
                </c:pt>
                <c:pt idx="57">
                  <c:v>0.30078450861299921</c:v>
                </c:pt>
                <c:pt idx="58">
                  <c:v>0.31062891935955589</c:v>
                </c:pt>
                <c:pt idx="59">
                  <c:v>0.30270169326814789</c:v>
                </c:pt>
                <c:pt idx="60">
                  <c:v>0.29737167945954973</c:v>
                </c:pt>
                <c:pt idx="61">
                  <c:v>0.29309517078159503</c:v>
                </c:pt>
                <c:pt idx="62">
                  <c:v>0.27497469775033723</c:v>
                </c:pt>
                <c:pt idx="63">
                  <c:v>0.26567794977687492</c:v>
                </c:pt>
                <c:pt idx="64">
                  <c:v>0.25183155378089811</c:v>
                </c:pt>
                <c:pt idx="65">
                  <c:v>0.24180339700434039</c:v>
                </c:pt>
                <c:pt idx="66">
                  <c:v>0.23890085154692273</c:v>
                </c:pt>
                <c:pt idx="67">
                  <c:v>0.2494689417518757</c:v>
                </c:pt>
                <c:pt idx="68">
                  <c:v>0.2419657176795881</c:v>
                </c:pt>
                <c:pt idx="69">
                  <c:v>0.25168920400954642</c:v>
                </c:pt>
                <c:pt idx="70">
                  <c:v>0.25812550157727493</c:v>
                </c:pt>
                <c:pt idx="71">
                  <c:v>0.26735446004493291</c:v>
                </c:pt>
                <c:pt idx="72">
                  <c:v>0.25501994181729204</c:v>
                </c:pt>
                <c:pt idx="73">
                  <c:v>0.24943036604714885</c:v>
                </c:pt>
                <c:pt idx="74">
                  <c:v>0.24462285054581479</c:v>
                </c:pt>
                <c:pt idx="75">
                  <c:v>0.24218498351715373</c:v>
                </c:pt>
                <c:pt idx="76">
                  <c:v>0.23897329352182478</c:v>
                </c:pt>
                <c:pt idx="77">
                  <c:v>0.23304417173477401</c:v>
                </c:pt>
                <c:pt idx="78">
                  <c:v>0.23597806136670788</c:v>
                </c:pt>
                <c:pt idx="79">
                  <c:v>0.24286154899886836</c:v>
                </c:pt>
                <c:pt idx="80">
                  <c:v>0.25515292188890232</c:v>
                </c:pt>
                <c:pt idx="81">
                  <c:v>0.25637085181601316</c:v>
                </c:pt>
                <c:pt idx="82">
                  <c:v>0.25355323999984924</c:v>
                </c:pt>
                <c:pt idx="83">
                  <c:v>0.2493887612886006</c:v>
                </c:pt>
                <c:pt idx="84">
                  <c:v>0.25092554990981703</c:v>
                </c:pt>
                <c:pt idx="85">
                  <c:v>0.25075665721228535</c:v>
                </c:pt>
                <c:pt idx="86">
                  <c:v>0.2432251138075395</c:v>
                </c:pt>
                <c:pt idx="87">
                  <c:v>0.2507973296875447</c:v>
                </c:pt>
                <c:pt idx="88">
                  <c:v>0.25691141394441791</c:v>
                </c:pt>
                <c:pt idx="89">
                  <c:v>0.2693903944038471</c:v>
                </c:pt>
                <c:pt idx="90">
                  <c:v>0.26566546698440602</c:v>
                </c:pt>
                <c:pt idx="91">
                  <c:v>0.25907177942556348</c:v>
                </c:pt>
                <c:pt idx="92">
                  <c:v>0.25424519785704297</c:v>
                </c:pt>
                <c:pt idx="93">
                  <c:v>0.24304864877100518</c:v>
                </c:pt>
                <c:pt idx="94">
                  <c:v>0.24021549955880903</c:v>
                </c:pt>
                <c:pt idx="95">
                  <c:v>0.24080625027094801</c:v>
                </c:pt>
                <c:pt idx="96">
                  <c:v>0.24948646973547456</c:v>
                </c:pt>
                <c:pt idx="97">
                  <c:v>0.24917746676278288</c:v>
                </c:pt>
                <c:pt idx="98">
                  <c:v>0.26052406689656665</c:v>
                </c:pt>
                <c:pt idx="99">
                  <c:v>0.29092509476239636</c:v>
                </c:pt>
                <c:pt idx="100">
                  <c:v>0.27338759829620651</c:v>
                </c:pt>
                <c:pt idx="101">
                  <c:v>0.27920548773635012</c:v>
                </c:pt>
                <c:pt idx="102">
                  <c:v>0.28075186517267697</c:v>
                </c:pt>
                <c:pt idx="103">
                  <c:v>0.26982999369747845</c:v>
                </c:pt>
                <c:pt idx="104">
                  <c:v>0.26114503127317884</c:v>
                </c:pt>
                <c:pt idx="105">
                  <c:v>0.25751575887865885</c:v>
                </c:pt>
                <c:pt idx="106">
                  <c:v>0.2751073525111889</c:v>
                </c:pt>
                <c:pt idx="107">
                  <c:v>0.3095131675408751</c:v>
                </c:pt>
                <c:pt idx="108">
                  <c:v>0.26596348812906895</c:v>
                </c:pt>
                <c:pt idx="109">
                  <c:v>0.26763452121089409</c:v>
                </c:pt>
                <c:pt idx="110">
                  <c:v>0.2814158748809244</c:v>
                </c:pt>
                <c:pt idx="111">
                  <c:v>0.29297092123890994</c:v>
                </c:pt>
                <c:pt idx="112">
                  <c:v>0.31702845216323644</c:v>
                </c:pt>
                <c:pt idx="113">
                  <c:v>0.33678693428981799</c:v>
                </c:pt>
                <c:pt idx="114">
                  <c:v>0.32353440739664624</c:v>
                </c:pt>
                <c:pt idx="115">
                  <c:v>0.28183917528711877</c:v>
                </c:pt>
                <c:pt idx="116">
                  <c:v>0.26929044443275751</c:v>
                </c:pt>
                <c:pt idx="117">
                  <c:v>0.27982249031878004</c:v>
                </c:pt>
                <c:pt idx="118">
                  <c:v>0.29766821182493997</c:v>
                </c:pt>
                <c:pt idx="119">
                  <c:v>0.28163156883923246</c:v>
                </c:pt>
                <c:pt idx="120">
                  <c:v>0.32959148517242542</c:v>
                </c:pt>
                <c:pt idx="121">
                  <c:v>0.31348861926976257</c:v>
                </c:pt>
                <c:pt idx="122">
                  <c:v>0.33585220658886844</c:v>
                </c:pt>
                <c:pt idx="123">
                  <c:v>0.30548554799711553</c:v>
                </c:pt>
                <c:pt idx="124">
                  <c:v>0.32063804871606788</c:v>
                </c:pt>
                <c:pt idx="125">
                  <c:v>0.30377424218508708</c:v>
                </c:pt>
                <c:pt idx="126">
                  <c:v>0.2893184748397587</c:v>
                </c:pt>
                <c:pt idx="127">
                  <c:v>0.33659600100993403</c:v>
                </c:pt>
                <c:pt idx="128">
                  <c:v>0.32139078926548653</c:v>
                </c:pt>
                <c:pt idx="129">
                  <c:v>0.31029650521485802</c:v>
                </c:pt>
                <c:pt idx="130">
                  <c:v>0.30575718855456524</c:v>
                </c:pt>
                <c:pt idx="131">
                  <c:v>0.30739490699528188</c:v>
                </c:pt>
                <c:pt idx="132">
                  <c:v>0.29945112782027683</c:v>
                </c:pt>
                <c:pt idx="133">
                  <c:v>0.29393204754241614</c:v>
                </c:pt>
                <c:pt idx="134">
                  <c:v>0.28614780957232</c:v>
                </c:pt>
                <c:pt idx="135">
                  <c:v>0.27950768016769661</c:v>
                </c:pt>
                <c:pt idx="136">
                  <c:v>0.2667572090745205</c:v>
                </c:pt>
                <c:pt idx="137">
                  <c:v>0.28414200167079351</c:v>
                </c:pt>
                <c:pt idx="138">
                  <c:v>0.29381313996595765</c:v>
                </c:pt>
                <c:pt idx="139">
                  <c:v>0.29548078390660321</c:v>
                </c:pt>
                <c:pt idx="140">
                  <c:v>0.29517650333656609</c:v>
                </c:pt>
                <c:pt idx="141">
                  <c:v>0.29408296318127858</c:v>
                </c:pt>
                <c:pt idx="142">
                  <c:v>0.32671812652590898</c:v>
                </c:pt>
                <c:pt idx="143">
                  <c:v>0.308508041384778</c:v>
                </c:pt>
                <c:pt idx="144">
                  <c:v>0.33806586747397416</c:v>
                </c:pt>
                <c:pt idx="145">
                  <c:v>0.3213711148325637</c:v>
                </c:pt>
                <c:pt idx="146">
                  <c:v>0.30843212370542566</c:v>
                </c:pt>
                <c:pt idx="147">
                  <c:v>0.28860487904441318</c:v>
                </c:pt>
                <c:pt idx="148">
                  <c:v>0.2890078266587508</c:v>
                </c:pt>
                <c:pt idx="149">
                  <c:v>0.28841196432734245</c:v>
                </c:pt>
                <c:pt idx="150">
                  <c:v>0.27138606281499184</c:v>
                </c:pt>
                <c:pt idx="151">
                  <c:v>0.27868559362364143</c:v>
                </c:pt>
                <c:pt idx="152">
                  <c:v>0.27490548594773856</c:v>
                </c:pt>
                <c:pt idx="153">
                  <c:v>0.27057266902587701</c:v>
                </c:pt>
                <c:pt idx="154">
                  <c:v>0.27490493702025082</c:v>
                </c:pt>
                <c:pt idx="155">
                  <c:v>0.27078556318766656</c:v>
                </c:pt>
                <c:pt idx="156">
                  <c:v>0.2695285399028759</c:v>
                </c:pt>
                <c:pt idx="157">
                  <c:v>0.25109167583564018</c:v>
                </c:pt>
                <c:pt idx="158">
                  <c:v>0.24151851488303305</c:v>
                </c:pt>
                <c:pt idx="159">
                  <c:v>0.23427759871142581</c:v>
                </c:pt>
                <c:pt idx="160">
                  <c:v>0.23016898916374354</c:v>
                </c:pt>
                <c:pt idx="161">
                  <c:v>0.2299097890412394</c:v>
                </c:pt>
                <c:pt idx="162">
                  <c:v>0.23352908961412877</c:v>
                </c:pt>
                <c:pt idx="163">
                  <c:v>0.25012983003989869</c:v>
                </c:pt>
                <c:pt idx="164">
                  <c:v>0.23607465704780303</c:v>
                </c:pt>
                <c:pt idx="165">
                  <c:v>0.22961175354518257</c:v>
                </c:pt>
                <c:pt idx="166">
                  <c:v>0.2571063318219281</c:v>
                </c:pt>
                <c:pt idx="167">
                  <c:v>0.25443632124740545</c:v>
                </c:pt>
                <c:pt idx="168">
                  <c:v>0.24767478211388214</c:v>
                </c:pt>
                <c:pt idx="169">
                  <c:v>0.24126580182203566</c:v>
                </c:pt>
                <c:pt idx="170">
                  <c:v>0.23742078972850869</c:v>
                </c:pt>
                <c:pt idx="171">
                  <c:v>0.23150485015114536</c:v>
                </c:pt>
                <c:pt idx="172">
                  <c:v>0.24880586312153372</c:v>
                </c:pt>
                <c:pt idx="173">
                  <c:v>0.24156156697949033</c:v>
                </c:pt>
                <c:pt idx="174">
                  <c:v>0.24519582825336467</c:v>
                </c:pt>
                <c:pt idx="175">
                  <c:v>0.2439750366804454</c:v>
                </c:pt>
                <c:pt idx="176">
                  <c:v>0.24206790082451429</c:v>
                </c:pt>
                <c:pt idx="177">
                  <c:v>0.23307708727480128</c:v>
                </c:pt>
                <c:pt idx="178">
                  <c:v>0.20665207420549245</c:v>
                </c:pt>
                <c:pt idx="179">
                  <c:v>0.20459930285209918</c:v>
                </c:pt>
                <c:pt idx="180">
                  <c:v>0.20610193446653666</c:v>
                </c:pt>
                <c:pt idx="181">
                  <c:v>0.19942959360743548</c:v>
                </c:pt>
                <c:pt idx="182">
                  <c:v>0.19354857130321321</c:v>
                </c:pt>
                <c:pt idx="183">
                  <c:v>0.19847872121994192</c:v>
                </c:pt>
                <c:pt idx="184">
                  <c:v>0.19166997894813159</c:v>
                </c:pt>
                <c:pt idx="185">
                  <c:v>0.19390928440731475</c:v>
                </c:pt>
                <c:pt idx="186">
                  <c:v>0.19584422926520392</c:v>
                </c:pt>
                <c:pt idx="187">
                  <c:v>0.2073807495518088</c:v>
                </c:pt>
                <c:pt idx="188">
                  <c:v>0.21121304771476984</c:v>
                </c:pt>
                <c:pt idx="189">
                  <c:v>0.21548477942613797</c:v>
                </c:pt>
                <c:pt idx="190">
                  <c:v>0.1969288169636986</c:v>
                </c:pt>
                <c:pt idx="191">
                  <c:v>0.19353549259002925</c:v>
                </c:pt>
                <c:pt idx="192">
                  <c:v>0.19220865196172562</c:v>
                </c:pt>
                <c:pt idx="193">
                  <c:v>0.19214383340957014</c:v>
                </c:pt>
                <c:pt idx="194">
                  <c:v>0.21696483080500184</c:v>
                </c:pt>
                <c:pt idx="195">
                  <c:v>0.22350023094759772</c:v>
                </c:pt>
                <c:pt idx="196">
                  <c:v>0.21000401439067265</c:v>
                </c:pt>
                <c:pt idx="197">
                  <c:v>0.21896058774668659</c:v>
                </c:pt>
                <c:pt idx="198">
                  <c:v>0.22589827484412117</c:v>
                </c:pt>
                <c:pt idx="199">
                  <c:v>0.21991306930188403</c:v>
                </c:pt>
                <c:pt idx="200">
                  <c:v>0.19989855118129488</c:v>
                </c:pt>
                <c:pt idx="201">
                  <c:v>0.19382915021896338</c:v>
                </c:pt>
                <c:pt idx="202">
                  <c:v>0.19017683765074297</c:v>
                </c:pt>
                <c:pt idx="203">
                  <c:v>0.18808767501307372</c:v>
                </c:pt>
                <c:pt idx="204">
                  <c:v>0.18960591848416583</c:v>
                </c:pt>
                <c:pt idx="205">
                  <c:v>0.18174068462943008</c:v>
                </c:pt>
                <c:pt idx="206">
                  <c:v>0.18688160170670068</c:v>
                </c:pt>
                <c:pt idx="207">
                  <c:v>0.18961115112773821</c:v>
                </c:pt>
                <c:pt idx="208">
                  <c:v>0.18661669132804132</c:v>
                </c:pt>
                <c:pt idx="209">
                  <c:v>0.17910393908796923</c:v>
                </c:pt>
                <c:pt idx="210">
                  <c:v>0.18256902648752227</c:v>
                </c:pt>
                <c:pt idx="211">
                  <c:v>0.17222862970678465</c:v>
                </c:pt>
                <c:pt idx="212">
                  <c:v>0.1775026562784662</c:v>
                </c:pt>
                <c:pt idx="213">
                  <c:v>0.17566481664087458</c:v>
                </c:pt>
                <c:pt idx="214">
                  <c:v>0.18662202746425244</c:v>
                </c:pt>
                <c:pt idx="215">
                  <c:v>0.18672183142512649</c:v>
                </c:pt>
                <c:pt idx="216">
                  <c:v>0.1771985299321634</c:v>
                </c:pt>
                <c:pt idx="217">
                  <c:v>0.18746262130414121</c:v>
                </c:pt>
                <c:pt idx="218">
                  <c:v>0.18902106738091706</c:v>
                </c:pt>
                <c:pt idx="219">
                  <c:v>0.19130389890240221</c:v>
                </c:pt>
                <c:pt idx="220">
                  <c:v>0.18724623800046183</c:v>
                </c:pt>
                <c:pt idx="221">
                  <c:v>0.19177650355824638</c:v>
                </c:pt>
                <c:pt idx="222">
                  <c:v>0.19354184743018024</c:v>
                </c:pt>
                <c:pt idx="223">
                  <c:v>0.20919796067432164</c:v>
                </c:pt>
                <c:pt idx="224">
                  <c:v>0.19188895096822112</c:v>
                </c:pt>
                <c:pt idx="225">
                  <c:v>0.18855119846954554</c:v>
                </c:pt>
                <c:pt idx="226">
                  <c:v>0.17641609457137061</c:v>
                </c:pt>
                <c:pt idx="227">
                  <c:v>0.17410254545906426</c:v>
                </c:pt>
                <c:pt idx="228">
                  <c:v>0.16925554402577883</c:v>
                </c:pt>
                <c:pt idx="229">
                  <c:v>0.17386016188252398</c:v>
                </c:pt>
                <c:pt idx="230">
                  <c:v>0.1745473766546691</c:v>
                </c:pt>
                <c:pt idx="231">
                  <c:v>0.17197593585036861</c:v>
                </c:pt>
                <c:pt idx="232">
                  <c:v>0.1755778129108099</c:v>
                </c:pt>
                <c:pt idx="233">
                  <c:v>0.17890398103067839</c:v>
                </c:pt>
                <c:pt idx="234">
                  <c:v>0.17275806646682382</c:v>
                </c:pt>
                <c:pt idx="235">
                  <c:v>0.17489954681351963</c:v>
                </c:pt>
                <c:pt idx="236">
                  <c:v>0.17989031924865737</c:v>
                </c:pt>
                <c:pt idx="237">
                  <c:v>0.18497207786856726</c:v>
                </c:pt>
                <c:pt idx="238">
                  <c:v>0.19625940989901786</c:v>
                </c:pt>
                <c:pt idx="239">
                  <c:v>0.25065678236482103</c:v>
                </c:pt>
                <c:pt idx="240">
                  <c:v>0.20472692691281652</c:v>
                </c:pt>
                <c:pt idx="241">
                  <c:v>0.19795301282239067</c:v>
                </c:pt>
                <c:pt idx="242">
                  <c:v>0.19509322899200013</c:v>
                </c:pt>
                <c:pt idx="243">
                  <c:v>0.22009268674423435</c:v>
                </c:pt>
                <c:pt idx="244">
                  <c:v>0.213681971688304</c:v>
                </c:pt>
                <c:pt idx="245">
                  <c:v>0.21157279879151467</c:v>
                </c:pt>
                <c:pt idx="246">
                  <c:v>0.20348119211024504</c:v>
                </c:pt>
                <c:pt idx="247">
                  <c:v>0.22076582499876524</c:v>
                </c:pt>
                <c:pt idx="248">
                  <c:v>0.22490224661904559</c:v>
                </c:pt>
                <c:pt idx="249">
                  <c:v>0.217334936936772</c:v>
                </c:pt>
                <c:pt idx="250">
                  <c:v>0.20541987251299981</c:v>
                </c:pt>
                <c:pt idx="251">
                  <c:v>0.20826168004630766</c:v>
                </c:pt>
                <c:pt idx="252">
                  <c:v>0.2089468856720248</c:v>
                </c:pt>
                <c:pt idx="253">
                  <c:v>0.18915992934547735</c:v>
                </c:pt>
                <c:pt idx="254">
                  <c:v>0.19420036821915568</c:v>
                </c:pt>
                <c:pt idx="255">
                  <c:v>0.1864333716313098</c:v>
                </c:pt>
                <c:pt idx="256">
                  <c:v>0.18586767915233643</c:v>
                </c:pt>
                <c:pt idx="257">
                  <c:v>0.19423817590658271</c:v>
                </c:pt>
                <c:pt idx="258">
                  <c:v>0.20304903836127777</c:v>
                </c:pt>
                <c:pt idx="259">
                  <c:v>0.1947683516976218</c:v>
                </c:pt>
                <c:pt idx="260">
                  <c:v>0.21148889646730243</c:v>
                </c:pt>
                <c:pt idx="261">
                  <c:v>0.20855965178952166</c:v>
                </c:pt>
                <c:pt idx="262">
                  <c:v>0.21120252981610302</c:v>
                </c:pt>
                <c:pt idx="263">
                  <c:v>0.19643180849265163</c:v>
                </c:pt>
                <c:pt idx="264">
                  <c:v>0.19712711977209288</c:v>
                </c:pt>
                <c:pt idx="265">
                  <c:v>0.203234490271264</c:v>
                </c:pt>
                <c:pt idx="266">
                  <c:v>0.19792083521889373</c:v>
                </c:pt>
                <c:pt idx="267">
                  <c:v>0.19715082161361455</c:v>
                </c:pt>
                <c:pt idx="268">
                  <c:v>0.21147646212911161</c:v>
                </c:pt>
                <c:pt idx="269">
                  <c:v>0.22790737399642841</c:v>
                </c:pt>
                <c:pt idx="270">
                  <c:v>0.24553457643203702</c:v>
                </c:pt>
                <c:pt idx="271">
                  <c:v>0.22285441177592602</c:v>
                </c:pt>
                <c:pt idx="272">
                  <c:v>0.20467454245809311</c:v>
                </c:pt>
              </c:numCache>
            </c:numRef>
          </c:val>
          <c:extLst>
            <c:ext xmlns:c16="http://schemas.microsoft.com/office/drawing/2014/chart" uri="{C3380CC4-5D6E-409C-BE32-E72D297353CC}">
              <c16:uniqueId val="{00000007-5266-4003-9B81-4D241F579C3E}"/>
            </c:ext>
          </c:extLst>
        </c:ser>
        <c:ser>
          <c:idx val="8"/>
          <c:order val="8"/>
          <c:spPr>
            <a:solidFill>
              <a:schemeClr val="accent3">
                <a:lumMod val="6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VolTermStruct'!$J$13:$J$285</c:f>
              <c:numCache>
                <c:formatCode>0.0000</c:formatCode>
                <c:ptCount val="273"/>
                <c:pt idx="0">
                  <c:v>0.17781501895554064</c:v>
                </c:pt>
                <c:pt idx="1">
                  <c:v>0.17585038796321278</c:v>
                </c:pt>
                <c:pt idx="2">
                  <c:v>0.1673122332793735</c:v>
                </c:pt>
                <c:pt idx="3">
                  <c:v>0.16687475683906519</c:v>
                </c:pt>
                <c:pt idx="4">
                  <c:v>0.17859010680948248</c:v>
                </c:pt>
                <c:pt idx="5">
                  <c:v>0.17708491488821265</c:v>
                </c:pt>
                <c:pt idx="6">
                  <c:v>0.17449873395786042</c:v>
                </c:pt>
                <c:pt idx="7">
                  <c:v>0.17551410298098064</c:v>
                </c:pt>
                <c:pt idx="8">
                  <c:v>0.21844095599098456</c:v>
                </c:pt>
                <c:pt idx="9">
                  <c:v>0.24703678252270597</c:v>
                </c:pt>
                <c:pt idx="10">
                  <c:v>0.32046342420925861</c:v>
                </c:pt>
                <c:pt idx="11">
                  <c:v>0.50629943489179463</c:v>
                </c:pt>
                <c:pt idx="12">
                  <c:v>0.39358730890431132</c:v>
                </c:pt>
                <c:pt idx="13">
                  <c:v>0.39444806480957362</c:v>
                </c:pt>
                <c:pt idx="14">
                  <c:v>0.37073098615228345</c:v>
                </c:pt>
                <c:pt idx="15">
                  <c:v>0.33489684433407857</c:v>
                </c:pt>
                <c:pt idx="16">
                  <c:v>0.37912244137055917</c:v>
                </c:pt>
                <c:pt idx="17">
                  <c:v>0.33833708117581646</c:v>
                </c:pt>
                <c:pt idx="18">
                  <c:v>0.34329106744904098</c:v>
                </c:pt>
                <c:pt idx="19">
                  <c:v>0.33688972748001067</c:v>
                </c:pt>
                <c:pt idx="20">
                  <c:v>0.32738005968641409</c:v>
                </c:pt>
                <c:pt idx="21">
                  <c:v>0.31448207898202668</c:v>
                </c:pt>
                <c:pt idx="22">
                  <c:v>0.30655082392464039</c:v>
                </c:pt>
                <c:pt idx="23">
                  <c:v>0.30016144761415736</c:v>
                </c:pt>
                <c:pt idx="24">
                  <c:v>0.33578882333487531</c:v>
                </c:pt>
                <c:pt idx="25">
                  <c:v>0.32645720465459105</c:v>
                </c:pt>
                <c:pt idx="26">
                  <c:v>0.31851179113104633</c:v>
                </c:pt>
                <c:pt idx="27">
                  <c:v>0.31471357579570053</c:v>
                </c:pt>
                <c:pt idx="28">
                  <c:v>0.33463022473736392</c:v>
                </c:pt>
                <c:pt idx="29">
                  <c:v>0.31564832659005254</c:v>
                </c:pt>
                <c:pt idx="30">
                  <c:v>0.32327348759506586</c:v>
                </c:pt>
                <c:pt idx="31">
                  <c:v>0.31344340344794863</c:v>
                </c:pt>
                <c:pt idx="32">
                  <c:v>0.31481749238050744</c:v>
                </c:pt>
                <c:pt idx="33">
                  <c:v>0.3043348140615697</c:v>
                </c:pt>
                <c:pt idx="34">
                  <c:v>0.30834817399518133</c:v>
                </c:pt>
                <c:pt idx="35">
                  <c:v>0.33039296073534336</c:v>
                </c:pt>
                <c:pt idx="36">
                  <c:v>0.34124995918357548</c:v>
                </c:pt>
                <c:pt idx="37">
                  <c:v>0.31923118516971871</c:v>
                </c:pt>
                <c:pt idx="38">
                  <c:v>0.33057358819952803</c:v>
                </c:pt>
                <c:pt idx="39">
                  <c:v>0.32592715684196544</c:v>
                </c:pt>
                <c:pt idx="40">
                  <c:v>0.32907585640863335</c:v>
                </c:pt>
                <c:pt idx="41">
                  <c:v>0.29914399508254236</c:v>
                </c:pt>
                <c:pt idx="42">
                  <c:v>0.31649744332153729</c:v>
                </c:pt>
                <c:pt idx="43">
                  <c:v>0.32837661396520085</c:v>
                </c:pt>
                <c:pt idx="44">
                  <c:v>0.28125576304473676</c:v>
                </c:pt>
                <c:pt idx="45">
                  <c:v>0.28071455649329397</c:v>
                </c:pt>
                <c:pt idx="46">
                  <c:v>0.27414532319127383</c:v>
                </c:pt>
                <c:pt idx="47">
                  <c:v>0.27138946215776516</c:v>
                </c:pt>
                <c:pt idx="48">
                  <c:v>0.2700983267755126</c:v>
                </c:pt>
                <c:pt idx="49">
                  <c:v>0.28383143819509249</c:v>
                </c:pt>
                <c:pt idx="50">
                  <c:v>0.29288943537413403</c:v>
                </c:pt>
                <c:pt idx="51">
                  <c:v>0.28985262126167111</c:v>
                </c:pt>
                <c:pt idx="52">
                  <c:v>0.29420683377007228</c:v>
                </c:pt>
                <c:pt idx="53">
                  <c:v>0.28727643996353025</c:v>
                </c:pt>
                <c:pt idx="54">
                  <c:v>0.29321300308834136</c:v>
                </c:pt>
                <c:pt idx="55">
                  <c:v>0.29514266479219431</c:v>
                </c:pt>
                <c:pt idx="56">
                  <c:v>0.31711101401554848</c:v>
                </c:pt>
                <c:pt idx="57">
                  <c:v>0.30019314376020312</c:v>
                </c:pt>
                <c:pt idx="58">
                  <c:v>0.31119994466432649</c:v>
                </c:pt>
                <c:pt idx="59">
                  <c:v>0.30325687636515664</c:v>
                </c:pt>
                <c:pt idx="60">
                  <c:v>0.29635975705733114</c:v>
                </c:pt>
                <c:pt idx="61">
                  <c:v>0.29428577302623227</c:v>
                </c:pt>
                <c:pt idx="62">
                  <c:v>0.2815339898430107</c:v>
                </c:pt>
                <c:pt idx="63">
                  <c:v>0.27050106409383817</c:v>
                </c:pt>
                <c:pt idx="64">
                  <c:v>0.25119462667590031</c:v>
                </c:pt>
                <c:pt idx="65">
                  <c:v>0.23853241646996076</c:v>
                </c:pt>
                <c:pt idx="66">
                  <c:v>0.23350866818474417</c:v>
                </c:pt>
                <c:pt idx="67">
                  <c:v>0.24061966603557539</c:v>
                </c:pt>
                <c:pt idx="68">
                  <c:v>0.23994064061522771</c:v>
                </c:pt>
                <c:pt idx="69">
                  <c:v>0.25459715285538764</c:v>
                </c:pt>
                <c:pt idx="70">
                  <c:v>0.2617643006397869</c:v>
                </c:pt>
                <c:pt idx="71">
                  <c:v>0.27007209831175544</c:v>
                </c:pt>
                <c:pt idx="72">
                  <c:v>0.25731969908457747</c:v>
                </c:pt>
                <c:pt idx="73">
                  <c:v>0.24932275610154522</c:v>
                </c:pt>
                <c:pt idx="74">
                  <c:v>0.24426618895233002</c:v>
                </c:pt>
                <c:pt idx="75">
                  <c:v>0.24112706697189176</c:v>
                </c:pt>
                <c:pt idx="76">
                  <c:v>0.23849687745900039</c:v>
                </c:pt>
                <c:pt idx="77">
                  <c:v>0.2374432363960392</c:v>
                </c:pt>
                <c:pt idx="78">
                  <c:v>0.24251576970457098</c:v>
                </c:pt>
                <c:pt idx="79">
                  <c:v>0.24910780273277067</c:v>
                </c:pt>
                <c:pt idx="80">
                  <c:v>0.26001323758979239</c:v>
                </c:pt>
                <c:pt idx="81">
                  <c:v>0.25924469972701064</c:v>
                </c:pt>
                <c:pt idx="82">
                  <c:v>0.25410928810336825</c:v>
                </c:pt>
                <c:pt idx="83">
                  <c:v>0.24928868796757031</c:v>
                </c:pt>
                <c:pt idx="84">
                  <c:v>0.25263999930286779</c:v>
                </c:pt>
                <c:pt idx="85">
                  <c:v>0.25342870554940367</c:v>
                </c:pt>
                <c:pt idx="86">
                  <c:v>0.24620741441361835</c:v>
                </c:pt>
                <c:pt idx="87">
                  <c:v>0.2538740559233455</c:v>
                </c:pt>
                <c:pt idx="88">
                  <c:v>0.25976744240529137</c:v>
                </c:pt>
                <c:pt idx="89">
                  <c:v>0.270215138039541</c:v>
                </c:pt>
                <c:pt idx="90">
                  <c:v>0.26643692557586451</c:v>
                </c:pt>
                <c:pt idx="91">
                  <c:v>0.26052763313009786</c:v>
                </c:pt>
                <c:pt idx="92">
                  <c:v>0.25663425159695846</c:v>
                </c:pt>
                <c:pt idx="93">
                  <c:v>0.24673037086403518</c:v>
                </c:pt>
                <c:pt idx="94">
                  <c:v>0.24266765665507678</c:v>
                </c:pt>
                <c:pt idx="95">
                  <c:v>0.24440247629920225</c:v>
                </c:pt>
                <c:pt idx="96">
                  <c:v>0.25194137927573951</c:v>
                </c:pt>
                <c:pt idx="97">
                  <c:v>0.25375135095019724</c:v>
                </c:pt>
                <c:pt idx="98">
                  <c:v>0.26421476212402373</c:v>
                </c:pt>
                <c:pt idx="99">
                  <c:v>0.29202646692749773</c:v>
                </c:pt>
                <c:pt idx="100">
                  <c:v>0.27775964957082511</c:v>
                </c:pt>
                <c:pt idx="101">
                  <c:v>0.2863668933208543</c:v>
                </c:pt>
                <c:pt idx="102">
                  <c:v>0.28656500936920004</c:v>
                </c:pt>
                <c:pt idx="103">
                  <c:v>0.27503137806505007</c:v>
                </c:pt>
                <c:pt idx="104">
                  <c:v>0.26478073553856651</c:v>
                </c:pt>
                <c:pt idx="105">
                  <c:v>0.26136172770793487</c:v>
                </c:pt>
                <c:pt idx="106">
                  <c:v>0.27485373871962582</c:v>
                </c:pt>
                <c:pt idx="107">
                  <c:v>0.30602287099937991</c:v>
                </c:pt>
                <c:pt idx="108">
                  <c:v>0.26707581588231383</c:v>
                </c:pt>
                <c:pt idx="109">
                  <c:v>0.26936378803012795</c:v>
                </c:pt>
                <c:pt idx="110">
                  <c:v>0.28125653305066978</c:v>
                </c:pt>
                <c:pt idx="111">
                  <c:v>0.29262900178496132</c:v>
                </c:pt>
                <c:pt idx="112">
                  <c:v>0.31595048673358295</c:v>
                </c:pt>
                <c:pt idx="113">
                  <c:v>0.33559655646871001</c:v>
                </c:pt>
                <c:pt idx="114">
                  <c:v>0.32511193724594706</c:v>
                </c:pt>
                <c:pt idx="115">
                  <c:v>0.28565240101651529</c:v>
                </c:pt>
                <c:pt idx="116">
                  <c:v>0.27312084457834018</c:v>
                </c:pt>
                <c:pt idx="117">
                  <c:v>0.28110330938251421</c:v>
                </c:pt>
                <c:pt idx="118">
                  <c:v>0.29287334288423172</c:v>
                </c:pt>
                <c:pt idx="119">
                  <c:v>0.28023123259387317</c:v>
                </c:pt>
                <c:pt idx="120">
                  <c:v>0.32290369544621239</c:v>
                </c:pt>
                <c:pt idx="121">
                  <c:v>0.30866338889039097</c:v>
                </c:pt>
                <c:pt idx="122">
                  <c:v>0.33285062148642736</c:v>
                </c:pt>
                <c:pt idx="123">
                  <c:v>0.30638028098474551</c:v>
                </c:pt>
                <c:pt idx="124">
                  <c:v>0.32115261352158159</c:v>
                </c:pt>
                <c:pt idx="125">
                  <c:v>0.30499015266387924</c:v>
                </c:pt>
                <c:pt idx="126">
                  <c:v>0.29467299495439092</c:v>
                </c:pt>
                <c:pt idx="127">
                  <c:v>0.33644190694766424</c:v>
                </c:pt>
                <c:pt idx="128">
                  <c:v>0.32157649411620665</c:v>
                </c:pt>
                <c:pt idx="129">
                  <c:v>0.31073802502226078</c:v>
                </c:pt>
                <c:pt idx="130">
                  <c:v>0.30537493662717358</c:v>
                </c:pt>
                <c:pt idx="131">
                  <c:v>0.30818792705170933</c:v>
                </c:pt>
                <c:pt idx="132">
                  <c:v>0.30140757646167704</c:v>
                </c:pt>
                <c:pt idx="133">
                  <c:v>0.29917717802162686</c:v>
                </c:pt>
                <c:pt idx="134">
                  <c:v>0.28929744415821346</c:v>
                </c:pt>
                <c:pt idx="135">
                  <c:v>0.28293689308369147</c:v>
                </c:pt>
                <c:pt idx="136">
                  <c:v>0.26968327047694174</c:v>
                </c:pt>
                <c:pt idx="137">
                  <c:v>0.28599541474304802</c:v>
                </c:pt>
                <c:pt idx="138">
                  <c:v>0.29537418283241301</c:v>
                </c:pt>
                <c:pt idx="139">
                  <c:v>0.29580393958667567</c:v>
                </c:pt>
                <c:pt idx="140">
                  <c:v>0.29601166461196055</c:v>
                </c:pt>
                <c:pt idx="141">
                  <c:v>0.29765336586366681</c:v>
                </c:pt>
                <c:pt idx="142">
                  <c:v>0.32716360365951669</c:v>
                </c:pt>
                <c:pt idx="143">
                  <c:v>0.30900972477531835</c:v>
                </c:pt>
                <c:pt idx="144">
                  <c:v>0.33623278342866125</c:v>
                </c:pt>
                <c:pt idx="145">
                  <c:v>0.32144728447172405</c:v>
                </c:pt>
                <c:pt idx="146">
                  <c:v>0.3100770432161582</c:v>
                </c:pt>
                <c:pt idx="147">
                  <c:v>0.29123242400025123</c:v>
                </c:pt>
                <c:pt idx="148">
                  <c:v>0.29280306299720354</c:v>
                </c:pt>
                <c:pt idx="149">
                  <c:v>0.29059081454918456</c:v>
                </c:pt>
                <c:pt idx="150">
                  <c:v>0.27440494292637468</c:v>
                </c:pt>
                <c:pt idx="151">
                  <c:v>0.28207559188154485</c:v>
                </c:pt>
                <c:pt idx="152">
                  <c:v>0.27629855615807847</c:v>
                </c:pt>
                <c:pt idx="153">
                  <c:v>0.27298685020749719</c:v>
                </c:pt>
                <c:pt idx="154">
                  <c:v>0.27680907083081563</c:v>
                </c:pt>
                <c:pt idx="155">
                  <c:v>0.27257932949678759</c:v>
                </c:pt>
                <c:pt idx="156">
                  <c:v>0.27095753203653511</c:v>
                </c:pt>
                <c:pt idx="157">
                  <c:v>0.253422863624165</c:v>
                </c:pt>
                <c:pt idx="158">
                  <c:v>0.24391190689142558</c:v>
                </c:pt>
                <c:pt idx="159">
                  <c:v>0.23704322276249401</c:v>
                </c:pt>
                <c:pt idx="160">
                  <c:v>0.23228397293299138</c:v>
                </c:pt>
                <c:pt idx="161">
                  <c:v>0.23198461859243161</c:v>
                </c:pt>
                <c:pt idx="162">
                  <c:v>0.23606170850531183</c:v>
                </c:pt>
                <c:pt idx="163">
                  <c:v>0.2522425904122676</c:v>
                </c:pt>
                <c:pt idx="164">
                  <c:v>0.23897948639921271</c:v>
                </c:pt>
                <c:pt idx="165">
                  <c:v>0.23248549921350803</c:v>
                </c:pt>
                <c:pt idx="166">
                  <c:v>0.25817570999226302</c:v>
                </c:pt>
                <c:pt idx="167">
                  <c:v>0.25556271053524593</c:v>
                </c:pt>
                <c:pt idx="168">
                  <c:v>0.24829913188516334</c:v>
                </c:pt>
                <c:pt idx="169">
                  <c:v>0.2411738209237862</c:v>
                </c:pt>
                <c:pt idx="170">
                  <c:v>0.23893843320908917</c:v>
                </c:pt>
                <c:pt idx="171">
                  <c:v>0.23218923078745971</c:v>
                </c:pt>
                <c:pt idx="172">
                  <c:v>0.24883426397113842</c:v>
                </c:pt>
                <c:pt idx="173">
                  <c:v>0.24407590909270788</c:v>
                </c:pt>
                <c:pt idx="174">
                  <c:v>0.24779765734908923</c:v>
                </c:pt>
                <c:pt idx="175">
                  <c:v>0.24699402561587339</c:v>
                </c:pt>
                <c:pt idx="176">
                  <c:v>0.2427780386498132</c:v>
                </c:pt>
                <c:pt idx="177">
                  <c:v>0.23715482247066913</c:v>
                </c:pt>
                <c:pt idx="178">
                  <c:v>0.21216168875413949</c:v>
                </c:pt>
                <c:pt idx="179">
                  <c:v>0.20823584221877858</c:v>
                </c:pt>
                <c:pt idx="180">
                  <c:v>0.21001415778159932</c:v>
                </c:pt>
                <c:pt idx="181">
                  <c:v>0.20414604531441452</c:v>
                </c:pt>
                <c:pt idx="182">
                  <c:v>0.19948939563532772</c:v>
                </c:pt>
                <c:pt idx="183">
                  <c:v>0.20112032200690694</c:v>
                </c:pt>
                <c:pt idx="184">
                  <c:v>0.19544084071367698</c:v>
                </c:pt>
                <c:pt idx="185">
                  <c:v>0.19915235835657408</c:v>
                </c:pt>
                <c:pt idx="186">
                  <c:v>0.20032090259516253</c:v>
                </c:pt>
                <c:pt idx="187">
                  <c:v>0.21238696676445759</c:v>
                </c:pt>
                <c:pt idx="188">
                  <c:v>0.21657661739223158</c:v>
                </c:pt>
                <c:pt idx="189">
                  <c:v>0.22045178249017744</c:v>
                </c:pt>
                <c:pt idx="190">
                  <c:v>0.20116707440039505</c:v>
                </c:pt>
                <c:pt idx="191">
                  <c:v>0.19873937716665097</c:v>
                </c:pt>
                <c:pt idx="192">
                  <c:v>0.19620945531141964</c:v>
                </c:pt>
                <c:pt idx="193">
                  <c:v>0.1957704138548014</c:v>
                </c:pt>
                <c:pt idx="194">
                  <c:v>0.21923109022705389</c:v>
                </c:pt>
                <c:pt idx="195">
                  <c:v>0.22625553216899527</c:v>
                </c:pt>
                <c:pt idx="196">
                  <c:v>0.21539510811362844</c:v>
                </c:pt>
                <c:pt idx="197">
                  <c:v>0.22421567260005396</c:v>
                </c:pt>
                <c:pt idx="198">
                  <c:v>0.23055865658509395</c:v>
                </c:pt>
                <c:pt idx="199">
                  <c:v>0.22341124785893982</c:v>
                </c:pt>
                <c:pt idx="200">
                  <c:v>0.20290205243830328</c:v>
                </c:pt>
                <c:pt idx="201">
                  <c:v>0.19672219512623224</c:v>
                </c:pt>
                <c:pt idx="202">
                  <c:v>0.19411438551881999</c:v>
                </c:pt>
                <c:pt idx="203">
                  <c:v>0.19217154415450538</c:v>
                </c:pt>
                <c:pt idx="204">
                  <c:v>0.19340668136049866</c:v>
                </c:pt>
                <c:pt idx="205">
                  <c:v>0.18596012335898299</c:v>
                </c:pt>
                <c:pt idx="206">
                  <c:v>0.1903065575621512</c:v>
                </c:pt>
                <c:pt idx="207">
                  <c:v>0.19281084216873673</c:v>
                </c:pt>
                <c:pt idx="208">
                  <c:v>0.19022898192606125</c:v>
                </c:pt>
                <c:pt idx="209">
                  <c:v>0.18237004885078348</c:v>
                </c:pt>
                <c:pt idx="210">
                  <c:v>0.18527133289792078</c:v>
                </c:pt>
                <c:pt idx="211">
                  <c:v>0.17614076223974021</c:v>
                </c:pt>
                <c:pt idx="212">
                  <c:v>0.18293001939897136</c:v>
                </c:pt>
                <c:pt idx="213">
                  <c:v>0.18280100445050654</c:v>
                </c:pt>
                <c:pt idx="214">
                  <c:v>0.19614356232126171</c:v>
                </c:pt>
                <c:pt idx="215">
                  <c:v>0.194808593891138</c:v>
                </c:pt>
                <c:pt idx="216">
                  <c:v>0.18476990952926819</c:v>
                </c:pt>
                <c:pt idx="217">
                  <c:v>0.19418746810070933</c:v>
                </c:pt>
                <c:pt idx="218">
                  <c:v>0.19295016343483329</c:v>
                </c:pt>
                <c:pt idx="219">
                  <c:v>0.19352882967941579</c:v>
                </c:pt>
                <c:pt idx="220">
                  <c:v>0.19068503755420541</c:v>
                </c:pt>
                <c:pt idx="221">
                  <c:v>0.19461085442828113</c:v>
                </c:pt>
                <c:pt idx="222">
                  <c:v>0.19595439213402902</c:v>
                </c:pt>
                <c:pt idx="223">
                  <c:v>0.21055710883813394</c:v>
                </c:pt>
                <c:pt idx="224">
                  <c:v>0.19317546344649211</c:v>
                </c:pt>
                <c:pt idx="225">
                  <c:v>0.18989285103500514</c:v>
                </c:pt>
                <c:pt idx="226">
                  <c:v>0.17884111943461362</c:v>
                </c:pt>
                <c:pt idx="227">
                  <c:v>0.17683379067161101</c:v>
                </c:pt>
                <c:pt idx="228">
                  <c:v>0.17289546918309098</c:v>
                </c:pt>
                <c:pt idx="229">
                  <c:v>0.17787234378938113</c:v>
                </c:pt>
                <c:pt idx="230">
                  <c:v>0.17823427054111962</c:v>
                </c:pt>
                <c:pt idx="231">
                  <c:v>0.17547249715532739</c:v>
                </c:pt>
                <c:pt idx="232">
                  <c:v>0.17918508940246899</c:v>
                </c:pt>
                <c:pt idx="233">
                  <c:v>0.18277906665747037</c:v>
                </c:pt>
                <c:pt idx="234">
                  <c:v>0.17615378642946425</c:v>
                </c:pt>
                <c:pt idx="235">
                  <c:v>0.17888173440995084</c:v>
                </c:pt>
                <c:pt idx="236">
                  <c:v>0.18294291976836394</c:v>
                </c:pt>
                <c:pt idx="237">
                  <c:v>0.18721729899133291</c:v>
                </c:pt>
                <c:pt idx="238">
                  <c:v>0.19796398592105335</c:v>
                </c:pt>
                <c:pt idx="239">
                  <c:v>0.25083575415627551</c:v>
                </c:pt>
                <c:pt idx="240">
                  <c:v>0.21127406749804895</c:v>
                </c:pt>
                <c:pt idx="241">
                  <c:v>0.20041843967519379</c:v>
                </c:pt>
                <c:pt idx="242">
                  <c:v>0.1966039069414022</c:v>
                </c:pt>
                <c:pt idx="243">
                  <c:v>0.21997502497126403</c:v>
                </c:pt>
                <c:pt idx="244">
                  <c:v>0.21418057178810584</c:v>
                </c:pt>
                <c:pt idx="245">
                  <c:v>0.21045157995496874</c:v>
                </c:pt>
                <c:pt idx="246">
                  <c:v>0.20439280414669297</c:v>
                </c:pt>
                <c:pt idx="247">
                  <c:v>0.22055453446282824</c:v>
                </c:pt>
                <c:pt idx="248">
                  <c:v>0.22662007323316619</c:v>
                </c:pt>
                <c:pt idx="249">
                  <c:v>0.22511967639326452</c:v>
                </c:pt>
                <c:pt idx="250">
                  <c:v>0.2050780369650364</c:v>
                </c:pt>
                <c:pt idx="251">
                  <c:v>0.2086837644168264</c:v>
                </c:pt>
                <c:pt idx="252">
                  <c:v>0.20951690141792184</c:v>
                </c:pt>
                <c:pt idx="253">
                  <c:v>0.1914125336766708</c:v>
                </c:pt>
                <c:pt idx="254">
                  <c:v>0.19695874508071279</c:v>
                </c:pt>
                <c:pt idx="255">
                  <c:v>0.19090214701299268</c:v>
                </c:pt>
                <c:pt idx="256">
                  <c:v>0.19134530981887071</c:v>
                </c:pt>
                <c:pt idx="257">
                  <c:v>0.20068792848807557</c:v>
                </c:pt>
                <c:pt idx="258">
                  <c:v>0.20938691619738189</c:v>
                </c:pt>
                <c:pt idx="259">
                  <c:v>0.19616682935503035</c:v>
                </c:pt>
                <c:pt idx="260">
                  <c:v>0.21157580765435632</c:v>
                </c:pt>
                <c:pt idx="261">
                  <c:v>0.20860888500049607</c:v>
                </c:pt>
                <c:pt idx="262">
                  <c:v>0.21376990943076216</c:v>
                </c:pt>
                <c:pt idx="263">
                  <c:v>0.19803934350749136</c:v>
                </c:pt>
                <c:pt idx="264">
                  <c:v>0.19853870332736043</c:v>
                </c:pt>
                <c:pt idx="265">
                  <c:v>0.20527371129809566</c:v>
                </c:pt>
                <c:pt idx="266">
                  <c:v>0.19936787600489797</c:v>
                </c:pt>
                <c:pt idx="267">
                  <c:v>0.19915916908042369</c:v>
                </c:pt>
                <c:pt idx="268">
                  <c:v>0.21339884468072598</c:v>
                </c:pt>
                <c:pt idx="269">
                  <c:v>0.22727496169987818</c:v>
                </c:pt>
                <c:pt idx="270">
                  <c:v>0.24440266708810723</c:v>
                </c:pt>
                <c:pt idx="271">
                  <c:v>0.22510262460897354</c:v>
                </c:pt>
                <c:pt idx="272">
                  <c:v>0.20544568481169176</c:v>
                </c:pt>
              </c:numCache>
            </c:numRef>
          </c:val>
          <c:extLst>
            <c:ext xmlns:c16="http://schemas.microsoft.com/office/drawing/2014/chart" uri="{C3380CC4-5D6E-409C-BE32-E72D297353CC}">
              <c16:uniqueId val="{00000008-5266-4003-9B81-4D241F579C3E}"/>
            </c:ext>
          </c:extLst>
        </c:ser>
        <c:ser>
          <c:idx val="9"/>
          <c:order val="9"/>
          <c:spPr>
            <a:solidFill>
              <a:schemeClr val="accent4">
                <a:lumMod val="6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VolTermStruct'!$K$13:$K$285</c:f>
              <c:numCache>
                <c:formatCode>0.0000</c:formatCode>
                <c:ptCount val="273"/>
                <c:pt idx="0">
                  <c:v>0.17998016385889784</c:v>
                </c:pt>
                <c:pt idx="1">
                  <c:v>0.17921614015112297</c:v>
                </c:pt>
                <c:pt idx="2">
                  <c:v>0.17158116250297065</c:v>
                </c:pt>
                <c:pt idx="3">
                  <c:v>0.17104732740760445</c:v>
                </c:pt>
                <c:pt idx="4">
                  <c:v>0.18156332562282848</c:v>
                </c:pt>
                <c:pt idx="5">
                  <c:v>0.18007046732094442</c:v>
                </c:pt>
                <c:pt idx="6">
                  <c:v>0.17782233610341833</c:v>
                </c:pt>
                <c:pt idx="7">
                  <c:v>0.17756703594724238</c:v>
                </c:pt>
                <c:pt idx="8">
                  <c:v>0.21811812166297592</c:v>
                </c:pt>
                <c:pt idx="9">
                  <c:v>0.24178777770445725</c:v>
                </c:pt>
                <c:pt idx="10">
                  <c:v>0.30901667285824014</c:v>
                </c:pt>
                <c:pt idx="11">
                  <c:v>0.44683610693292874</c:v>
                </c:pt>
                <c:pt idx="12">
                  <c:v>0.34635795307358813</c:v>
                </c:pt>
                <c:pt idx="13">
                  <c:v>0.35922848074113523</c:v>
                </c:pt>
                <c:pt idx="14">
                  <c:v>0.35513818334849134</c:v>
                </c:pt>
                <c:pt idx="15">
                  <c:v>0.32831017203004437</c:v>
                </c:pt>
                <c:pt idx="16">
                  <c:v>0.37190587374575124</c:v>
                </c:pt>
                <c:pt idx="17">
                  <c:v>0.33375475573781832</c:v>
                </c:pt>
                <c:pt idx="18">
                  <c:v>0.33876339469147454</c:v>
                </c:pt>
                <c:pt idx="19">
                  <c:v>0.33342408167503457</c:v>
                </c:pt>
                <c:pt idx="20">
                  <c:v>0.32427267935187432</c:v>
                </c:pt>
                <c:pt idx="21">
                  <c:v>0.31119884765649664</c:v>
                </c:pt>
                <c:pt idx="22">
                  <c:v>0.30276396930261562</c:v>
                </c:pt>
                <c:pt idx="23">
                  <c:v>0.29749263747118976</c:v>
                </c:pt>
                <c:pt idx="24">
                  <c:v>0.330849996502388</c:v>
                </c:pt>
                <c:pt idx="25">
                  <c:v>0.32266216637741474</c:v>
                </c:pt>
                <c:pt idx="26">
                  <c:v>0.3126470839238687</c:v>
                </c:pt>
                <c:pt idx="27">
                  <c:v>0.31086725375461832</c:v>
                </c:pt>
                <c:pt idx="28">
                  <c:v>0.33465602213113815</c:v>
                </c:pt>
                <c:pt idx="29">
                  <c:v>0.31915546419986784</c:v>
                </c:pt>
                <c:pt idx="30">
                  <c:v>0.32565218321830491</c:v>
                </c:pt>
                <c:pt idx="31">
                  <c:v>0.31444684126088257</c:v>
                </c:pt>
                <c:pt idx="32">
                  <c:v>0.31671352331445873</c:v>
                </c:pt>
                <c:pt idx="33">
                  <c:v>0.30552761006671647</c:v>
                </c:pt>
                <c:pt idx="34">
                  <c:v>0.30953709531197227</c:v>
                </c:pt>
                <c:pt idx="35">
                  <c:v>0.33248942385763064</c:v>
                </c:pt>
                <c:pt idx="36">
                  <c:v>0.34222929488493531</c:v>
                </c:pt>
                <c:pt idx="37">
                  <c:v>0.32186578346809075</c:v>
                </c:pt>
                <c:pt idx="38">
                  <c:v>0.33086047627325516</c:v>
                </c:pt>
                <c:pt idx="39">
                  <c:v>0.3251324510858315</c:v>
                </c:pt>
                <c:pt idx="40">
                  <c:v>0.32432163594995395</c:v>
                </c:pt>
                <c:pt idx="41">
                  <c:v>0.2982511299113596</c:v>
                </c:pt>
                <c:pt idx="42">
                  <c:v>0.31651127321992834</c:v>
                </c:pt>
                <c:pt idx="43">
                  <c:v>0.32660466992125498</c:v>
                </c:pt>
                <c:pt idx="44">
                  <c:v>0.28542739856962818</c:v>
                </c:pt>
                <c:pt idx="45">
                  <c:v>0.28430857450349856</c:v>
                </c:pt>
                <c:pt idx="46">
                  <c:v>0.27496453799724951</c:v>
                </c:pt>
                <c:pt idx="47">
                  <c:v>0.27237499168813023</c:v>
                </c:pt>
                <c:pt idx="48">
                  <c:v>0.27120169578917763</c:v>
                </c:pt>
                <c:pt idx="49">
                  <c:v>0.2835643136932755</c:v>
                </c:pt>
                <c:pt idx="50">
                  <c:v>0.292756715432194</c:v>
                </c:pt>
                <c:pt idx="51">
                  <c:v>0.2899114242770231</c:v>
                </c:pt>
                <c:pt idx="52">
                  <c:v>0.2941462648321938</c:v>
                </c:pt>
                <c:pt idx="53">
                  <c:v>0.28681263143694746</c:v>
                </c:pt>
                <c:pt idx="54">
                  <c:v>0.29213688739822719</c:v>
                </c:pt>
                <c:pt idx="55">
                  <c:v>0.29484623930821208</c:v>
                </c:pt>
                <c:pt idx="56">
                  <c:v>0.31604766268300605</c:v>
                </c:pt>
                <c:pt idx="57">
                  <c:v>0.29960177890740702</c:v>
                </c:pt>
                <c:pt idx="58">
                  <c:v>0.31105483000788642</c:v>
                </c:pt>
                <c:pt idx="59">
                  <c:v>0.29973127610153671</c:v>
                </c:pt>
                <c:pt idx="60">
                  <c:v>0.29003907677224433</c:v>
                </c:pt>
                <c:pt idx="61">
                  <c:v>0.28297471545170189</c:v>
                </c:pt>
                <c:pt idx="62">
                  <c:v>0.26949025183793146</c:v>
                </c:pt>
                <c:pt idx="63">
                  <c:v>0.25896416963031749</c:v>
                </c:pt>
                <c:pt idx="64">
                  <c:v>0.24718641438377384</c:v>
                </c:pt>
                <c:pt idx="65">
                  <c:v>0.24021090377996335</c:v>
                </c:pt>
                <c:pt idx="66">
                  <c:v>0.23874430926263696</c:v>
                </c:pt>
                <c:pt idx="67">
                  <c:v>0.25639821496961407</c:v>
                </c:pt>
                <c:pt idx="68">
                  <c:v>0.24867600716472588</c:v>
                </c:pt>
                <c:pt idx="69">
                  <c:v>0.25178690003440385</c:v>
                </c:pt>
                <c:pt idx="70">
                  <c:v>0.25322213888786799</c:v>
                </c:pt>
                <c:pt idx="71">
                  <c:v>0.26734110070591349</c:v>
                </c:pt>
                <c:pt idx="72">
                  <c:v>0.25423031074835861</c:v>
                </c:pt>
                <c:pt idx="73">
                  <c:v>0.25130302808690513</c:v>
                </c:pt>
                <c:pt idx="74">
                  <c:v>0.2497546334411874</c:v>
                </c:pt>
                <c:pt idx="75">
                  <c:v>0.24812140421047474</c:v>
                </c:pt>
                <c:pt idx="76">
                  <c:v>0.24424153861554038</c:v>
                </c:pt>
                <c:pt idx="77">
                  <c:v>0.24057494965464712</c:v>
                </c:pt>
                <c:pt idx="78">
                  <c:v>0.24246848229465623</c:v>
                </c:pt>
                <c:pt idx="79">
                  <c:v>0.24709753115030883</c:v>
                </c:pt>
                <c:pt idx="80">
                  <c:v>0.25607747147811299</c:v>
                </c:pt>
                <c:pt idx="81">
                  <c:v>0.25578909313643389</c:v>
                </c:pt>
                <c:pt idx="82">
                  <c:v>0.25143844258256526</c:v>
                </c:pt>
                <c:pt idx="83">
                  <c:v>0.2482182147072465</c:v>
                </c:pt>
                <c:pt idx="84">
                  <c:v>0.25233607066294994</c:v>
                </c:pt>
                <c:pt idx="85">
                  <c:v>0.25376175317543154</c:v>
                </c:pt>
                <c:pt idx="86">
                  <c:v>0.24838838610215203</c:v>
                </c:pt>
                <c:pt idx="87">
                  <c:v>0.25558761097201305</c:v>
                </c:pt>
                <c:pt idx="88">
                  <c:v>0.26121228371319416</c:v>
                </c:pt>
                <c:pt idx="89">
                  <c:v>0.26999558925919176</c:v>
                </c:pt>
                <c:pt idx="90">
                  <c:v>0.26689582006186274</c:v>
                </c:pt>
                <c:pt idx="91">
                  <c:v>0.26188848525965946</c:v>
                </c:pt>
                <c:pt idx="92">
                  <c:v>0.25784190615167862</c:v>
                </c:pt>
                <c:pt idx="93">
                  <c:v>0.25092888817940334</c:v>
                </c:pt>
                <c:pt idx="94">
                  <c:v>0.2449977970851954</c:v>
                </c:pt>
                <c:pt idx="95">
                  <c:v>0.24662646156179494</c:v>
                </c:pt>
                <c:pt idx="96">
                  <c:v>0.25425636000323287</c:v>
                </c:pt>
                <c:pt idx="97">
                  <c:v>0.25581676162565387</c:v>
                </c:pt>
                <c:pt idx="98">
                  <c:v>0.26545503470931459</c:v>
                </c:pt>
                <c:pt idx="99">
                  <c:v>0.29236234034061026</c:v>
                </c:pt>
                <c:pt idx="100">
                  <c:v>0.27762066775133837</c:v>
                </c:pt>
                <c:pt idx="101">
                  <c:v>0.28283560056336188</c:v>
                </c:pt>
                <c:pt idx="102">
                  <c:v>0.28129112903817838</c:v>
                </c:pt>
                <c:pt idx="103">
                  <c:v>0.27397717035691582</c:v>
                </c:pt>
                <c:pt idx="104">
                  <c:v>0.2675692773657784</c:v>
                </c:pt>
                <c:pt idx="105">
                  <c:v>0.26382627907368178</c:v>
                </c:pt>
                <c:pt idx="106">
                  <c:v>0.27596256827552806</c:v>
                </c:pt>
                <c:pt idx="107">
                  <c:v>0.30543423870169112</c:v>
                </c:pt>
                <c:pt idx="108">
                  <c:v>0.26953949319267761</c:v>
                </c:pt>
                <c:pt idx="109">
                  <c:v>0.26929214077806218</c:v>
                </c:pt>
                <c:pt idx="110">
                  <c:v>0.28333930380564581</c:v>
                </c:pt>
                <c:pt idx="111">
                  <c:v>0.29228654681367211</c:v>
                </c:pt>
                <c:pt idx="112">
                  <c:v>0.31254686804589454</c:v>
                </c:pt>
                <c:pt idx="113">
                  <c:v>0.33040085004251979</c:v>
                </c:pt>
                <c:pt idx="114">
                  <c:v>0.320726973499669</c:v>
                </c:pt>
                <c:pt idx="115">
                  <c:v>0.27991930178971408</c:v>
                </c:pt>
                <c:pt idx="116">
                  <c:v>0.2709860565579324</c:v>
                </c:pt>
                <c:pt idx="117">
                  <c:v>0.28037841728751683</c:v>
                </c:pt>
                <c:pt idx="118">
                  <c:v>0.29163390582462562</c:v>
                </c:pt>
                <c:pt idx="119">
                  <c:v>0.28201313021564101</c:v>
                </c:pt>
                <c:pt idx="120">
                  <c:v>0.32258281248510007</c:v>
                </c:pt>
                <c:pt idx="121">
                  <c:v>0.30987330444411043</c:v>
                </c:pt>
                <c:pt idx="122">
                  <c:v>0.330031651120757</c:v>
                </c:pt>
                <c:pt idx="123">
                  <c:v>0.30700436223151251</c:v>
                </c:pt>
                <c:pt idx="124">
                  <c:v>0.31901633942590668</c:v>
                </c:pt>
                <c:pt idx="125">
                  <c:v>0.30509938511575069</c:v>
                </c:pt>
                <c:pt idx="126">
                  <c:v>0.29631328066530654</c:v>
                </c:pt>
                <c:pt idx="127">
                  <c:v>0.3336115660132824</c:v>
                </c:pt>
                <c:pt idx="128">
                  <c:v>0.31998849939785123</c:v>
                </c:pt>
                <c:pt idx="129">
                  <c:v>0.31104778857178877</c:v>
                </c:pt>
                <c:pt idx="130">
                  <c:v>0.30440528489481344</c:v>
                </c:pt>
                <c:pt idx="131">
                  <c:v>0.30932022662831282</c:v>
                </c:pt>
                <c:pt idx="132">
                  <c:v>0.30350064282281169</c:v>
                </c:pt>
                <c:pt idx="133">
                  <c:v>0.30602828345410443</c:v>
                </c:pt>
                <c:pt idx="134">
                  <c:v>0.29132412321785656</c:v>
                </c:pt>
                <c:pt idx="135">
                  <c:v>0.2846686912896369</c:v>
                </c:pt>
                <c:pt idx="136">
                  <c:v>0.27401712648289223</c:v>
                </c:pt>
                <c:pt idx="137">
                  <c:v>0.28889348415800126</c:v>
                </c:pt>
                <c:pt idx="138">
                  <c:v>0.29526321269246286</c:v>
                </c:pt>
                <c:pt idx="139">
                  <c:v>0.29549219292083828</c:v>
                </c:pt>
                <c:pt idx="140">
                  <c:v>0.29699791637533807</c:v>
                </c:pt>
                <c:pt idx="141">
                  <c:v>0.2964650725516062</c:v>
                </c:pt>
                <c:pt idx="142">
                  <c:v>0.32647646790085166</c:v>
                </c:pt>
                <c:pt idx="143">
                  <c:v>0.30895035264396614</c:v>
                </c:pt>
                <c:pt idx="144">
                  <c:v>0.33490164024100733</c:v>
                </c:pt>
                <c:pt idx="145">
                  <c:v>0.32069555461400412</c:v>
                </c:pt>
                <c:pt idx="146">
                  <c:v>0.31142328229891431</c:v>
                </c:pt>
                <c:pt idx="147">
                  <c:v>0.29269387027897426</c:v>
                </c:pt>
                <c:pt idx="148">
                  <c:v>0.29474110899789679</c:v>
                </c:pt>
                <c:pt idx="149">
                  <c:v>0.29255026746014989</c:v>
                </c:pt>
                <c:pt idx="150">
                  <c:v>0.27591502164468706</c:v>
                </c:pt>
                <c:pt idx="151">
                  <c:v>0.28332154264707871</c:v>
                </c:pt>
                <c:pt idx="152">
                  <c:v>0.27649182554313678</c:v>
                </c:pt>
                <c:pt idx="153">
                  <c:v>0.27242941497796797</c:v>
                </c:pt>
                <c:pt idx="154">
                  <c:v>0.27751013359586452</c:v>
                </c:pt>
                <c:pt idx="155">
                  <c:v>0.27370432742389555</c:v>
                </c:pt>
                <c:pt idx="156">
                  <c:v>0.27191626742693481</c:v>
                </c:pt>
                <c:pt idx="157">
                  <c:v>0.2549778884360035</c:v>
                </c:pt>
                <c:pt idx="158">
                  <c:v>0.24591435971040246</c:v>
                </c:pt>
                <c:pt idx="159">
                  <c:v>0.23872152401219743</c:v>
                </c:pt>
                <c:pt idx="160">
                  <c:v>0.23447329655471424</c:v>
                </c:pt>
                <c:pt idx="161">
                  <c:v>0.23493507652979026</c:v>
                </c:pt>
                <c:pt idx="162">
                  <c:v>0.23909424514702693</c:v>
                </c:pt>
                <c:pt idx="163">
                  <c:v>0.25321793267550241</c:v>
                </c:pt>
                <c:pt idx="164">
                  <c:v>0.24031872244421404</c:v>
                </c:pt>
                <c:pt idx="165">
                  <c:v>0.2344163360443533</c:v>
                </c:pt>
                <c:pt idx="166">
                  <c:v>0.25537625173435097</c:v>
                </c:pt>
                <c:pt idx="167">
                  <c:v>0.25294470373167949</c:v>
                </c:pt>
                <c:pt idx="168">
                  <c:v>0.24823644990715443</c:v>
                </c:pt>
                <c:pt idx="169">
                  <c:v>0.24128934380367528</c:v>
                </c:pt>
                <c:pt idx="170">
                  <c:v>0.23865815734795717</c:v>
                </c:pt>
                <c:pt idx="171">
                  <c:v>0.2343080501274527</c:v>
                </c:pt>
                <c:pt idx="172">
                  <c:v>0.25012024175591963</c:v>
                </c:pt>
                <c:pt idx="173">
                  <c:v>0.2463924815706246</c:v>
                </c:pt>
                <c:pt idx="174">
                  <c:v>0.24987044088882851</c:v>
                </c:pt>
                <c:pt idx="175">
                  <c:v>0.25016329953391253</c:v>
                </c:pt>
                <c:pt idx="176">
                  <c:v>0.24806305639700293</c:v>
                </c:pt>
                <c:pt idx="177">
                  <c:v>0.23893992600852318</c:v>
                </c:pt>
                <c:pt idx="178">
                  <c:v>0.2157358210844971</c:v>
                </c:pt>
                <c:pt idx="179">
                  <c:v>0.21199152281399253</c:v>
                </c:pt>
                <c:pt idx="180">
                  <c:v>0.21405607354674758</c:v>
                </c:pt>
                <c:pt idx="181">
                  <c:v>0.20801147360616495</c:v>
                </c:pt>
                <c:pt idx="182">
                  <c:v>0.20010333383818191</c:v>
                </c:pt>
                <c:pt idx="183">
                  <c:v>0.20385763340037438</c:v>
                </c:pt>
                <c:pt idx="184">
                  <c:v>0.19904548090810198</c:v>
                </c:pt>
                <c:pt idx="185">
                  <c:v>0.20202135102168159</c:v>
                </c:pt>
                <c:pt idx="186">
                  <c:v>0.20438471962523339</c:v>
                </c:pt>
                <c:pt idx="187">
                  <c:v>0.21601582252191673</c:v>
                </c:pt>
                <c:pt idx="188">
                  <c:v>0.21845786553726343</c:v>
                </c:pt>
                <c:pt idx="189">
                  <c:v>0.22063071120965036</c:v>
                </c:pt>
                <c:pt idx="190">
                  <c:v>0.20377389201933249</c:v>
                </c:pt>
                <c:pt idx="191">
                  <c:v>0.20253383613686185</c:v>
                </c:pt>
                <c:pt idx="192">
                  <c:v>0.19910101631071064</c:v>
                </c:pt>
                <c:pt idx="193">
                  <c:v>0.19864328002355358</c:v>
                </c:pt>
                <c:pt idx="194">
                  <c:v>0.22232939894540502</c:v>
                </c:pt>
                <c:pt idx="195">
                  <c:v>0.23075434919769444</c:v>
                </c:pt>
                <c:pt idx="196">
                  <c:v>0.21965643745257871</c:v>
                </c:pt>
                <c:pt idx="197">
                  <c:v>0.22787513510700552</c:v>
                </c:pt>
                <c:pt idx="198">
                  <c:v>0.23251010635179536</c:v>
                </c:pt>
                <c:pt idx="199">
                  <c:v>0.22583283188968606</c:v>
                </c:pt>
                <c:pt idx="200">
                  <c:v>0.20745695042878251</c:v>
                </c:pt>
                <c:pt idx="201">
                  <c:v>0.20140329217040479</c:v>
                </c:pt>
                <c:pt idx="202">
                  <c:v>0.19719925265890217</c:v>
                </c:pt>
                <c:pt idx="203">
                  <c:v>0.19512701205775637</c:v>
                </c:pt>
                <c:pt idx="204">
                  <c:v>0.19641919620690509</c:v>
                </c:pt>
                <c:pt idx="205">
                  <c:v>0.18831601516665089</c:v>
                </c:pt>
                <c:pt idx="206">
                  <c:v>0.19298778994694801</c:v>
                </c:pt>
                <c:pt idx="207">
                  <c:v>0.19657519960405298</c:v>
                </c:pt>
                <c:pt idx="208">
                  <c:v>0.19537250407281434</c:v>
                </c:pt>
                <c:pt idx="209">
                  <c:v>0.1911682047177623</c:v>
                </c:pt>
                <c:pt idx="210">
                  <c:v>0.19289345913047284</c:v>
                </c:pt>
                <c:pt idx="211">
                  <c:v>0.18236086883863001</c:v>
                </c:pt>
                <c:pt idx="212">
                  <c:v>0.18815907848993851</c:v>
                </c:pt>
                <c:pt idx="213">
                  <c:v>0.18670842901066292</c:v>
                </c:pt>
                <c:pt idx="214">
                  <c:v>0.19649570695163876</c:v>
                </c:pt>
                <c:pt idx="215">
                  <c:v>0.19846506998839253</c:v>
                </c:pt>
                <c:pt idx="216">
                  <c:v>0.18688497890019215</c:v>
                </c:pt>
                <c:pt idx="217">
                  <c:v>0.19562594635330036</c:v>
                </c:pt>
                <c:pt idx="218">
                  <c:v>0.19483946923479425</c:v>
                </c:pt>
                <c:pt idx="219">
                  <c:v>0.19550849406315945</c:v>
                </c:pt>
                <c:pt idx="220">
                  <c:v>0.19365070674628221</c:v>
                </c:pt>
                <c:pt idx="221">
                  <c:v>0.19673863823383575</c:v>
                </c:pt>
                <c:pt idx="222">
                  <c:v>0.19803813257073033</c:v>
                </c:pt>
                <c:pt idx="223">
                  <c:v>0.21170468481068563</c:v>
                </c:pt>
                <c:pt idx="224">
                  <c:v>0.19422525664392365</c:v>
                </c:pt>
                <c:pt idx="225">
                  <c:v>0.19218647892464366</c:v>
                </c:pt>
                <c:pt idx="226">
                  <c:v>0.18227095821004688</c:v>
                </c:pt>
                <c:pt idx="227">
                  <c:v>0.18086276134149762</c:v>
                </c:pt>
                <c:pt idx="228">
                  <c:v>0.17782749473895862</c:v>
                </c:pt>
                <c:pt idx="229">
                  <c:v>0.18124746683257575</c:v>
                </c:pt>
                <c:pt idx="230">
                  <c:v>0.18120283790394889</c:v>
                </c:pt>
                <c:pt idx="231">
                  <c:v>0.17820038745587186</c:v>
                </c:pt>
                <c:pt idx="232">
                  <c:v>0.18151112036445413</c:v>
                </c:pt>
                <c:pt idx="233">
                  <c:v>0.18476547562462078</c:v>
                </c:pt>
                <c:pt idx="234">
                  <c:v>0.17897848298418445</c:v>
                </c:pt>
                <c:pt idx="235">
                  <c:v>0.18171533585389352</c:v>
                </c:pt>
                <c:pt idx="236">
                  <c:v>0.18484167084503084</c:v>
                </c:pt>
                <c:pt idx="237">
                  <c:v>0.18957762393677241</c:v>
                </c:pt>
                <c:pt idx="238">
                  <c:v>0.19901635760633543</c:v>
                </c:pt>
                <c:pt idx="239">
                  <c:v>0.24723719118887916</c:v>
                </c:pt>
                <c:pt idx="240">
                  <c:v>0.21014408098009513</c:v>
                </c:pt>
                <c:pt idx="241">
                  <c:v>0.20221725409977764</c:v>
                </c:pt>
                <c:pt idx="242">
                  <c:v>0.19744305809607293</c:v>
                </c:pt>
                <c:pt idx="243">
                  <c:v>0.21899380968768498</c:v>
                </c:pt>
                <c:pt idx="244">
                  <c:v>0.21395378902456308</c:v>
                </c:pt>
                <c:pt idx="245">
                  <c:v>0.21133185593919412</c:v>
                </c:pt>
                <c:pt idx="246">
                  <c:v>0.20527574787864489</c:v>
                </c:pt>
                <c:pt idx="247">
                  <c:v>0.22146183053982268</c:v>
                </c:pt>
                <c:pt idx="248">
                  <c:v>0.225606924785379</c:v>
                </c:pt>
                <c:pt idx="249">
                  <c:v>0.21831507210519477</c:v>
                </c:pt>
                <c:pt idx="250">
                  <c:v>0.2076939460020642</c:v>
                </c:pt>
                <c:pt idx="251">
                  <c:v>0.21183840911393145</c:v>
                </c:pt>
                <c:pt idx="252">
                  <c:v>0.21347112941878429</c:v>
                </c:pt>
                <c:pt idx="253">
                  <c:v>0.19670407915756935</c:v>
                </c:pt>
                <c:pt idx="254">
                  <c:v>0.20131378202156056</c:v>
                </c:pt>
                <c:pt idx="255">
                  <c:v>0.19490602741143501</c:v>
                </c:pt>
                <c:pt idx="256">
                  <c:v>0.19266425500945358</c:v>
                </c:pt>
                <c:pt idx="257">
                  <c:v>0.19948508860439712</c:v>
                </c:pt>
                <c:pt idx="258">
                  <c:v>0.20557009777849949</c:v>
                </c:pt>
                <c:pt idx="259">
                  <c:v>0.19832668147501215</c:v>
                </c:pt>
                <c:pt idx="260">
                  <c:v>0.20982291576032755</c:v>
                </c:pt>
                <c:pt idx="261">
                  <c:v>0.20909382568476029</c:v>
                </c:pt>
                <c:pt idx="262">
                  <c:v>0.21439753556200147</c:v>
                </c:pt>
                <c:pt idx="263">
                  <c:v>0.19984888939991213</c:v>
                </c:pt>
                <c:pt idx="264">
                  <c:v>0.20053015624038173</c:v>
                </c:pt>
                <c:pt idx="265">
                  <c:v>0.20401899108904584</c:v>
                </c:pt>
                <c:pt idx="266">
                  <c:v>0.20136696262083953</c:v>
                </c:pt>
                <c:pt idx="267">
                  <c:v>0.20133510556064602</c:v>
                </c:pt>
                <c:pt idx="268">
                  <c:v>0.2135124205853226</c:v>
                </c:pt>
                <c:pt idx="269">
                  <c:v>0.22719147893084754</c:v>
                </c:pt>
                <c:pt idx="270">
                  <c:v>0.24287869216636376</c:v>
                </c:pt>
                <c:pt idx="271">
                  <c:v>0.22391516984542406</c:v>
                </c:pt>
                <c:pt idx="272">
                  <c:v>0.20654539382761336</c:v>
                </c:pt>
              </c:numCache>
            </c:numRef>
          </c:val>
          <c:extLst>
            <c:ext xmlns:c16="http://schemas.microsoft.com/office/drawing/2014/chart" uri="{C3380CC4-5D6E-409C-BE32-E72D297353CC}">
              <c16:uniqueId val="{00000009-5266-4003-9B81-4D241F579C3E}"/>
            </c:ext>
          </c:extLst>
        </c:ser>
        <c:ser>
          <c:idx val="10"/>
          <c:order val="10"/>
          <c:spPr>
            <a:solidFill>
              <a:schemeClr val="accent5">
                <a:lumMod val="6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VolTermStruct'!$L$13:$L$285</c:f>
              <c:numCache>
                <c:formatCode>0.0000</c:formatCode>
                <c:ptCount val="273"/>
                <c:pt idx="0">
                  <c:v>0.18396315673458427</c:v>
                </c:pt>
                <c:pt idx="1">
                  <c:v>0.18264171508319485</c:v>
                </c:pt>
                <c:pt idx="2">
                  <c:v>0.17459163932927341</c:v>
                </c:pt>
                <c:pt idx="3">
                  <c:v>0.17259871784580805</c:v>
                </c:pt>
                <c:pt idx="4">
                  <c:v>0.18147211199489952</c:v>
                </c:pt>
                <c:pt idx="5">
                  <c:v>0.17859181924224046</c:v>
                </c:pt>
                <c:pt idx="6">
                  <c:v>0.17491515892598308</c:v>
                </c:pt>
                <c:pt idx="7">
                  <c:v>0.17462341985642096</c:v>
                </c:pt>
                <c:pt idx="8">
                  <c:v>0.21066678539347938</c:v>
                </c:pt>
                <c:pt idx="9">
                  <c:v>0.23653759219547846</c:v>
                </c:pt>
                <c:pt idx="10">
                  <c:v>0.30180603511012838</c:v>
                </c:pt>
                <c:pt idx="11">
                  <c:v>0.43487944566629944</c:v>
                </c:pt>
                <c:pt idx="12">
                  <c:v>0.33760385669109483</c:v>
                </c:pt>
                <c:pt idx="13">
                  <c:v>0.35167162327889562</c:v>
                </c:pt>
                <c:pt idx="14">
                  <c:v>0.34796943376956352</c:v>
                </c:pt>
                <c:pt idx="15">
                  <c:v>0.32272218652452178</c:v>
                </c:pt>
                <c:pt idx="16">
                  <c:v>0.36484810306086896</c:v>
                </c:pt>
                <c:pt idx="17">
                  <c:v>0.3291866214161977</c:v>
                </c:pt>
                <c:pt idx="18">
                  <c:v>0.33449438708324863</c:v>
                </c:pt>
                <c:pt idx="19">
                  <c:v>0.32922380488914738</c:v>
                </c:pt>
                <c:pt idx="20">
                  <c:v>0.32086321358756897</c:v>
                </c:pt>
                <c:pt idx="21">
                  <c:v>0.3078882594195641</c:v>
                </c:pt>
                <c:pt idx="22">
                  <c:v>0.29775381482163843</c:v>
                </c:pt>
                <c:pt idx="23">
                  <c:v>0.29458414972500907</c:v>
                </c:pt>
                <c:pt idx="24">
                  <c:v>0.32590923615681122</c:v>
                </c:pt>
                <c:pt idx="25">
                  <c:v>0.31886712810023837</c:v>
                </c:pt>
                <c:pt idx="26">
                  <c:v>0.30678237671669106</c:v>
                </c:pt>
                <c:pt idx="27">
                  <c:v>0.30702093171353606</c:v>
                </c:pt>
                <c:pt idx="28">
                  <c:v>0.33468181952491238</c:v>
                </c:pt>
                <c:pt idx="29">
                  <c:v>0.3210315205780932</c:v>
                </c:pt>
                <c:pt idx="30">
                  <c:v>0.32419204070821511</c:v>
                </c:pt>
                <c:pt idx="31">
                  <c:v>0.31134558526192213</c:v>
                </c:pt>
                <c:pt idx="32">
                  <c:v>0.31496130034820713</c:v>
                </c:pt>
                <c:pt idx="33">
                  <c:v>0.3044808804683824</c:v>
                </c:pt>
                <c:pt idx="34">
                  <c:v>0.3144190760245883</c:v>
                </c:pt>
                <c:pt idx="35">
                  <c:v>0.33836503690084979</c:v>
                </c:pt>
                <c:pt idx="36">
                  <c:v>0.34344712112702763</c:v>
                </c:pt>
                <c:pt idx="37">
                  <c:v>0.32457239710631169</c:v>
                </c:pt>
                <c:pt idx="38">
                  <c:v>0.33114736434698228</c:v>
                </c:pt>
                <c:pt idx="39">
                  <c:v>0.32433774532969756</c:v>
                </c:pt>
                <c:pt idx="40">
                  <c:v>0.31956741549127443</c:v>
                </c:pt>
                <c:pt idx="41">
                  <c:v>0.29735826474017685</c:v>
                </c:pt>
                <c:pt idx="42">
                  <c:v>0.31617764529817466</c:v>
                </c:pt>
                <c:pt idx="43">
                  <c:v>0.32251560836207094</c:v>
                </c:pt>
                <c:pt idx="44">
                  <c:v>0.28484350962607885</c:v>
                </c:pt>
                <c:pt idx="45">
                  <c:v>0.28275947971011167</c:v>
                </c:pt>
                <c:pt idx="46">
                  <c:v>0.27502796035699623</c:v>
                </c:pt>
                <c:pt idx="47">
                  <c:v>0.2725850082207299</c:v>
                </c:pt>
                <c:pt idx="48">
                  <c:v>0.27170030614540736</c:v>
                </c:pt>
                <c:pt idx="49">
                  <c:v>0.28317708337293457</c:v>
                </c:pt>
                <c:pt idx="50">
                  <c:v>0.29262399549025392</c:v>
                </c:pt>
                <c:pt idx="51">
                  <c:v>0.28997022729237515</c:v>
                </c:pt>
                <c:pt idx="52">
                  <c:v>0.29408569589431532</c:v>
                </c:pt>
                <c:pt idx="53">
                  <c:v>0.28634882291036468</c:v>
                </c:pt>
                <c:pt idx="54">
                  <c:v>0.28904311962549006</c:v>
                </c:pt>
                <c:pt idx="55">
                  <c:v>0.28860752093028497</c:v>
                </c:pt>
                <c:pt idx="56">
                  <c:v>0.30099764500660231</c:v>
                </c:pt>
                <c:pt idx="57">
                  <c:v>0.28588535167378143</c:v>
                </c:pt>
                <c:pt idx="58">
                  <c:v>0.29057436639655881</c:v>
                </c:pt>
                <c:pt idx="59">
                  <c:v>0.28650627331692119</c:v>
                </c:pt>
                <c:pt idx="60">
                  <c:v>0.28222820148576394</c:v>
                </c:pt>
                <c:pt idx="61">
                  <c:v>0.27610889702217722</c:v>
                </c:pt>
                <c:pt idx="62">
                  <c:v>0.27748541292062057</c:v>
                </c:pt>
                <c:pt idx="63">
                  <c:v>0.2687489551829419</c:v>
                </c:pt>
                <c:pt idx="64">
                  <c:v>0.25201216590660419</c:v>
                </c:pt>
                <c:pt idx="65">
                  <c:v>0.24167571191814316</c:v>
                </c:pt>
                <c:pt idx="66">
                  <c:v>0.23713622189710454</c:v>
                </c:pt>
                <c:pt idx="67">
                  <c:v>0.24496894661618027</c:v>
                </c:pt>
                <c:pt idx="68">
                  <c:v>0.24564139342261843</c:v>
                </c:pt>
                <c:pt idx="69">
                  <c:v>0.25556838095105922</c:v>
                </c:pt>
                <c:pt idx="70">
                  <c:v>0.2638878870063085</c:v>
                </c:pt>
                <c:pt idx="71">
                  <c:v>0.27130424848079548</c:v>
                </c:pt>
                <c:pt idx="72">
                  <c:v>0.255285153780548</c:v>
                </c:pt>
                <c:pt idx="73">
                  <c:v>0.25208718771516486</c:v>
                </c:pt>
                <c:pt idx="74">
                  <c:v>0.24869164698829219</c:v>
                </c:pt>
                <c:pt idx="75">
                  <c:v>0.24522143615551242</c:v>
                </c:pt>
                <c:pt idx="76">
                  <c:v>0.24003627143393955</c:v>
                </c:pt>
                <c:pt idx="77">
                  <c:v>0.23671197798526908</c:v>
                </c:pt>
                <c:pt idx="78">
                  <c:v>0.23777598192238009</c:v>
                </c:pt>
                <c:pt idx="79">
                  <c:v>0.24199300665418375</c:v>
                </c:pt>
                <c:pt idx="80">
                  <c:v>0.25041223927708445</c:v>
                </c:pt>
                <c:pt idx="81">
                  <c:v>0.25246993100446746</c:v>
                </c:pt>
                <c:pt idx="82">
                  <c:v>0.25072777839197152</c:v>
                </c:pt>
                <c:pt idx="83">
                  <c:v>0.24868492070316742</c:v>
                </c:pt>
                <c:pt idx="84">
                  <c:v>0.25222151387800745</c:v>
                </c:pt>
                <c:pt idx="85">
                  <c:v>0.2538299349328258</c:v>
                </c:pt>
                <c:pt idx="86">
                  <c:v>0.24909543882308852</c:v>
                </c:pt>
                <c:pt idx="87">
                  <c:v>0.25639925571599637</c:v>
                </c:pt>
                <c:pt idx="88">
                  <c:v>0.26033031206463347</c:v>
                </c:pt>
                <c:pt idx="89">
                  <c:v>0.26962691345333312</c:v>
                </c:pt>
                <c:pt idx="90">
                  <c:v>0.26785497420016174</c:v>
                </c:pt>
                <c:pt idx="91">
                  <c:v>0.26366108830904228</c:v>
                </c:pt>
                <c:pt idx="92">
                  <c:v>0.26030490827647984</c:v>
                </c:pt>
                <c:pt idx="93">
                  <c:v>0.25166296941614169</c:v>
                </c:pt>
                <c:pt idx="94">
                  <c:v>0.24649544608208676</c:v>
                </c:pt>
                <c:pt idx="95">
                  <c:v>0.2473848744642588</c:v>
                </c:pt>
                <c:pt idx="96">
                  <c:v>0.25489685945342377</c:v>
                </c:pt>
                <c:pt idx="97">
                  <c:v>0.25594846996741955</c:v>
                </c:pt>
                <c:pt idx="98">
                  <c:v>0.26571484780932519</c:v>
                </c:pt>
                <c:pt idx="99">
                  <c:v>0.28941923448197021</c:v>
                </c:pt>
                <c:pt idx="100">
                  <c:v>0.27535867383538948</c:v>
                </c:pt>
                <c:pt idx="101">
                  <c:v>0.28044061518776919</c:v>
                </c:pt>
                <c:pt idx="102">
                  <c:v>0.28227898295202919</c:v>
                </c:pt>
                <c:pt idx="103">
                  <c:v>0.2765815184023892</c:v>
                </c:pt>
                <c:pt idx="104">
                  <c:v>0.27224109391843043</c:v>
                </c:pt>
                <c:pt idx="105">
                  <c:v>0.26810402232608704</c:v>
                </c:pt>
                <c:pt idx="106">
                  <c:v>0.28045657742013069</c:v>
                </c:pt>
                <c:pt idx="107">
                  <c:v>0.30578372944128407</c:v>
                </c:pt>
                <c:pt idx="108">
                  <c:v>0.27009367861362626</c:v>
                </c:pt>
                <c:pt idx="109">
                  <c:v>0.2681880513124823</c:v>
                </c:pt>
                <c:pt idx="110">
                  <c:v>0.27648028271379926</c:v>
                </c:pt>
                <c:pt idx="111">
                  <c:v>0.28480311187237439</c:v>
                </c:pt>
                <c:pt idx="112">
                  <c:v>0.30677956142106877</c:v>
                </c:pt>
                <c:pt idx="113">
                  <c:v>0.32394905164549148</c:v>
                </c:pt>
                <c:pt idx="114">
                  <c:v>0.31729873963575644</c:v>
                </c:pt>
                <c:pt idx="115">
                  <c:v>0.2837059126341282</c:v>
                </c:pt>
                <c:pt idx="116">
                  <c:v>0.27194589280326592</c:v>
                </c:pt>
                <c:pt idx="117">
                  <c:v>0.28323448755187969</c:v>
                </c:pt>
                <c:pt idx="118">
                  <c:v>0.29579640602212393</c:v>
                </c:pt>
                <c:pt idx="119">
                  <c:v>0.28664711958982175</c:v>
                </c:pt>
                <c:pt idx="120">
                  <c:v>0.32321297386145886</c:v>
                </c:pt>
                <c:pt idx="121">
                  <c:v>0.30950334468280222</c:v>
                </c:pt>
                <c:pt idx="122">
                  <c:v>0.32726863070353823</c:v>
                </c:pt>
                <c:pt idx="123">
                  <c:v>0.30552604496697261</c:v>
                </c:pt>
                <c:pt idx="124">
                  <c:v>0.31464826008960034</c:v>
                </c:pt>
                <c:pt idx="125">
                  <c:v>0.30382083328164627</c:v>
                </c:pt>
                <c:pt idx="126">
                  <c:v>0.29607826515931096</c:v>
                </c:pt>
                <c:pt idx="127">
                  <c:v>0.33082540006244793</c:v>
                </c:pt>
                <c:pt idx="128">
                  <c:v>0.31696066049030602</c:v>
                </c:pt>
                <c:pt idx="129">
                  <c:v>0.308963085367992</c:v>
                </c:pt>
                <c:pt idx="130">
                  <c:v>0.30262112993409057</c:v>
                </c:pt>
                <c:pt idx="131">
                  <c:v>0.30791624934793249</c:v>
                </c:pt>
                <c:pt idx="132">
                  <c:v>0.30324771109905657</c:v>
                </c:pt>
                <c:pt idx="133">
                  <c:v>0.30152649133874876</c:v>
                </c:pt>
                <c:pt idx="134">
                  <c:v>0.29170335335338088</c:v>
                </c:pt>
                <c:pt idx="135">
                  <c:v>0.28579237421711851</c:v>
                </c:pt>
                <c:pt idx="136">
                  <c:v>0.27540088265072837</c:v>
                </c:pt>
                <c:pt idx="137">
                  <c:v>0.28891186912883149</c:v>
                </c:pt>
                <c:pt idx="138">
                  <c:v>0.29463008697174992</c:v>
                </c:pt>
                <c:pt idx="139">
                  <c:v>0.29513934114683266</c:v>
                </c:pt>
                <c:pt idx="140">
                  <c:v>0.29740628454679113</c:v>
                </c:pt>
                <c:pt idx="141">
                  <c:v>0.29637914307082869</c:v>
                </c:pt>
                <c:pt idx="142">
                  <c:v>0.32503616884820524</c:v>
                </c:pt>
                <c:pt idx="143">
                  <c:v>0.30888508643259477</c:v>
                </c:pt>
                <c:pt idx="144">
                  <c:v>0.33399235305264463</c:v>
                </c:pt>
                <c:pt idx="145">
                  <c:v>0.31946250358182948</c:v>
                </c:pt>
                <c:pt idx="146">
                  <c:v>0.30961372281099264</c:v>
                </c:pt>
                <c:pt idx="147">
                  <c:v>0.29215319626472142</c:v>
                </c:pt>
                <c:pt idx="148">
                  <c:v>0.29305729812903569</c:v>
                </c:pt>
                <c:pt idx="149">
                  <c:v>0.29149469133604572</c:v>
                </c:pt>
                <c:pt idx="150">
                  <c:v>0.27655257638856223</c:v>
                </c:pt>
                <c:pt idx="151">
                  <c:v>0.28264144973018579</c:v>
                </c:pt>
                <c:pt idx="152">
                  <c:v>0.2770151958721655</c:v>
                </c:pt>
                <c:pt idx="153">
                  <c:v>0.27270851026421922</c:v>
                </c:pt>
                <c:pt idx="154">
                  <c:v>0.27809505615694896</c:v>
                </c:pt>
                <c:pt idx="155">
                  <c:v>0.27445688070848684</c:v>
                </c:pt>
                <c:pt idx="156">
                  <c:v>0.27491018265760969</c:v>
                </c:pt>
                <c:pt idx="157">
                  <c:v>0.25704281306127197</c:v>
                </c:pt>
                <c:pt idx="158">
                  <c:v>0.2478772072395577</c:v>
                </c:pt>
                <c:pt idx="159">
                  <c:v>0.23981900457920194</c:v>
                </c:pt>
                <c:pt idx="160">
                  <c:v>0.23547960249614899</c:v>
                </c:pt>
                <c:pt idx="161">
                  <c:v>0.23512701280882714</c:v>
                </c:pt>
                <c:pt idx="162">
                  <c:v>0.23740212225190049</c:v>
                </c:pt>
                <c:pt idx="163">
                  <c:v>0.25133242605017059</c:v>
                </c:pt>
                <c:pt idx="164">
                  <c:v>0.23946964097335974</c:v>
                </c:pt>
                <c:pt idx="165">
                  <c:v>0.23293727963687202</c:v>
                </c:pt>
                <c:pt idx="166">
                  <c:v>0.25450873243632549</c:v>
                </c:pt>
                <c:pt idx="167">
                  <c:v>0.25306980178623756</c:v>
                </c:pt>
                <c:pt idx="168">
                  <c:v>0.24891499489381158</c:v>
                </c:pt>
                <c:pt idx="169">
                  <c:v>0.24234344613313466</c:v>
                </c:pt>
                <c:pt idx="170">
                  <c:v>0.23947126492265583</c:v>
                </c:pt>
                <c:pt idx="171">
                  <c:v>0.23536763718480169</c:v>
                </c:pt>
                <c:pt idx="172">
                  <c:v>0.25090695047678591</c:v>
                </c:pt>
                <c:pt idx="173">
                  <c:v>0.24725511682365853</c:v>
                </c:pt>
                <c:pt idx="174">
                  <c:v>0.25028143267243141</c:v>
                </c:pt>
                <c:pt idx="175">
                  <c:v>0.25145954918822655</c:v>
                </c:pt>
                <c:pt idx="176">
                  <c:v>0.24843233020050656</c:v>
                </c:pt>
                <c:pt idx="177">
                  <c:v>0.24026507610082184</c:v>
                </c:pt>
                <c:pt idx="178">
                  <c:v>0.21816037035986036</c:v>
                </c:pt>
                <c:pt idx="179">
                  <c:v>0.21262497708246941</c:v>
                </c:pt>
                <c:pt idx="180">
                  <c:v>0.21407909024017607</c:v>
                </c:pt>
                <c:pt idx="181">
                  <c:v>0.2087826949381279</c:v>
                </c:pt>
                <c:pt idx="182">
                  <c:v>0.19919067871407367</c:v>
                </c:pt>
                <c:pt idx="183">
                  <c:v>0.20634342858731777</c:v>
                </c:pt>
                <c:pt idx="184">
                  <c:v>0.20415766509915442</c:v>
                </c:pt>
                <c:pt idx="185">
                  <c:v>0.20447199183130832</c:v>
                </c:pt>
                <c:pt idx="186">
                  <c:v>0.20589598027810108</c:v>
                </c:pt>
                <c:pt idx="187">
                  <c:v>0.21633066226966283</c:v>
                </c:pt>
                <c:pt idx="188">
                  <c:v>0.21788579954108095</c:v>
                </c:pt>
                <c:pt idx="189">
                  <c:v>0.22448044486139926</c:v>
                </c:pt>
                <c:pt idx="190">
                  <c:v>0.20655685099186749</c:v>
                </c:pt>
                <c:pt idx="191">
                  <c:v>0.20519928332731568</c:v>
                </c:pt>
                <c:pt idx="192">
                  <c:v>0.20403546071498452</c:v>
                </c:pt>
                <c:pt idx="193">
                  <c:v>0.20394344302704079</c:v>
                </c:pt>
                <c:pt idx="194">
                  <c:v>0.22533292560891313</c:v>
                </c:pt>
                <c:pt idx="195">
                  <c:v>0.23097307981828744</c:v>
                </c:pt>
                <c:pt idx="196">
                  <c:v>0.21961453581622822</c:v>
                </c:pt>
                <c:pt idx="197">
                  <c:v>0.22643069693365853</c:v>
                </c:pt>
                <c:pt idx="198">
                  <c:v>0.23123577113567795</c:v>
                </c:pt>
                <c:pt idx="199">
                  <c:v>0.22654769121798388</c:v>
                </c:pt>
                <c:pt idx="200">
                  <c:v>0.20940054207578906</c:v>
                </c:pt>
                <c:pt idx="201">
                  <c:v>0.20176260903953072</c:v>
                </c:pt>
                <c:pt idx="202">
                  <c:v>0.20117540534107248</c:v>
                </c:pt>
                <c:pt idx="203">
                  <c:v>0.19888067278324914</c:v>
                </c:pt>
                <c:pt idx="204">
                  <c:v>0.19990400059058369</c:v>
                </c:pt>
                <c:pt idx="205">
                  <c:v>0.19457004834070013</c:v>
                </c:pt>
                <c:pt idx="206">
                  <c:v>0.19900843008800917</c:v>
                </c:pt>
                <c:pt idx="207">
                  <c:v>0.20229273314241614</c:v>
                </c:pt>
                <c:pt idx="208">
                  <c:v>0.19979078418000429</c:v>
                </c:pt>
                <c:pt idx="209">
                  <c:v>0.19498786214983788</c:v>
                </c:pt>
                <c:pt idx="210">
                  <c:v>0.19661821847275393</c:v>
                </c:pt>
                <c:pt idx="211">
                  <c:v>0.18496349097561379</c:v>
                </c:pt>
                <c:pt idx="212">
                  <c:v>0.18966425802081607</c:v>
                </c:pt>
                <c:pt idx="213">
                  <c:v>0.18793386443174562</c:v>
                </c:pt>
                <c:pt idx="214">
                  <c:v>0.19706768245283207</c:v>
                </c:pt>
                <c:pt idx="215">
                  <c:v>0.19917689189911675</c:v>
                </c:pt>
                <c:pt idx="216">
                  <c:v>0.18977928753298356</c:v>
                </c:pt>
                <c:pt idx="217">
                  <c:v>0.19630085896427252</c:v>
                </c:pt>
                <c:pt idx="218">
                  <c:v>0.19688675326918342</c:v>
                </c:pt>
                <c:pt idx="219">
                  <c:v>0.19993493969325632</c:v>
                </c:pt>
                <c:pt idx="220">
                  <c:v>0.19834377711271209</c:v>
                </c:pt>
                <c:pt idx="221">
                  <c:v>0.19968782254779086</c:v>
                </c:pt>
                <c:pt idx="222">
                  <c:v>0.20110737475329452</c:v>
                </c:pt>
                <c:pt idx="223">
                  <c:v>0.21412570432758427</c:v>
                </c:pt>
                <c:pt idx="224">
                  <c:v>0.19781362461417457</c:v>
                </c:pt>
                <c:pt idx="225">
                  <c:v>0.19486160282986498</c:v>
                </c:pt>
                <c:pt idx="226">
                  <c:v>0.18564505571197421</c:v>
                </c:pt>
                <c:pt idx="227">
                  <c:v>0.18347296385727896</c:v>
                </c:pt>
                <c:pt idx="228">
                  <c:v>0.1792375896526926</c:v>
                </c:pt>
                <c:pt idx="229">
                  <c:v>0.18313630996195643</c:v>
                </c:pt>
                <c:pt idx="230">
                  <c:v>0.1833810386073994</c:v>
                </c:pt>
                <c:pt idx="231">
                  <c:v>0.1807580671633611</c:v>
                </c:pt>
                <c:pt idx="232">
                  <c:v>0.18422129800248066</c:v>
                </c:pt>
                <c:pt idx="233">
                  <c:v>0.18735535858975361</c:v>
                </c:pt>
                <c:pt idx="234">
                  <c:v>0.18149727656617393</c:v>
                </c:pt>
                <c:pt idx="235">
                  <c:v>0.18325156871995088</c:v>
                </c:pt>
                <c:pt idx="236">
                  <c:v>0.18569904919036725</c:v>
                </c:pt>
                <c:pt idx="237">
                  <c:v>0.19008701133501341</c:v>
                </c:pt>
                <c:pt idx="238">
                  <c:v>0.1986250663644582</c:v>
                </c:pt>
                <c:pt idx="239">
                  <c:v>0.23713921115313694</c:v>
                </c:pt>
                <c:pt idx="240">
                  <c:v>0.20487525461221898</c:v>
                </c:pt>
                <c:pt idx="241">
                  <c:v>0.20127853862857101</c:v>
                </c:pt>
                <c:pt idx="242">
                  <c:v>0.19831666979528956</c:v>
                </c:pt>
                <c:pt idx="243">
                  <c:v>0.21839179301048869</c:v>
                </c:pt>
                <c:pt idx="244">
                  <c:v>0.2149798123239739</c:v>
                </c:pt>
                <c:pt idx="245">
                  <c:v>0.21353502638868771</c:v>
                </c:pt>
                <c:pt idx="246">
                  <c:v>0.20908758175481659</c:v>
                </c:pt>
                <c:pt idx="247">
                  <c:v>0.22460320003286199</c:v>
                </c:pt>
                <c:pt idx="248">
                  <c:v>0.22745967625624666</c:v>
                </c:pt>
                <c:pt idx="249">
                  <c:v>0.22094826340409213</c:v>
                </c:pt>
                <c:pt idx="250">
                  <c:v>0.212076423531045</c:v>
                </c:pt>
                <c:pt idx="251">
                  <c:v>0.21332733152502037</c:v>
                </c:pt>
                <c:pt idx="252">
                  <c:v>0.21078377569992529</c:v>
                </c:pt>
                <c:pt idx="253">
                  <c:v>0.19507235544853072</c:v>
                </c:pt>
                <c:pt idx="254">
                  <c:v>0.19923165107482582</c:v>
                </c:pt>
                <c:pt idx="255">
                  <c:v>0.19294477509945226</c:v>
                </c:pt>
                <c:pt idx="256">
                  <c:v>0.19204341501903388</c:v>
                </c:pt>
                <c:pt idx="257">
                  <c:v>0.19981671326634837</c:v>
                </c:pt>
                <c:pt idx="258">
                  <c:v>0.2065975244626452</c:v>
                </c:pt>
                <c:pt idx="259">
                  <c:v>0.1999149221547695</c:v>
                </c:pt>
                <c:pt idx="260">
                  <c:v>0.2131939044768375</c:v>
                </c:pt>
                <c:pt idx="261">
                  <c:v>0.21239334647386274</c:v>
                </c:pt>
                <c:pt idx="262">
                  <c:v>0.21467161713361066</c:v>
                </c:pt>
                <c:pt idx="263">
                  <c:v>0.20359709641600787</c:v>
                </c:pt>
                <c:pt idx="264">
                  <c:v>0.20229444914941525</c:v>
                </c:pt>
                <c:pt idx="265">
                  <c:v>0.20318702679928927</c:v>
                </c:pt>
                <c:pt idx="266">
                  <c:v>0.20160630413729716</c:v>
                </c:pt>
                <c:pt idx="267">
                  <c:v>0.20167220660923191</c:v>
                </c:pt>
                <c:pt idx="268">
                  <c:v>0.21369706298118113</c:v>
                </c:pt>
                <c:pt idx="269">
                  <c:v>0.22572289854493613</c:v>
                </c:pt>
                <c:pt idx="270">
                  <c:v>0.24154654519013807</c:v>
                </c:pt>
                <c:pt idx="271">
                  <c:v>0.22214059056006796</c:v>
                </c:pt>
                <c:pt idx="272">
                  <c:v>0.2080398849608889</c:v>
                </c:pt>
              </c:numCache>
            </c:numRef>
          </c:val>
          <c:extLst>
            <c:ext xmlns:c16="http://schemas.microsoft.com/office/drawing/2014/chart" uri="{C3380CC4-5D6E-409C-BE32-E72D297353CC}">
              <c16:uniqueId val="{0000000A-5266-4003-9B81-4D241F579C3E}"/>
            </c:ext>
          </c:extLst>
        </c:ser>
        <c:ser>
          <c:idx val="11"/>
          <c:order val="11"/>
          <c:spPr>
            <a:solidFill>
              <a:schemeClr val="accent6">
                <a:lumMod val="6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VolTermStruct'!$M$13:$M$285</c:f>
              <c:numCache>
                <c:formatCode>0.0000</c:formatCode>
                <c:ptCount val="273"/>
                <c:pt idx="0">
                  <c:v>0.18376472629468618</c:v>
                </c:pt>
                <c:pt idx="1">
                  <c:v>0.18082451706013777</c:v>
                </c:pt>
                <c:pt idx="2">
                  <c:v>0.17219338529921041</c:v>
                </c:pt>
                <c:pt idx="3">
                  <c:v>0.1709166669907051</c:v>
                </c:pt>
                <c:pt idx="4">
                  <c:v>0.17953964985135046</c:v>
                </c:pt>
                <c:pt idx="5">
                  <c:v>0.17745695839988604</c:v>
                </c:pt>
                <c:pt idx="6">
                  <c:v>0.17519641776542019</c:v>
                </c:pt>
                <c:pt idx="7">
                  <c:v>0.17552634728540895</c:v>
                </c:pt>
                <c:pt idx="8">
                  <c:v>0.20924329975967251</c:v>
                </c:pt>
                <c:pt idx="9">
                  <c:v>0.23406412405001359</c:v>
                </c:pt>
                <c:pt idx="10">
                  <c:v>0.29676607231928182</c:v>
                </c:pt>
                <c:pt idx="11">
                  <c:v>0.42292278439967024</c:v>
                </c:pt>
                <c:pt idx="12">
                  <c:v>0.32935330518693806</c:v>
                </c:pt>
                <c:pt idx="13">
                  <c:v>0.34477899287632108</c:v>
                </c:pt>
                <c:pt idx="14">
                  <c:v>0.34203982934339311</c:v>
                </c:pt>
                <c:pt idx="15">
                  <c:v>0.31744487011607436</c:v>
                </c:pt>
                <c:pt idx="16">
                  <c:v>0.35902349298884967</c:v>
                </c:pt>
                <c:pt idx="17">
                  <c:v>0.32464554131866963</c:v>
                </c:pt>
                <c:pt idx="18">
                  <c:v>0.33041731113161543</c:v>
                </c:pt>
                <c:pt idx="19">
                  <c:v>0.32484447794463289</c:v>
                </c:pt>
                <c:pt idx="20">
                  <c:v>0.31745374782326374</c:v>
                </c:pt>
                <c:pt idx="21">
                  <c:v>0.30457767118263168</c:v>
                </c:pt>
                <c:pt idx="22">
                  <c:v>0.29274366034066135</c:v>
                </c:pt>
                <c:pt idx="23">
                  <c:v>0.29167566197882833</c:v>
                </c:pt>
                <c:pt idx="24">
                  <c:v>0.3209684758112345</c:v>
                </c:pt>
                <c:pt idx="25">
                  <c:v>0.31499321379398121</c:v>
                </c:pt>
                <c:pt idx="26">
                  <c:v>0.30169141292210572</c:v>
                </c:pt>
                <c:pt idx="27">
                  <c:v>0.30322283280370999</c:v>
                </c:pt>
                <c:pt idx="28">
                  <c:v>0.32048280089144171</c:v>
                </c:pt>
                <c:pt idx="29">
                  <c:v>0.31024117965598375</c:v>
                </c:pt>
                <c:pt idx="30">
                  <c:v>0.31541346148384158</c:v>
                </c:pt>
                <c:pt idx="31">
                  <c:v>0.30519861287970979</c:v>
                </c:pt>
                <c:pt idx="32">
                  <c:v>0.31231989566144847</c:v>
                </c:pt>
                <c:pt idx="33">
                  <c:v>0.30343415087004838</c:v>
                </c:pt>
                <c:pt idx="34">
                  <c:v>0.31930105673720427</c:v>
                </c:pt>
                <c:pt idx="35">
                  <c:v>0.34424064994406894</c:v>
                </c:pt>
                <c:pt idx="36">
                  <c:v>0.3446649473691199</c:v>
                </c:pt>
                <c:pt idx="37">
                  <c:v>0.32727901074453269</c:v>
                </c:pt>
                <c:pt idx="38">
                  <c:v>0.33053126179775116</c:v>
                </c:pt>
                <c:pt idx="39">
                  <c:v>0.32228954388678482</c:v>
                </c:pt>
                <c:pt idx="40">
                  <c:v>0.3179407137242557</c:v>
                </c:pt>
                <c:pt idx="41">
                  <c:v>0.29719217209536936</c:v>
                </c:pt>
                <c:pt idx="42">
                  <c:v>0.31314578340142046</c:v>
                </c:pt>
                <c:pt idx="43">
                  <c:v>0.3167072266534447</c:v>
                </c:pt>
                <c:pt idx="44">
                  <c:v>0.28310056609246204</c:v>
                </c:pt>
                <c:pt idx="45">
                  <c:v>0.28121038491672473</c:v>
                </c:pt>
                <c:pt idx="46">
                  <c:v>0.27509138271674288</c:v>
                </c:pt>
                <c:pt idx="47">
                  <c:v>0.27279502475332962</c:v>
                </c:pt>
                <c:pt idx="48">
                  <c:v>0.27219891650163708</c:v>
                </c:pt>
                <c:pt idx="49">
                  <c:v>0.28278985305259358</c:v>
                </c:pt>
                <c:pt idx="50">
                  <c:v>0.28893751207932822</c:v>
                </c:pt>
                <c:pt idx="51">
                  <c:v>0.28208537048503957</c:v>
                </c:pt>
                <c:pt idx="52">
                  <c:v>0.27871024582265608</c:v>
                </c:pt>
                <c:pt idx="53">
                  <c:v>0.27007370389210283</c:v>
                </c:pt>
                <c:pt idx="54">
                  <c:v>0.27028098267690381</c:v>
                </c:pt>
                <c:pt idx="55">
                  <c:v>0.2744201622804977</c:v>
                </c:pt>
                <c:pt idx="56">
                  <c:v>0.28607527920151204</c:v>
                </c:pt>
                <c:pt idx="57">
                  <c:v>0.27999309631867897</c:v>
                </c:pt>
                <c:pt idx="58">
                  <c:v>0.28789338422762467</c:v>
                </c:pt>
                <c:pt idx="59">
                  <c:v>0.28630557487587566</c:v>
                </c:pt>
                <c:pt idx="60">
                  <c:v>0.28194350171331489</c:v>
                </c:pt>
                <c:pt idx="61">
                  <c:v>0.27607827652692035</c:v>
                </c:pt>
                <c:pt idx="62">
                  <c:v>0.26930523133987883</c:v>
                </c:pt>
                <c:pt idx="63">
                  <c:v>0.26345931434227149</c:v>
                </c:pt>
                <c:pt idx="64">
                  <c:v>0.25497072079544525</c:v>
                </c:pt>
                <c:pt idx="65">
                  <c:v>0.2463756860862715</c:v>
                </c:pt>
                <c:pt idx="66">
                  <c:v>0.24437878935489293</c:v>
                </c:pt>
                <c:pt idx="67">
                  <c:v>0.25325671837654201</c:v>
                </c:pt>
                <c:pt idx="68">
                  <c:v>0.25258536901581696</c:v>
                </c:pt>
                <c:pt idx="69">
                  <c:v>0.25764041054483738</c:v>
                </c:pt>
                <c:pt idx="70">
                  <c:v>0.26103144682992785</c:v>
                </c:pt>
                <c:pt idx="71">
                  <c:v>0.26613764200210094</c:v>
                </c:pt>
                <c:pt idx="72">
                  <c:v>0.25411817893660599</c:v>
                </c:pt>
                <c:pt idx="73">
                  <c:v>0.24657228774662868</c:v>
                </c:pt>
                <c:pt idx="74">
                  <c:v>0.24273759479451684</c:v>
                </c:pt>
                <c:pt idx="75">
                  <c:v>0.23847538407550106</c:v>
                </c:pt>
                <c:pt idx="76">
                  <c:v>0.23575435924608684</c:v>
                </c:pt>
                <c:pt idx="77">
                  <c:v>0.23584845890107509</c:v>
                </c:pt>
                <c:pt idx="78">
                  <c:v>0.23956793900226245</c:v>
                </c:pt>
                <c:pt idx="79">
                  <c:v>0.24561001666695573</c:v>
                </c:pt>
                <c:pt idx="80">
                  <c:v>0.25462883765783423</c:v>
                </c:pt>
                <c:pt idx="81">
                  <c:v>0.25561285809282303</c:v>
                </c:pt>
                <c:pt idx="82">
                  <c:v>0.25111867554106498</c:v>
                </c:pt>
                <c:pt idx="83">
                  <c:v>0.24937745343334133</c:v>
                </c:pt>
                <c:pt idx="84">
                  <c:v>0.25263205737096334</c:v>
                </c:pt>
                <c:pt idx="85">
                  <c:v>0.25448927819288975</c:v>
                </c:pt>
                <c:pt idx="86">
                  <c:v>0.25131216234015757</c:v>
                </c:pt>
                <c:pt idx="87">
                  <c:v>0.25977112002709773</c:v>
                </c:pt>
                <c:pt idx="88">
                  <c:v>0.26585358673472609</c:v>
                </c:pt>
                <c:pt idx="89">
                  <c:v>0.27023423841474825</c:v>
                </c:pt>
                <c:pt idx="90">
                  <c:v>0.26789683391697083</c:v>
                </c:pt>
                <c:pt idx="91">
                  <c:v>0.26240484559057514</c:v>
                </c:pt>
                <c:pt idx="92">
                  <c:v>0.25915664908644648</c:v>
                </c:pt>
                <c:pt idx="93">
                  <c:v>0.25068642447108969</c:v>
                </c:pt>
                <c:pt idx="94">
                  <c:v>0.24675049024732604</c:v>
                </c:pt>
                <c:pt idx="95">
                  <c:v>0.24864321259904884</c:v>
                </c:pt>
                <c:pt idx="96">
                  <c:v>0.25567307243903103</c:v>
                </c:pt>
                <c:pt idx="97">
                  <c:v>0.25690686991632511</c:v>
                </c:pt>
                <c:pt idx="98">
                  <c:v>0.26676523575379185</c:v>
                </c:pt>
                <c:pt idx="99">
                  <c:v>0.29056098497355742</c:v>
                </c:pt>
                <c:pt idx="100">
                  <c:v>0.27846160941438713</c:v>
                </c:pt>
                <c:pt idx="101">
                  <c:v>0.28517542939325335</c:v>
                </c:pt>
                <c:pt idx="102">
                  <c:v>0.28827062031477263</c:v>
                </c:pt>
                <c:pt idx="103">
                  <c:v>0.2789926211649903</c:v>
                </c:pt>
                <c:pt idx="104">
                  <c:v>0.27159158350606055</c:v>
                </c:pt>
                <c:pt idx="105">
                  <c:v>0.26849781698944208</c:v>
                </c:pt>
                <c:pt idx="106">
                  <c:v>0.2761284047146067</c:v>
                </c:pt>
                <c:pt idx="107">
                  <c:v>0.30036697326824857</c:v>
                </c:pt>
                <c:pt idx="108">
                  <c:v>0.2707615365386582</c:v>
                </c:pt>
                <c:pt idx="109">
                  <c:v>0.27035087523170775</c:v>
                </c:pt>
                <c:pt idx="110">
                  <c:v>0.27639080491028217</c:v>
                </c:pt>
                <c:pt idx="111">
                  <c:v>0.28510663851120621</c:v>
                </c:pt>
                <c:pt idx="112">
                  <c:v>0.30567491571690764</c:v>
                </c:pt>
                <c:pt idx="113">
                  <c:v>0.32100202547747475</c:v>
                </c:pt>
                <c:pt idx="114">
                  <c:v>0.31510119115403468</c:v>
                </c:pt>
                <c:pt idx="115">
                  <c:v>0.28519272251107092</c:v>
                </c:pt>
                <c:pt idx="116">
                  <c:v>0.27592932615546478</c:v>
                </c:pt>
                <c:pt idx="117">
                  <c:v>0.28521140308652759</c:v>
                </c:pt>
                <c:pt idx="118">
                  <c:v>0.29546573038928714</c:v>
                </c:pt>
                <c:pt idx="119">
                  <c:v>0.28601682742224482</c:v>
                </c:pt>
                <c:pt idx="120">
                  <c:v>0.32072699628361989</c:v>
                </c:pt>
                <c:pt idx="121">
                  <c:v>0.30624350817137858</c:v>
                </c:pt>
                <c:pt idx="122">
                  <c:v>0.32402192966702065</c:v>
                </c:pt>
                <c:pt idx="123">
                  <c:v>0.299900036281599</c:v>
                </c:pt>
                <c:pt idx="124">
                  <c:v>0.31794430443558919</c:v>
                </c:pt>
                <c:pt idx="125">
                  <c:v>0.30272439474530477</c:v>
                </c:pt>
                <c:pt idx="126">
                  <c:v>0.29562577207094171</c:v>
                </c:pt>
                <c:pt idx="127">
                  <c:v>0.32793472496556803</c:v>
                </c:pt>
                <c:pt idx="128">
                  <c:v>0.31379868796418342</c:v>
                </c:pt>
                <c:pt idx="129">
                  <c:v>0.30662030189530481</c:v>
                </c:pt>
                <c:pt idx="130">
                  <c:v>0.30097770268394775</c:v>
                </c:pt>
                <c:pt idx="131">
                  <c:v>0.30712160762374624</c:v>
                </c:pt>
                <c:pt idx="132">
                  <c:v>0.30275552074414491</c:v>
                </c:pt>
                <c:pt idx="133">
                  <c:v>0.30003133797377474</c:v>
                </c:pt>
                <c:pt idx="134">
                  <c:v>0.29183588005604488</c:v>
                </c:pt>
                <c:pt idx="135">
                  <c:v>0.28608107778859454</c:v>
                </c:pt>
                <c:pt idx="136">
                  <c:v>0.2760502284259081</c:v>
                </c:pt>
                <c:pt idx="137">
                  <c:v>0.28893958895212468</c:v>
                </c:pt>
                <c:pt idx="138">
                  <c:v>0.29460887656159784</c:v>
                </c:pt>
                <c:pt idx="139">
                  <c:v>0.29495949961777845</c:v>
                </c:pt>
                <c:pt idx="140">
                  <c:v>0.29780288851418557</c:v>
                </c:pt>
                <c:pt idx="141">
                  <c:v>0.29543544019592416</c:v>
                </c:pt>
                <c:pt idx="142">
                  <c:v>0.32291413452019974</c:v>
                </c:pt>
                <c:pt idx="143">
                  <c:v>0.30823825491391288</c:v>
                </c:pt>
                <c:pt idx="144">
                  <c:v>0.33181860665205604</c:v>
                </c:pt>
                <c:pt idx="145">
                  <c:v>0.31849111065790942</c:v>
                </c:pt>
                <c:pt idx="146">
                  <c:v>0.30681371668821722</c:v>
                </c:pt>
                <c:pt idx="147">
                  <c:v>0.29105560607964887</c:v>
                </c:pt>
                <c:pt idx="148">
                  <c:v>0.29229620083946295</c:v>
                </c:pt>
                <c:pt idx="149">
                  <c:v>0.28994227102764208</c:v>
                </c:pt>
                <c:pt idx="150">
                  <c:v>0.27822442036592826</c:v>
                </c:pt>
                <c:pt idx="151">
                  <c:v>0.2841950636298432</c:v>
                </c:pt>
                <c:pt idx="152">
                  <c:v>0.27750828926793913</c:v>
                </c:pt>
                <c:pt idx="153">
                  <c:v>0.27918919512281121</c:v>
                </c:pt>
                <c:pt idx="154">
                  <c:v>0.27927943782901604</c:v>
                </c:pt>
                <c:pt idx="155">
                  <c:v>0.27403299361561445</c:v>
                </c:pt>
                <c:pt idx="156">
                  <c:v>0.27526751985522868</c:v>
                </c:pt>
                <c:pt idx="157">
                  <c:v>0.25782909573164459</c:v>
                </c:pt>
                <c:pt idx="158">
                  <c:v>0.24811227668151292</c:v>
                </c:pt>
                <c:pt idx="159">
                  <c:v>0.23929766452349649</c:v>
                </c:pt>
                <c:pt idx="160">
                  <c:v>0.23414520994796803</c:v>
                </c:pt>
                <c:pt idx="161">
                  <c:v>0.23439782330954115</c:v>
                </c:pt>
                <c:pt idx="162">
                  <c:v>0.23649864715466051</c:v>
                </c:pt>
                <c:pt idx="163">
                  <c:v>0.24905605806685088</c:v>
                </c:pt>
                <c:pt idx="164">
                  <c:v>0.23823105747128065</c:v>
                </c:pt>
                <c:pt idx="165">
                  <c:v>0.23195716231074656</c:v>
                </c:pt>
                <c:pt idx="166">
                  <c:v>0.25422413956787876</c:v>
                </c:pt>
                <c:pt idx="167">
                  <c:v>0.25266332410126324</c:v>
                </c:pt>
                <c:pt idx="168">
                  <c:v>0.24933240648513713</c:v>
                </c:pt>
                <c:pt idx="169">
                  <c:v>0.24303902639893255</c:v>
                </c:pt>
                <c:pt idx="170">
                  <c:v>0.24057468606948476</c:v>
                </c:pt>
                <c:pt idx="171">
                  <c:v>0.2353674174920542</c:v>
                </c:pt>
                <c:pt idx="172">
                  <c:v>0.25041806554402274</c:v>
                </c:pt>
                <c:pt idx="173">
                  <c:v>0.24540600629840245</c:v>
                </c:pt>
                <c:pt idx="174">
                  <c:v>0.25153557412900246</c:v>
                </c:pt>
                <c:pt idx="175">
                  <c:v>0.25100615881266464</c:v>
                </c:pt>
                <c:pt idx="176">
                  <c:v>0.2486571633890437</c:v>
                </c:pt>
                <c:pt idx="177">
                  <c:v>0.2411716703301785</c:v>
                </c:pt>
                <c:pt idx="178">
                  <c:v>0.21779296094589753</c:v>
                </c:pt>
                <c:pt idx="179">
                  <c:v>0.21378058789473886</c:v>
                </c:pt>
                <c:pt idx="180">
                  <c:v>0.21550907201536768</c:v>
                </c:pt>
                <c:pt idx="181">
                  <c:v>0.21052080409864854</c:v>
                </c:pt>
                <c:pt idx="182">
                  <c:v>0.20209943309468142</c:v>
                </c:pt>
                <c:pt idx="183">
                  <c:v>0.20817052192124777</c:v>
                </c:pt>
                <c:pt idx="184">
                  <c:v>0.20365551599767986</c:v>
                </c:pt>
                <c:pt idx="185">
                  <c:v>0.20472263196321952</c:v>
                </c:pt>
                <c:pt idx="186">
                  <c:v>0.20698477951992506</c:v>
                </c:pt>
                <c:pt idx="187">
                  <c:v>0.21688028135775234</c:v>
                </c:pt>
                <c:pt idx="188">
                  <c:v>0.2197120831401361</c:v>
                </c:pt>
                <c:pt idx="189">
                  <c:v>0.22602552960294245</c:v>
                </c:pt>
                <c:pt idx="190">
                  <c:v>0.2094449784375742</c:v>
                </c:pt>
                <c:pt idx="191">
                  <c:v>0.20671724141344716</c:v>
                </c:pt>
                <c:pt idx="192">
                  <c:v>0.2050943984221115</c:v>
                </c:pt>
                <c:pt idx="193">
                  <c:v>0.20419425428980442</c:v>
                </c:pt>
                <c:pt idx="194">
                  <c:v>0.22434065707130094</c:v>
                </c:pt>
                <c:pt idx="195">
                  <c:v>0.2295622882604067</c:v>
                </c:pt>
                <c:pt idx="196">
                  <c:v>0.22035604776925521</c:v>
                </c:pt>
                <c:pt idx="197">
                  <c:v>0.23015205767721683</c:v>
                </c:pt>
                <c:pt idx="198">
                  <c:v>0.2342631649312388</c:v>
                </c:pt>
                <c:pt idx="199">
                  <c:v>0.22963075383044251</c:v>
                </c:pt>
                <c:pt idx="200">
                  <c:v>0.21182438290530903</c:v>
                </c:pt>
                <c:pt idx="201">
                  <c:v>0.20388392502648903</c:v>
                </c:pt>
                <c:pt idx="202">
                  <c:v>0.20324866372264602</c:v>
                </c:pt>
                <c:pt idx="203">
                  <c:v>0.20367205788260231</c:v>
                </c:pt>
                <c:pt idx="204">
                  <c:v>0.20349793182231668</c:v>
                </c:pt>
                <c:pt idx="205">
                  <c:v>0.19717358775601421</c:v>
                </c:pt>
                <c:pt idx="206">
                  <c:v>0.20240712272447403</c:v>
                </c:pt>
                <c:pt idx="207">
                  <c:v>0.20429191379324071</c:v>
                </c:pt>
                <c:pt idx="208">
                  <c:v>0.20216896930682332</c:v>
                </c:pt>
                <c:pt idx="209">
                  <c:v>0.19541901422179841</c:v>
                </c:pt>
                <c:pt idx="210">
                  <c:v>0.1959437745152515</c:v>
                </c:pt>
                <c:pt idx="211">
                  <c:v>0.18614542687310667</c:v>
                </c:pt>
                <c:pt idx="212">
                  <c:v>0.19176002438814407</c:v>
                </c:pt>
                <c:pt idx="213">
                  <c:v>0.1907657147046381</c:v>
                </c:pt>
                <c:pt idx="214">
                  <c:v>0.19837416884864006</c:v>
                </c:pt>
                <c:pt idx="215">
                  <c:v>0.20079782222406278</c:v>
                </c:pt>
                <c:pt idx="216">
                  <c:v>0.19187409686755916</c:v>
                </c:pt>
                <c:pt idx="217">
                  <c:v>0.19930122588840005</c:v>
                </c:pt>
                <c:pt idx="218">
                  <c:v>0.20093065365649301</c:v>
                </c:pt>
                <c:pt idx="219">
                  <c:v>0.2027078237135824</c:v>
                </c:pt>
                <c:pt idx="220">
                  <c:v>0.20056061707968298</c:v>
                </c:pt>
                <c:pt idx="221">
                  <c:v>0.20193173004941664</c:v>
                </c:pt>
                <c:pt idx="222">
                  <c:v>0.20322921798264731</c:v>
                </c:pt>
                <c:pt idx="223">
                  <c:v>0.21463055230557387</c:v>
                </c:pt>
                <c:pt idx="224">
                  <c:v>0.1991766041822689</c:v>
                </c:pt>
                <c:pt idx="225">
                  <c:v>0.1965225664199772</c:v>
                </c:pt>
                <c:pt idx="226">
                  <c:v>0.1879767289653739</c:v>
                </c:pt>
                <c:pt idx="227">
                  <c:v>0.18556104444780533</c:v>
                </c:pt>
                <c:pt idx="228">
                  <c:v>0.18242645595917012</c:v>
                </c:pt>
                <c:pt idx="229">
                  <c:v>0.18544904432909087</c:v>
                </c:pt>
                <c:pt idx="230">
                  <c:v>0.18594322636042654</c:v>
                </c:pt>
                <c:pt idx="231">
                  <c:v>0.18288398828928049</c:v>
                </c:pt>
                <c:pt idx="232">
                  <c:v>0.18628164179197335</c:v>
                </c:pt>
                <c:pt idx="233">
                  <c:v>0.18929408980298534</c:v>
                </c:pt>
                <c:pt idx="234">
                  <c:v>0.18319047597022056</c:v>
                </c:pt>
                <c:pt idx="235">
                  <c:v>0.18443918398981529</c:v>
                </c:pt>
                <c:pt idx="236">
                  <c:v>0.18669617079150125</c:v>
                </c:pt>
                <c:pt idx="237">
                  <c:v>0.18994617687373952</c:v>
                </c:pt>
                <c:pt idx="238">
                  <c:v>0.19871626542784582</c:v>
                </c:pt>
                <c:pt idx="239">
                  <c:v>0.23377788770138061</c:v>
                </c:pt>
                <c:pt idx="240">
                  <c:v>0.20626435844863933</c:v>
                </c:pt>
                <c:pt idx="241">
                  <c:v>0.20376833929244165</c:v>
                </c:pt>
                <c:pt idx="242">
                  <c:v>0.20023110399197619</c:v>
                </c:pt>
                <c:pt idx="243">
                  <c:v>0.21972457437197657</c:v>
                </c:pt>
                <c:pt idx="244">
                  <c:v>0.22071072850215034</c:v>
                </c:pt>
                <c:pt idx="245">
                  <c:v>0.22024355135480947</c:v>
                </c:pt>
                <c:pt idx="246">
                  <c:v>0.21282723135022436</c:v>
                </c:pt>
                <c:pt idx="247">
                  <c:v>0.22358299038299639</c:v>
                </c:pt>
                <c:pt idx="248">
                  <c:v>0.2256772537001217</c:v>
                </c:pt>
                <c:pt idx="249">
                  <c:v>0.21831706783725849</c:v>
                </c:pt>
                <c:pt idx="250">
                  <c:v>0.20843471834312804</c:v>
                </c:pt>
                <c:pt idx="251">
                  <c:v>0.21115729554854404</c:v>
                </c:pt>
                <c:pt idx="252">
                  <c:v>0.20793588694637591</c:v>
                </c:pt>
                <c:pt idx="253">
                  <c:v>0.19581705700619476</c:v>
                </c:pt>
                <c:pt idx="254">
                  <c:v>0.20162707373477967</c:v>
                </c:pt>
                <c:pt idx="255">
                  <c:v>0.19612322411236968</c:v>
                </c:pt>
                <c:pt idx="256">
                  <c:v>0.1960527773439999</c:v>
                </c:pt>
                <c:pt idx="257">
                  <c:v>0.20436118432374428</c:v>
                </c:pt>
                <c:pt idx="258">
                  <c:v>0.21147028819210226</c:v>
                </c:pt>
                <c:pt idx="259">
                  <c:v>0.20694876633648376</c:v>
                </c:pt>
                <c:pt idx="260">
                  <c:v>0.21633699766619796</c:v>
                </c:pt>
                <c:pt idx="261">
                  <c:v>0.21454740702051101</c:v>
                </c:pt>
                <c:pt idx="262">
                  <c:v>0.21595720041878005</c:v>
                </c:pt>
                <c:pt idx="263">
                  <c:v>0.20315019017908059</c:v>
                </c:pt>
                <c:pt idx="264">
                  <c:v>0.20284968227593406</c:v>
                </c:pt>
                <c:pt idx="265">
                  <c:v>0.20259928205628236</c:v>
                </c:pt>
                <c:pt idx="266">
                  <c:v>0.20180562212842135</c:v>
                </c:pt>
                <c:pt idx="267">
                  <c:v>0.20173319503112391</c:v>
                </c:pt>
                <c:pt idx="268">
                  <c:v>0.21392593136441312</c:v>
                </c:pt>
                <c:pt idx="269">
                  <c:v>0.22358005554751723</c:v>
                </c:pt>
                <c:pt idx="270">
                  <c:v>0.24375172007124915</c:v>
                </c:pt>
                <c:pt idx="271">
                  <c:v>0.22664804171047256</c:v>
                </c:pt>
                <c:pt idx="272">
                  <c:v>0.21078791401252317</c:v>
                </c:pt>
              </c:numCache>
            </c:numRef>
          </c:val>
          <c:extLst>
            <c:ext xmlns:c16="http://schemas.microsoft.com/office/drawing/2014/chart" uri="{C3380CC4-5D6E-409C-BE32-E72D297353CC}">
              <c16:uniqueId val="{0000000B-5266-4003-9B81-4D241F579C3E}"/>
            </c:ext>
          </c:extLst>
        </c:ser>
        <c:ser>
          <c:idx val="12"/>
          <c:order val="12"/>
          <c:spPr>
            <a:solidFill>
              <a:schemeClr val="accent1">
                <a:lumMod val="80000"/>
                <a:lumOff val="2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VolTermStruct'!$N$13:$N$285</c:f>
              <c:numCache>
                <c:formatCode>0.0000</c:formatCode>
                <c:ptCount val="273"/>
                <c:pt idx="0">
                  <c:v>0.18180229033018516</c:v>
                </c:pt>
                <c:pt idx="1">
                  <c:v>0.18039935695833847</c:v>
                </c:pt>
                <c:pt idx="2">
                  <c:v>0.17320495229485716</c:v>
                </c:pt>
                <c:pt idx="3">
                  <c:v>0.17208794229115476</c:v>
                </c:pt>
                <c:pt idx="4">
                  <c:v>0.18020122642682981</c:v>
                </c:pt>
                <c:pt idx="5">
                  <c:v>0.17794030764401306</c:v>
                </c:pt>
                <c:pt idx="6">
                  <c:v>0.1760840519460927</c:v>
                </c:pt>
                <c:pt idx="7">
                  <c:v>0.17642192010361893</c:v>
                </c:pt>
                <c:pt idx="8">
                  <c:v>0.20792604374575088</c:v>
                </c:pt>
                <c:pt idx="9">
                  <c:v>0.23162968808514445</c:v>
                </c:pt>
                <c:pt idx="10">
                  <c:v>0.29221768705455442</c:v>
                </c:pt>
                <c:pt idx="11">
                  <c:v>0.41330686901451957</c:v>
                </c:pt>
                <c:pt idx="12">
                  <c:v>0.32319286259411895</c:v>
                </c:pt>
                <c:pt idx="13">
                  <c:v>0.33878823154628557</c:v>
                </c:pt>
                <c:pt idx="14">
                  <c:v>0.33676546875385893</c:v>
                </c:pt>
                <c:pt idx="15">
                  <c:v>0.31220828146319968</c:v>
                </c:pt>
                <c:pt idx="16">
                  <c:v>0.3531988829168306</c:v>
                </c:pt>
                <c:pt idx="17">
                  <c:v>0.32010446122114172</c:v>
                </c:pt>
                <c:pt idx="18">
                  <c:v>0.3263402351799824</c:v>
                </c:pt>
                <c:pt idx="19">
                  <c:v>0.32046515100011858</c:v>
                </c:pt>
                <c:pt idx="20">
                  <c:v>0.31419927711176349</c:v>
                </c:pt>
                <c:pt idx="21">
                  <c:v>0.30225269060268983</c:v>
                </c:pt>
                <c:pt idx="22">
                  <c:v>0.29092642983593286</c:v>
                </c:pt>
                <c:pt idx="23">
                  <c:v>0.2912292413873806</c:v>
                </c:pt>
                <c:pt idx="24">
                  <c:v>0.31625045198248913</c:v>
                </c:pt>
                <c:pt idx="25">
                  <c:v>0.31079190167599918</c:v>
                </c:pt>
                <c:pt idx="26">
                  <c:v>0.29765101646551723</c:v>
                </c:pt>
                <c:pt idx="27">
                  <c:v>0.2994502336583536</c:v>
                </c:pt>
                <c:pt idx="28">
                  <c:v>0.30441895297280452</c:v>
                </c:pt>
                <c:pt idx="29">
                  <c:v>0.29945083873387474</c:v>
                </c:pt>
                <c:pt idx="30">
                  <c:v>0.30663488225946839</c:v>
                </c:pt>
                <c:pt idx="31">
                  <c:v>0.29905164049749766</c:v>
                </c:pt>
                <c:pt idx="32">
                  <c:v>0.30967849097468991</c:v>
                </c:pt>
                <c:pt idx="33">
                  <c:v>0.30236027704257817</c:v>
                </c:pt>
                <c:pt idx="34">
                  <c:v>0.3208660102783476</c:v>
                </c:pt>
                <c:pt idx="35">
                  <c:v>0.34167986259194427</c:v>
                </c:pt>
                <c:pt idx="36">
                  <c:v>0.33982492092251448</c:v>
                </c:pt>
                <c:pt idx="37">
                  <c:v>0.32215464606347916</c:v>
                </c:pt>
                <c:pt idx="38">
                  <c:v>0.3261670350413301</c:v>
                </c:pt>
                <c:pt idx="39">
                  <c:v>0.31853938077878019</c:v>
                </c:pt>
                <c:pt idx="40">
                  <c:v>0.31796780315523709</c:v>
                </c:pt>
                <c:pt idx="41">
                  <c:v>0.29712135707582205</c:v>
                </c:pt>
                <c:pt idx="42">
                  <c:v>0.31011392150466643</c:v>
                </c:pt>
                <c:pt idx="43">
                  <c:v>0.31089884494481873</c:v>
                </c:pt>
                <c:pt idx="44">
                  <c:v>0.28135762255884528</c:v>
                </c:pt>
                <c:pt idx="45">
                  <c:v>0.27964468989188107</c:v>
                </c:pt>
                <c:pt idx="46">
                  <c:v>0.27461977165092577</c:v>
                </c:pt>
                <c:pt idx="47">
                  <c:v>0.27203133749366448</c:v>
                </c:pt>
                <c:pt idx="48">
                  <c:v>0.27104188296127785</c:v>
                </c:pt>
                <c:pt idx="49">
                  <c:v>0.27770677750667644</c:v>
                </c:pt>
                <c:pt idx="50">
                  <c:v>0.27132219893605342</c:v>
                </c:pt>
                <c:pt idx="51">
                  <c:v>0.26872854343515179</c:v>
                </c:pt>
                <c:pt idx="52">
                  <c:v>0.26724572877177938</c:v>
                </c:pt>
                <c:pt idx="53">
                  <c:v>0.26556476690042663</c:v>
                </c:pt>
                <c:pt idx="54">
                  <c:v>0.2694729467447507</c:v>
                </c:pt>
                <c:pt idx="55">
                  <c:v>0.27426190873563566</c:v>
                </c:pt>
                <c:pt idx="56">
                  <c:v>0.28541749586703669</c:v>
                </c:pt>
                <c:pt idx="57">
                  <c:v>0.27992972205481503</c:v>
                </c:pt>
                <c:pt idx="58">
                  <c:v>0.28758399150587682</c:v>
                </c:pt>
                <c:pt idx="59">
                  <c:v>0.28627164549863904</c:v>
                </c:pt>
                <c:pt idx="60">
                  <c:v>0.28210793696758807</c:v>
                </c:pt>
                <c:pt idx="61">
                  <c:v>0.27641788273436158</c:v>
                </c:pt>
                <c:pt idx="62">
                  <c:v>0.26999662263643942</c:v>
                </c:pt>
                <c:pt idx="63">
                  <c:v>0.27084548822956228</c:v>
                </c:pt>
                <c:pt idx="64">
                  <c:v>0.26042978474178619</c:v>
                </c:pt>
                <c:pt idx="65">
                  <c:v>0.24733254590639103</c:v>
                </c:pt>
                <c:pt idx="66">
                  <c:v>0.2430819152073074</c:v>
                </c:pt>
                <c:pt idx="67">
                  <c:v>0.25348992809907067</c:v>
                </c:pt>
                <c:pt idx="68">
                  <c:v>0.24838831358811994</c:v>
                </c:pt>
                <c:pt idx="69">
                  <c:v>0.25175352001919699</c:v>
                </c:pt>
                <c:pt idx="70">
                  <c:v>0.25375493162323842</c:v>
                </c:pt>
                <c:pt idx="71">
                  <c:v>0.25825796859215383</c:v>
                </c:pt>
                <c:pt idx="72">
                  <c:v>0.24792464541698481</c:v>
                </c:pt>
                <c:pt idx="73">
                  <c:v>0.24357919047006116</c:v>
                </c:pt>
                <c:pt idx="74">
                  <c:v>0.24186913173549734</c:v>
                </c:pt>
                <c:pt idx="75">
                  <c:v>0.23986178093058594</c:v>
                </c:pt>
                <c:pt idx="76">
                  <c:v>0.24009379052128485</c:v>
                </c:pt>
                <c:pt idx="77">
                  <c:v>0.23980381524330571</c:v>
                </c:pt>
                <c:pt idx="78">
                  <c:v>0.24131577753527611</c:v>
                </c:pt>
                <c:pt idx="79">
                  <c:v>0.24746864048136311</c:v>
                </c:pt>
                <c:pt idx="80">
                  <c:v>0.25516804778826974</c:v>
                </c:pt>
                <c:pt idx="81">
                  <c:v>0.25650883620487164</c:v>
                </c:pt>
                <c:pt idx="82">
                  <c:v>0.25401703149340871</c:v>
                </c:pt>
                <c:pt idx="83">
                  <c:v>0.25318633496258647</c:v>
                </c:pt>
                <c:pt idx="84">
                  <c:v>0.25229025775028363</c:v>
                </c:pt>
                <c:pt idx="85">
                  <c:v>0.25706820621395854</c:v>
                </c:pt>
                <c:pt idx="86">
                  <c:v>0.25377663570517833</c:v>
                </c:pt>
                <c:pt idx="87">
                  <c:v>0.26104560339815536</c:v>
                </c:pt>
                <c:pt idx="88">
                  <c:v>0.2664132684929611</c:v>
                </c:pt>
                <c:pt idx="89">
                  <c:v>0.26847159260859915</c:v>
                </c:pt>
                <c:pt idx="90">
                  <c:v>0.26718931279416469</c:v>
                </c:pt>
                <c:pt idx="91">
                  <c:v>0.26332091093199528</c:v>
                </c:pt>
                <c:pt idx="92">
                  <c:v>0.26118366847805535</c:v>
                </c:pt>
                <c:pt idx="93">
                  <c:v>0.25324014975906645</c:v>
                </c:pt>
                <c:pt idx="94">
                  <c:v>0.25056060627597049</c:v>
                </c:pt>
                <c:pt idx="95">
                  <c:v>0.24871468554178805</c:v>
                </c:pt>
                <c:pt idx="96">
                  <c:v>0.25828346308839983</c:v>
                </c:pt>
                <c:pt idx="97">
                  <c:v>0.25927632424022395</c:v>
                </c:pt>
                <c:pt idx="98">
                  <c:v>0.2675305720164729</c:v>
                </c:pt>
                <c:pt idx="99">
                  <c:v>0.28944898273597125</c:v>
                </c:pt>
                <c:pt idx="100">
                  <c:v>0.27403945522028866</c:v>
                </c:pt>
                <c:pt idx="101">
                  <c:v>0.28607679773972389</c:v>
                </c:pt>
                <c:pt idx="102">
                  <c:v>0.28408913803690133</c:v>
                </c:pt>
                <c:pt idx="103">
                  <c:v>0.27837857430284291</c:v>
                </c:pt>
                <c:pt idx="104">
                  <c:v>0.27056319386539196</c:v>
                </c:pt>
                <c:pt idx="105">
                  <c:v>0.26880266660452617</c:v>
                </c:pt>
                <c:pt idx="106">
                  <c:v>0.27367423227845117</c:v>
                </c:pt>
                <c:pt idx="107">
                  <c:v>0.30101094440628012</c:v>
                </c:pt>
                <c:pt idx="108">
                  <c:v>0.27113255756654869</c:v>
                </c:pt>
                <c:pt idx="109">
                  <c:v>0.27195125350479787</c:v>
                </c:pt>
                <c:pt idx="110">
                  <c:v>0.27935585838356358</c:v>
                </c:pt>
                <c:pt idx="111">
                  <c:v>0.28705330398009432</c:v>
                </c:pt>
                <c:pt idx="112">
                  <c:v>0.30546439102270601</c:v>
                </c:pt>
                <c:pt idx="113">
                  <c:v>0.31863698467216839</c:v>
                </c:pt>
                <c:pt idx="114">
                  <c:v>0.31325382443186639</c:v>
                </c:pt>
                <c:pt idx="115">
                  <c:v>0.28475817034709072</c:v>
                </c:pt>
                <c:pt idx="116">
                  <c:v>0.27614243115624798</c:v>
                </c:pt>
                <c:pt idx="117">
                  <c:v>0.28486743449653512</c:v>
                </c:pt>
                <c:pt idx="118">
                  <c:v>0.29443700572237047</c:v>
                </c:pt>
                <c:pt idx="119">
                  <c:v>0.28538653525466789</c:v>
                </c:pt>
                <c:pt idx="120">
                  <c:v>0.31824101870578098</c:v>
                </c:pt>
                <c:pt idx="121">
                  <c:v>0.30427243273215832</c:v>
                </c:pt>
                <c:pt idx="122">
                  <c:v>0.32126070646429833</c:v>
                </c:pt>
                <c:pt idx="123">
                  <c:v>0.30368564741600063</c:v>
                </c:pt>
                <c:pt idx="124">
                  <c:v>0.31571451969065928</c:v>
                </c:pt>
                <c:pt idx="125">
                  <c:v>0.30137489330835771</c:v>
                </c:pt>
                <c:pt idx="126">
                  <c:v>0.29440805853130864</c:v>
                </c:pt>
                <c:pt idx="127">
                  <c:v>0.32512492333771115</c:v>
                </c:pt>
                <c:pt idx="128">
                  <c:v>0.30631766671166921</c:v>
                </c:pt>
                <c:pt idx="129">
                  <c:v>0.30512975741805548</c:v>
                </c:pt>
                <c:pt idx="130">
                  <c:v>0.29995511587183071</c:v>
                </c:pt>
                <c:pt idx="131">
                  <c:v>0.30627239450072236</c:v>
                </c:pt>
                <c:pt idx="132">
                  <c:v>0.30258295321625167</c:v>
                </c:pt>
                <c:pt idx="133">
                  <c:v>0.29584425848872115</c:v>
                </c:pt>
                <c:pt idx="134">
                  <c:v>0.2917809849934121</c:v>
                </c:pt>
                <c:pt idx="135">
                  <c:v>0.28638063031174171</c:v>
                </c:pt>
                <c:pt idx="136">
                  <c:v>0.27678216192503613</c:v>
                </c:pt>
                <c:pt idx="137">
                  <c:v>0.288877157958426</c:v>
                </c:pt>
                <c:pt idx="138">
                  <c:v>0.2947818522413434</c:v>
                </c:pt>
                <c:pt idx="139">
                  <c:v>0.29534908511375757</c:v>
                </c:pt>
                <c:pt idx="140">
                  <c:v>0.29726354037547464</c:v>
                </c:pt>
                <c:pt idx="141">
                  <c:v>0.29177976711684611</c:v>
                </c:pt>
                <c:pt idx="142">
                  <c:v>0.32108780273758775</c:v>
                </c:pt>
                <c:pt idx="143">
                  <c:v>0.30733078596934166</c:v>
                </c:pt>
                <c:pt idx="144">
                  <c:v>0.33003440330726591</c:v>
                </c:pt>
                <c:pt idx="145">
                  <c:v>0.31840579471899039</c:v>
                </c:pt>
                <c:pt idx="146">
                  <c:v>0.30716598827717284</c:v>
                </c:pt>
                <c:pt idx="147">
                  <c:v>0.29337004039571662</c:v>
                </c:pt>
                <c:pt idx="148">
                  <c:v>0.29557114278096513</c:v>
                </c:pt>
                <c:pt idx="149">
                  <c:v>0.29401384505289313</c:v>
                </c:pt>
                <c:pt idx="150">
                  <c:v>0.27958010195931177</c:v>
                </c:pt>
                <c:pt idx="151">
                  <c:v>0.28512289257381984</c:v>
                </c:pt>
                <c:pt idx="152">
                  <c:v>0.27694267683600438</c:v>
                </c:pt>
                <c:pt idx="153">
                  <c:v>0.27593569863926037</c:v>
                </c:pt>
                <c:pt idx="154">
                  <c:v>0.27902021566814084</c:v>
                </c:pt>
                <c:pt idx="155">
                  <c:v>0.27191711635037225</c:v>
                </c:pt>
                <c:pt idx="156">
                  <c:v>0.27455047781320258</c:v>
                </c:pt>
                <c:pt idx="157">
                  <c:v>0.25727279571440703</c:v>
                </c:pt>
                <c:pt idx="158">
                  <c:v>0.24791888044229493</c:v>
                </c:pt>
                <c:pt idx="159">
                  <c:v>0.23737643123430463</c:v>
                </c:pt>
                <c:pt idx="160">
                  <c:v>0.2330832958802154</c:v>
                </c:pt>
                <c:pt idx="161">
                  <c:v>0.23365390038882763</c:v>
                </c:pt>
                <c:pt idx="162">
                  <c:v>0.2373164425943618</c:v>
                </c:pt>
                <c:pt idx="163">
                  <c:v>0.2487760464810464</c:v>
                </c:pt>
                <c:pt idx="164">
                  <c:v>0.23852885891007641</c:v>
                </c:pt>
                <c:pt idx="165">
                  <c:v>0.23307840996787069</c:v>
                </c:pt>
                <c:pt idx="166">
                  <c:v>0.25473047547569089</c:v>
                </c:pt>
                <c:pt idx="167">
                  <c:v>0.25328964235177776</c:v>
                </c:pt>
                <c:pt idx="168">
                  <c:v>0.24926177871118349</c:v>
                </c:pt>
                <c:pt idx="169">
                  <c:v>0.24331991127719035</c:v>
                </c:pt>
                <c:pt idx="170">
                  <c:v>0.24080983932934408</c:v>
                </c:pt>
                <c:pt idx="171">
                  <c:v>0.23595396275456076</c:v>
                </c:pt>
                <c:pt idx="172">
                  <c:v>0.25080277150683072</c:v>
                </c:pt>
                <c:pt idx="173">
                  <c:v>0.24490502149794258</c:v>
                </c:pt>
                <c:pt idx="174">
                  <c:v>0.25122632344971491</c:v>
                </c:pt>
                <c:pt idx="175">
                  <c:v>0.25006069161931371</c:v>
                </c:pt>
                <c:pt idx="176">
                  <c:v>0.24737836958356396</c:v>
                </c:pt>
                <c:pt idx="177">
                  <c:v>0.24063207603636397</c:v>
                </c:pt>
                <c:pt idx="178">
                  <c:v>0.21762044627601634</c:v>
                </c:pt>
                <c:pt idx="179">
                  <c:v>0.21503505569012621</c:v>
                </c:pt>
                <c:pt idx="180">
                  <c:v>0.21644103513419549</c:v>
                </c:pt>
                <c:pt idx="181">
                  <c:v>0.21271780447741481</c:v>
                </c:pt>
                <c:pt idx="182">
                  <c:v>0.202949638749055</c:v>
                </c:pt>
                <c:pt idx="183">
                  <c:v>0.21131419591474454</c:v>
                </c:pt>
                <c:pt idx="184">
                  <c:v>0.2052693042907999</c:v>
                </c:pt>
                <c:pt idx="185">
                  <c:v>0.20644440607278869</c:v>
                </c:pt>
                <c:pt idx="186">
                  <c:v>0.20905392437470205</c:v>
                </c:pt>
                <c:pt idx="187">
                  <c:v>0.21821130494681074</c:v>
                </c:pt>
                <c:pt idx="188">
                  <c:v>0.22108919991619239</c:v>
                </c:pt>
                <c:pt idx="189">
                  <c:v>0.22709847143701387</c:v>
                </c:pt>
                <c:pt idx="190">
                  <c:v>0.2104412069619771</c:v>
                </c:pt>
                <c:pt idx="191">
                  <c:v>0.20858484624329768</c:v>
                </c:pt>
                <c:pt idx="192">
                  <c:v>0.20777234738647379</c:v>
                </c:pt>
                <c:pt idx="193">
                  <c:v>0.20653839222735573</c:v>
                </c:pt>
                <c:pt idx="194">
                  <c:v>0.22585617257258556</c:v>
                </c:pt>
                <c:pt idx="195">
                  <c:v>0.2318141164588029</c:v>
                </c:pt>
                <c:pt idx="196">
                  <c:v>0.22383767407415867</c:v>
                </c:pt>
                <c:pt idx="197">
                  <c:v>0.23255237958000491</c:v>
                </c:pt>
                <c:pt idx="198">
                  <c:v>0.24116419679169185</c:v>
                </c:pt>
                <c:pt idx="199">
                  <c:v>0.2337334430386975</c:v>
                </c:pt>
                <c:pt idx="200">
                  <c:v>0.21611537077985754</c:v>
                </c:pt>
                <c:pt idx="201">
                  <c:v>0.20984574530964797</c:v>
                </c:pt>
                <c:pt idx="202">
                  <c:v>0.20858811000165395</c:v>
                </c:pt>
                <c:pt idx="203">
                  <c:v>0.20589688815099522</c:v>
                </c:pt>
                <c:pt idx="204">
                  <c:v>0.20539734327989945</c:v>
                </c:pt>
                <c:pt idx="205">
                  <c:v>0.19901159823565245</c:v>
                </c:pt>
                <c:pt idx="206">
                  <c:v>0.2015459999181172</c:v>
                </c:pt>
                <c:pt idx="207">
                  <c:v>0.2056522295839921</c:v>
                </c:pt>
                <c:pt idx="208">
                  <c:v>0.20442988755127683</c:v>
                </c:pt>
                <c:pt idx="209">
                  <c:v>0.19682607940199068</c:v>
                </c:pt>
                <c:pt idx="210">
                  <c:v>0.19768298962968081</c:v>
                </c:pt>
                <c:pt idx="211">
                  <c:v>0.19127666763501572</c:v>
                </c:pt>
                <c:pt idx="212">
                  <c:v>0.20198998623937731</c:v>
                </c:pt>
                <c:pt idx="213">
                  <c:v>0.19295975044242572</c:v>
                </c:pt>
                <c:pt idx="214">
                  <c:v>0.19928846425546629</c:v>
                </c:pt>
                <c:pt idx="215">
                  <c:v>0.20347688557323282</c:v>
                </c:pt>
                <c:pt idx="216">
                  <c:v>0.19403811074208227</c:v>
                </c:pt>
                <c:pt idx="217">
                  <c:v>0.20219432902471943</c:v>
                </c:pt>
                <c:pt idx="218">
                  <c:v>0.2032604452851263</c:v>
                </c:pt>
                <c:pt idx="219">
                  <c:v>0.20272062945738117</c:v>
                </c:pt>
                <c:pt idx="220">
                  <c:v>0.20075053047051183</c:v>
                </c:pt>
                <c:pt idx="221">
                  <c:v>0.20382736980445643</c:v>
                </c:pt>
                <c:pt idx="222">
                  <c:v>0.20549958016841569</c:v>
                </c:pt>
                <c:pt idx="223">
                  <c:v>0.21679496441757656</c:v>
                </c:pt>
                <c:pt idx="224">
                  <c:v>0.20156962008725587</c:v>
                </c:pt>
                <c:pt idx="225">
                  <c:v>0.19851242181455164</c:v>
                </c:pt>
                <c:pt idx="226">
                  <c:v>0.19096279583390544</c:v>
                </c:pt>
                <c:pt idx="227">
                  <c:v>0.18940863962224239</c:v>
                </c:pt>
                <c:pt idx="228">
                  <c:v>0.1847280362830486</c:v>
                </c:pt>
                <c:pt idx="229">
                  <c:v>0.18749173563260832</c:v>
                </c:pt>
                <c:pt idx="230">
                  <c:v>0.1880887663723434</c:v>
                </c:pt>
                <c:pt idx="231">
                  <c:v>0.18476852769124893</c:v>
                </c:pt>
                <c:pt idx="232">
                  <c:v>0.18792970559149536</c:v>
                </c:pt>
                <c:pt idx="233">
                  <c:v>0.19056109665593898</c:v>
                </c:pt>
                <c:pt idx="234">
                  <c:v>0.18531508572494168</c:v>
                </c:pt>
                <c:pt idx="235">
                  <c:v>0.18610346256111227</c:v>
                </c:pt>
                <c:pt idx="236">
                  <c:v>0.19045534434440753</c:v>
                </c:pt>
                <c:pt idx="237">
                  <c:v>0.19160711916669459</c:v>
                </c:pt>
                <c:pt idx="238">
                  <c:v>0.19971829706825012</c:v>
                </c:pt>
                <c:pt idx="239">
                  <c:v>0.23091940856545656</c:v>
                </c:pt>
                <c:pt idx="240">
                  <c:v>0.20963064203133111</c:v>
                </c:pt>
                <c:pt idx="241">
                  <c:v>0.20827323024531463</c:v>
                </c:pt>
                <c:pt idx="242">
                  <c:v>0.20228033013216662</c:v>
                </c:pt>
                <c:pt idx="243">
                  <c:v>0.22111974118038399</c:v>
                </c:pt>
                <c:pt idx="244">
                  <c:v>0.22305638057395419</c:v>
                </c:pt>
                <c:pt idx="245">
                  <c:v>0.22143444442272719</c:v>
                </c:pt>
                <c:pt idx="246">
                  <c:v>0.21385976114421049</c:v>
                </c:pt>
                <c:pt idx="247">
                  <c:v>0.22195150706794947</c:v>
                </c:pt>
                <c:pt idx="248">
                  <c:v>0.22585967095159021</c:v>
                </c:pt>
                <c:pt idx="249">
                  <c:v>0.21973417077903612</c:v>
                </c:pt>
                <c:pt idx="250">
                  <c:v>0.20872883244553755</c:v>
                </c:pt>
                <c:pt idx="251">
                  <c:v>0.21321262561141816</c:v>
                </c:pt>
                <c:pt idx="252">
                  <c:v>0.2136307565702221</c:v>
                </c:pt>
                <c:pt idx="253">
                  <c:v>0.20170267873878761</c:v>
                </c:pt>
                <c:pt idx="254">
                  <c:v>0.20613284376231916</c:v>
                </c:pt>
                <c:pt idx="255">
                  <c:v>0.20034940162254899</c:v>
                </c:pt>
                <c:pt idx="256">
                  <c:v>0.20153703595414912</c:v>
                </c:pt>
                <c:pt idx="257">
                  <c:v>0.2062413012047502</c:v>
                </c:pt>
                <c:pt idx="258">
                  <c:v>0.21115434927343546</c:v>
                </c:pt>
                <c:pt idx="259">
                  <c:v>0.19885173996958444</c:v>
                </c:pt>
                <c:pt idx="260">
                  <c:v>0.21465280483734697</c:v>
                </c:pt>
                <c:pt idx="261">
                  <c:v>0.21252847113356849</c:v>
                </c:pt>
                <c:pt idx="262">
                  <c:v>0.21382322470493947</c:v>
                </c:pt>
                <c:pt idx="263">
                  <c:v>0.19985912274989062</c:v>
                </c:pt>
                <c:pt idx="264">
                  <c:v>0.20038280725967714</c:v>
                </c:pt>
                <c:pt idx="265">
                  <c:v>0.20608356081008009</c:v>
                </c:pt>
                <c:pt idx="266">
                  <c:v>0.20099932632997014</c:v>
                </c:pt>
                <c:pt idx="267">
                  <c:v>0.20441323763367131</c:v>
                </c:pt>
                <c:pt idx="268">
                  <c:v>0.2147334433873469</c:v>
                </c:pt>
                <c:pt idx="269">
                  <c:v>0.22405536383660177</c:v>
                </c:pt>
                <c:pt idx="270">
                  <c:v>0.24371359190090361</c:v>
                </c:pt>
                <c:pt idx="271">
                  <c:v>0.22505926377256061</c:v>
                </c:pt>
                <c:pt idx="272">
                  <c:v>0.20948966896892435</c:v>
                </c:pt>
              </c:numCache>
            </c:numRef>
          </c:val>
          <c:extLst>
            <c:ext xmlns:c16="http://schemas.microsoft.com/office/drawing/2014/chart" uri="{C3380CC4-5D6E-409C-BE32-E72D297353CC}">
              <c16:uniqueId val="{0000000C-5266-4003-9B81-4D241F579C3E}"/>
            </c:ext>
          </c:extLst>
        </c:ser>
        <c:ser>
          <c:idx val="13"/>
          <c:order val="13"/>
          <c:spPr>
            <a:solidFill>
              <a:schemeClr val="accent2">
                <a:lumMod val="80000"/>
                <a:lumOff val="2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VolTermStruct'!$O$13:$O$285</c:f>
              <c:numCache>
                <c:formatCode>0.0000</c:formatCode>
                <c:ptCount val="273"/>
                <c:pt idx="0">
                  <c:v>0.18281175128758065</c:v>
                </c:pt>
                <c:pt idx="1">
                  <c:v>0.18135643545777519</c:v>
                </c:pt>
                <c:pt idx="2">
                  <c:v>0.17436795361392318</c:v>
                </c:pt>
                <c:pt idx="3">
                  <c:v>0.17325826451998805</c:v>
                </c:pt>
                <c:pt idx="4">
                  <c:v>0.1808386008518188</c:v>
                </c:pt>
                <c:pt idx="5">
                  <c:v>0.17837331849041749</c:v>
                </c:pt>
                <c:pt idx="6">
                  <c:v>0.17686739616226502</c:v>
                </c:pt>
                <c:pt idx="7">
                  <c:v>0.17715854408564344</c:v>
                </c:pt>
                <c:pt idx="8">
                  <c:v>0.20688996303883955</c:v>
                </c:pt>
                <c:pt idx="9">
                  <c:v>0.22923363518639719</c:v>
                </c:pt>
                <c:pt idx="10">
                  <c:v>0.28784728730930104</c:v>
                </c:pt>
                <c:pt idx="11">
                  <c:v>0.40377796242126485</c:v>
                </c:pt>
                <c:pt idx="12">
                  <c:v>0.31703242000129905</c:v>
                </c:pt>
                <c:pt idx="13">
                  <c:v>0.33279747021624934</c:v>
                </c:pt>
                <c:pt idx="14">
                  <c:v>0.33149110816432409</c:v>
                </c:pt>
                <c:pt idx="15">
                  <c:v>0.30697169281032433</c:v>
                </c:pt>
                <c:pt idx="16">
                  <c:v>0.34797868635787205</c:v>
                </c:pt>
                <c:pt idx="17">
                  <c:v>0.31724480965394525</c:v>
                </c:pt>
                <c:pt idx="18">
                  <c:v>0.3246769473458499</c:v>
                </c:pt>
                <c:pt idx="19">
                  <c:v>0.32218362405824796</c:v>
                </c:pt>
                <c:pt idx="20">
                  <c:v>0.31429458030422369</c:v>
                </c:pt>
                <c:pt idx="21">
                  <c:v>0.30253647898799257</c:v>
                </c:pt>
                <c:pt idx="22">
                  <c:v>0.29224902422013554</c:v>
                </c:pt>
                <c:pt idx="23">
                  <c:v>0.29167426167398935</c:v>
                </c:pt>
                <c:pt idx="24">
                  <c:v>0.31154070758099511</c:v>
                </c:pt>
                <c:pt idx="25">
                  <c:v>0.3065905895580166</c:v>
                </c:pt>
                <c:pt idx="26">
                  <c:v>0.29361062000892824</c:v>
                </c:pt>
                <c:pt idx="27">
                  <c:v>0.29567763451299678</c:v>
                </c:pt>
                <c:pt idx="28">
                  <c:v>0.28835510505416534</c:v>
                </c:pt>
                <c:pt idx="29">
                  <c:v>0.29015876490488407</c:v>
                </c:pt>
                <c:pt idx="30">
                  <c:v>0.30140467365454593</c:v>
                </c:pt>
                <c:pt idx="31">
                  <c:v>0.29716481457263971</c:v>
                </c:pt>
                <c:pt idx="32">
                  <c:v>0.30718424648632342</c:v>
                </c:pt>
                <c:pt idx="33">
                  <c:v>0.30069975848833719</c:v>
                </c:pt>
                <c:pt idx="34">
                  <c:v>0.3136512455609764</c:v>
                </c:pt>
                <c:pt idx="35">
                  <c:v>0.33082297419534218</c:v>
                </c:pt>
                <c:pt idx="36">
                  <c:v>0.33279152720338345</c:v>
                </c:pt>
                <c:pt idx="37">
                  <c:v>0.31673919298691644</c:v>
                </c:pt>
                <c:pt idx="38">
                  <c:v>0.32180280828490854</c:v>
                </c:pt>
                <c:pt idx="39">
                  <c:v>0.31478921767077511</c:v>
                </c:pt>
                <c:pt idx="40">
                  <c:v>0.31799489258621844</c:v>
                </c:pt>
                <c:pt idx="41">
                  <c:v>0.29705054205627474</c:v>
                </c:pt>
                <c:pt idx="42">
                  <c:v>0.30702292056684122</c:v>
                </c:pt>
                <c:pt idx="43">
                  <c:v>0.3059003897453752</c:v>
                </c:pt>
                <c:pt idx="44">
                  <c:v>0.27888069102333646</c:v>
                </c:pt>
                <c:pt idx="45">
                  <c:v>0.27772022843464106</c:v>
                </c:pt>
                <c:pt idx="46">
                  <c:v>0.27273200012198745</c:v>
                </c:pt>
                <c:pt idx="47">
                  <c:v>0.27031013936805248</c:v>
                </c:pt>
                <c:pt idx="48">
                  <c:v>0.26928539028509141</c:v>
                </c:pt>
                <c:pt idx="49">
                  <c:v>0.27244915083872262</c:v>
                </c:pt>
                <c:pt idx="50">
                  <c:v>0.27147411748044054</c:v>
                </c:pt>
                <c:pt idx="51">
                  <c:v>0.26943638337451503</c:v>
                </c:pt>
                <c:pt idx="52">
                  <c:v>0.26759073807820827</c:v>
                </c:pt>
                <c:pt idx="53">
                  <c:v>0.26606651637995865</c:v>
                </c:pt>
                <c:pt idx="54">
                  <c:v>0.26944489560559393</c:v>
                </c:pt>
                <c:pt idx="55">
                  <c:v>0.27441289651607109</c:v>
                </c:pt>
                <c:pt idx="56">
                  <c:v>0.28546892872914192</c:v>
                </c:pt>
                <c:pt idx="57">
                  <c:v>0.28038546504406764</c:v>
                </c:pt>
                <c:pt idx="58">
                  <c:v>0.28809872581651147</c:v>
                </c:pt>
                <c:pt idx="59">
                  <c:v>0.28667913107484971</c:v>
                </c:pt>
                <c:pt idx="60">
                  <c:v>0.28271403802595918</c:v>
                </c:pt>
                <c:pt idx="61">
                  <c:v>0.2768915369576333</c:v>
                </c:pt>
                <c:pt idx="62">
                  <c:v>0.27112151258941619</c:v>
                </c:pt>
                <c:pt idx="63">
                  <c:v>0.267696275117628</c:v>
                </c:pt>
                <c:pt idx="64">
                  <c:v>0.25520194640077604</c:v>
                </c:pt>
                <c:pt idx="65">
                  <c:v>0.24542530943858235</c:v>
                </c:pt>
                <c:pt idx="66">
                  <c:v>0.24175491331556354</c:v>
                </c:pt>
                <c:pt idx="67">
                  <c:v>0.24743256940202349</c:v>
                </c:pt>
                <c:pt idx="68">
                  <c:v>0.24519845409467381</c:v>
                </c:pt>
                <c:pt idx="69">
                  <c:v>0.25003950336746161</c:v>
                </c:pt>
                <c:pt idx="70">
                  <c:v>0.25372830682752739</c:v>
                </c:pt>
                <c:pt idx="71">
                  <c:v>0.26027317459445598</c:v>
                </c:pt>
                <c:pt idx="72">
                  <c:v>0.24996174277429584</c:v>
                </c:pt>
                <c:pt idx="73">
                  <c:v>0.24529800403221014</c:v>
                </c:pt>
                <c:pt idx="74">
                  <c:v>0.24343893268828348</c:v>
                </c:pt>
                <c:pt idx="75">
                  <c:v>0.24156921444292245</c:v>
                </c:pt>
                <c:pt idx="76">
                  <c:v>0.23981467699657538</c:v>
                </c:pt>
                <c:pt idx="77">
                  <c:v>0.24187904566455481</c:v>
                </c:pt>
                <c:pt idx="78">
                  <c:v>0.24158117849358707</c:v>
                </c:pt>
                <c:pt idx="79">
                  <c:v>0.24921587061116152</c:v>
                </c:pt>
                <c:pt idx="80">
                  <c:v>0.25856986938796567</c:v>
                </c:pt>
                <c:pt idx="81">
                  <c:v>0.2583323959239846</c:v>
                </c:pt>
                <c:pt idx="82">
                  <c:v>0.25532962583080687</c:v>
                </c:pt>
                <c:pt idx="83">
                  <c:v>0.25314697752442095</c:v>
                </c:pt>
                <c:pt idx="84">
                  <c:v>0.25267628853343055</c:v>
                </c:pt>
                <c:pt idx="85">
                  <c:v>0.2562949603750807</c:v>
                </c:pt>
                <c:pt idx="86">
                  <c:v>0.253970228698496</c:v>
                </c:pt>
                <c:pt idx="87">
                  <c:v>0.2610527603133071</c:v>
                </c:pt>
                <c:pt idx="88">
                  <c:v>0.26675723345774627</c:v>
                </c:pt>
                <c:pt idx="89">
                  <c:v>0.27136190765541746</c:v>
                </c:pt>
                <c:pt idx="90">
                  <c:v>0.27113423849036378</c:v>
                </c:pt>
                <c:pt idx="91">
                  <c:v>0.26810705549751768</c:v>
                </c:pt>
                <c:pt idx="92">
                  <c:v>0.26454692664653751</c:v>
                </c:pt>
                <c:pt idx="93">
                  <c:v>0.256967439903664</c:v>
                </c:pt>
                <c:pt idx="94">
                  <c:v>0.25114291375372055</c:v>
                </c:pt>
                <c:pt idx="95">
                  <c:v>0.24778438651901019</c:v>
                </c:pt>
                <c:pt idx="96">
                  <c:v>0.25379052594612328</c:v>
                </c:pt>
                <c:pt idx="97">
                  <c:v>0.2549475937668676</c:v>
                </c:pt>
                <c:pt idx="98">
                  <c:v>0.26260528685092627</c:v>
                </c:pt>
                <c:pt idx="99">
                  <c:v>0.28284260138176809</c:v>
                </c:pt>
                <c:pt idx="100">
                  <c:v>0.26954061385655048</c:v>
                </c:pt>
                <c:pt idx="101">
                  <c:v>0.28435072613990137</c:v>
                </c:pt>
                <c:pt idx="102">
                  <c:v>0.28380321339266035</c:v>
                </c:pt>
                <c:pt idx="103">
                  <c:v>0.27817066694109394</c:v>
                </c:pt>
                <c:pt idx="104">
                  <c:v>0.27279802304171025</c:v>
                </c:pt>
                <c:pt idx="105">
                  <c:v>0.26928546682050825</c:v>
                </c:pt>
                <c:pt idx="106">
                  <c:v>0.27887193338830968</c:v>
                </c:pt>
                <c:pt idx="107">
                  <c:v>0.31306758287549963</c:v>
                </c:pt>
                <c:pt idx="108">
                  <c:v>0.26973354612193762</c:v>
                </c:pt>
                <c:pt idx="109">
                  <c:v>0.27186513865942863</c:v>
                </c:pt>
                <c:pt idx="110">
                  <c:v>0.27860606161499474</c:v>
                </c:pt>
                <c:pt idx="111">
                  <c:v>0.28598040688637388</c:v>
                </c:pt>
                <c:pt idx="112">
                  <c:v>0.30328475304822611</c:v>
                </c:pt>
                <c:pt idx="113">
                  <c:v>0.31595759043607241</c:v>
                </c:pt>
                <c:pt idx="114">
                  <c:v>0.31141498510344551</c:v>
                </c:pt>
                <c:pt idx="115">
                  <c:v>0.28432361818311042</c:v>
                </c:pt>
                <c:pt idx="116">
                  <c:v>0.27635553615703118</c:v>
                </c:pt>
                <c:pt idx="117">
                  <c:v>0.28452346590654259</c:v>
                </c:pt>
                <c:pt idx="118">
                  <c:v>0.29340828105545375</c:v>
                </c:pt>
                <c:pt idx="119">
                  <c:v>0.2847606708903665</c:v>
                </c:pt>
                <c:pt idx="120">
                  <c:v>0.31603736937718763</c:v>
                </c:pt>
                <c:pt idx="121">
                  <c:v>0.30311375290095427</c:v>
                </c:pt>
                <c:pt idx="122">
                  <c:v>0.31712364583098546</c:v>
                </c:pt>
                <c:pt idx="123">
                  <c:v>0.30173968719315286</c:v>
                </c:pt>
                <c:pt idx="124">
                  <c:v>0.31317313630815835</c:v>
                </c:pt>
                <c:pt idx="125">
                  <c:v>0.29944070187279842</c:v>
                </c:pt>
                <c:pt idx="126">
                  <c:v>0.29296413521398107</c:v>
                </c:pt>
                <c:pt idx="127">
                  <c:v>0.32231883816889023</c:v>
                </c:pt>
                <c:pt idx="128">
                  <c:v>0.3072951721083611</c:v>
                </c:pt>
                <c:pt idx="129">
                  <c:v>0.30417694184693395</c:v>
                </c:pt>
                <c:pt idx="130">
                  <c:v>0.29920622673953751</c:v>
                </c:pt>
                <c:pt idx="131">
                  <c:v>0.30534277811429711</c:v>
                </c:pt>
                <c:pt idx="132">
                  <c:v>0.30288641929326399</c:v>
                </c:pt>
                <c:pt idx="133">
                  <c:v>0.30677738167445218</c:v>
                </c:pt>
                <c:pt idx="134">
                  <c:v>0.29227827758523595</c:v>
                </c:pt>
                <c:pt idx="135">
                  <c:v>0.28702612518977288</c:v>
                </c:pt>
                <c:pt idx="136">
                  <c:v>0.27813412866728837</c:v>
                </c:pt>
                <c:pt idx="137">
                  <c:v>0.28949312002735383</c:v>
                </c:pt>
                <c:pt idx="138">
                  <c:v>0.2954915089828612</c:v>
                </c:pt>
                <c:pt idx="139">
                  <c:v>0.29591719890060275</c:v>
                </c:pt>
                <c:pt idx="140">
                  <c:v>0.29668874582385696</c:v>
                </c:pt>
                <c:pt idx="141">
                  <c:v>0.2938569191561109</c:v>
                </c:pt>
                <c:pt idx="142">
                  <c:v>0.31957412401557778</c:v>
                </c:pt>
                <c:pt idx="143">
                  <c:v>0.30634543239235429</c:v>
                </c:pt>
                <c:pt idx="144">
                  <c:v>0.32845175528592729</c:v>
                </c:pt>
                <c:pt idx="145">
                  <c:v>0.31778911979081054</c:v>
                </c:pt>
                <c:pt idx="146">
                  <c:v>0.30789754414730164</c:v>
                </c:pt>
                <c:pt idx="147">
                  <c:v>0.29171351225887227</c:v>
                </c:pt>
                <c:pt idx="148">
                  <c:v>0.29134295714743846</c:v>
                </c:pt>
                <c:pt idx="149">
                  <c:v>0.28860835350857977</c:v>
                </c:pt>
                <c:pt idx="150">
                  <c:v>0.27502431248603093</c:v>
                </c:pt>
                <c:pt idx="151">
                  <c:v>0.28408077228458373</c:v>
                </c:pt>
                <c:pt idx="152">
                  <c:v>0.2767076890198355</c:v>
                </c:pt>
                <c:pt idx="153">
                  <c:v>0.2759232631167382</c:v>
                </c:pt>
                <c:pt idx="154">
                  <c:v>0.27754609202290209</c:v>
                </c:pt>
                <c:pt idx="155">
                  <c:v>0.27196357480625211</c:v>
                </c:pt>
                <c:pt idx="156">
                  <c:v>0.27495670834315289</c:v>
                </c:pt>
                <c:pt idx="157">
                  <c:v>0.25630020367782597</c:v>
                </c:pt>
                <c:pt idx="158">
                  <c:v>0.2478987272626412</c:v>
                </c:pt>
                <c:pt idx="159">
                  <c:v>0.23906388995347311</c:v>
                </c:pt>
                <c:pt idx="160">
                  <c:v>0.23356424732163875</c:v>
                </c:pt>
                <c:pt idx="161">
                  <c:v>0.23390027400737171</c:v>
                </c:pt>
                <c:pt idx="162">
                  <c:v>0.23766283275203093</c:v>
                </c:pt>
                <c:pt idx="163">
                  <c:v>0.24855159732453366</c:v>
                </c:pt>
                <c:pt idx="164">
                  <c:v>0.23848207791467099</c:v>
                </c:pt>
                <c:pt idx="165">
                  <c:v>0.23442501357396539</c:v>
                </c:pt>
                <c:pt idx="166">
                  <c:v>0.25526589275127048</c:v>
                </c:pt>
                <c:pt idx="167">
                  <c:v>0.2520126525894435</c:v>
                </c:pt>
                <c:pt idx="168">
                  <c:v>0.24879112786007598</c:v>
                </c:pt>
                <c:pt idx="169">
                  <c:v>0.24313689863711879</c:v>
                </c:pt>
                <c:pt idx="170">
                  <c:v>0.24073686251196832</c:v>
                </c:pt>
                <c:pt idx="171">
                  <c:v>0.23656231888952822</c:v>
                </c:pt>
                <c:pt idx="172">
                  <c:v>0.25079218385354107</c:v>
                </c:pt>
                <c:pt idx="173">
                  <c:v>0.24675572267432172</c:v>
                </c:pt>
                <c:pt idx="174">
                  <c:v>0.25074198581957807</c:v>
                </c:pt>
                <c:pt idx="175">
                  <c:v>0.25008777837699714</c:v>
                </c:pt>
                <c:pt idx="176">
                  <c:v>0.24741016976822763</c:v>
                </c:pt>
                <c:pt idx="177">
                  <c:v>0.24088359671111259</c:v>
                </c:pt>
                <c:pt idx="178">
                  <c:v>0.21903752288957853</c:v>
                </c:pt>
                <c:pt idx="179">
                  <c:v>0.21626434703730946</c:v>
                </c:pt>
                <c:pt idx="180">
                  <c:v>0.21732643811483926</c:v>
                </c:pt>
                <c:pt idx="181">
                  <c:v>0.21649635008556831</c:v>
                </c:pt>
                <c:pt idx="182">
                  <c:v>0.20430088899330495</c:v>
                </c:pt>
                <c:pt idx="183">
                  <c:v>0.21504343570571122</c:v>
                </c:pt>
                <c:pt idx="184">
                  <c:v>0.20698910388420896</c:v>
                </c:pt>
                <c:pt idx="185">
                  <c:v>0.20796683991523973</c:v>
                </c:pt>
                <c:pt idx="186">
                  <c:v>0.21094732469255967</c:v>
                </c:pt>
                <c:pt idx="187">
                  <c:v>0.21981653817113467</c:v>
                </c:pt>
                <c:pt idx="188">
                  <c:v>0.22311794087870343</c:v>
                </c:pt>
                <c:pt idx="189">
                  <c:v>0.2288750098964453</c:v>
                </c:pt>
                <c:pt idx="190">
                  <c:v>0.21351062735859164</c:v>
                </c:pt>
                <c:pt idx="191">
                  <c:v>0.21147009555626928</c:v>
                </c:pt>
                <c:pt idx="192">
                  <c:v>0.21124863134914471</c:v>
                </c:pt>
                <c:pt idx="193">
                  <c:v>0.21046503993850618</c:v>
                </c:pt>
                <c:pt idx="194">
                  <c:v>0.22895028524239172</c:v>
                </c:pt>
                <c:pt idx="195">
                  <c:v>0.23526250554041037</c:v>
                </c:pt>
                <c:pt idx="196">
                  <c:v>0.227997116246802</c:v>
                </c:pt>
                <c:pt idx="197">
                  <c:v>0.2348784234039421</c:v>
                </c:pt>
                <c:pt idx="198">
                  <c:v>0.24095168600030131</c:v>
                </c:pt>
                <c:pt idx="199">
                  <c:v>0.2362709795356811</c:v>
                </c:pt>
                <c:pt idx="200">
                  <c:v>0.21868627934314505</c:v>
                </c:pt>
                <c:pt idx="201">
                  <c:v>0.21451649003411205</c:v>
                </c:pt>
                <c:pt idx="202">
                  <c:v>0.20718974250667649</c:v>
                </c:pt>
                <c:pt idx="203">
                  <c:v>0.20624198841651672</c:v>
                </c:pt>
                <c:pt idx="204">
                  <c:v>0.20670219357718217</c:v>
                </c:pt>
                <c:pt idx="205">
                  <c:v>0.20088231345079191</c:v>
                </c:pt>
                <c:pt idx="206">
                  <c:v>0.20337519257412637</c:v>
                </c:pt>
                <c:pt idx="207">
                  <c:v>0.20809908959610102</c:v>
                </c:pt>
                <c:pt idx="208">
                  <c:v>0.20675015846624159</c:v>
                </c:pt>
                <c:pt idx="209">
                  <c:v>0.19889831076043879</c:v>
                </c:pt>
                <c:pt idx="210">
                  <c:v>0.19953336137972594</c:v>
                </c:pt>
                <c:pt idx="211">
                  <c:v>0.19007488281091328</c:v>
                </c:pt>
                <c:pt idx="212">
                  <c:v>0.21805970075471673</c:v>
                </c:pt>
                <c:pt idx="213">
                  <c:v>0.19458982753247667</c:v>
                </c:pt>
                <c:pt idx="214">
                  <c:v>0.20231185858511896</c:v>
                </c:pt>
                <c:pt idx="215">
                  <c:v>0.20474110743994278</c:v>
                </c:pt>
                <c:pt idx="216">
                  <c:v>0.19610807705321098</c:v>
                </c:pt>
                <c:pt idx="217">
                  <c:v>0.20391036701038104</c:v>
                </c:pt>
                <c:pt idx="218">
                  <c:v>0.20461675367964438</c:v>
                </c:pt>
                <c:pt idx="219">
                  <c:v>0.20484020269426353</c:v>
                </c:pt>
                <c:pt idx="220">
                  <c:v>0.20404209618750013</c:v>
                </c:pt>
                <c:pt idx="221">
                  <c:v>0.20648543436325334</c:v>
                </c:pt>
                <c:pt idx="222">
                  <c:v>0.20805852153545873</c:v>
                </c:pt>
                <c:pt idx="223">
                  <c:v>0.21896521836943275</c:v>
                </c:pt>
                <c:pt idx="224">
                  <c:v>0.20465961563595286</c:v>
                </c:pt>
                <c:pt idx="225">
                  <c:v>0.20028379436733909</c:v>
                </c:pt>
                <c:pt idx="226">
                  <c:v>0.19316185840280509</c:v>
                </c:pt>
                <c:pt idx="227">
                  <c:v>0.19122022184086579</c:v>
                </c:pt>
                <c:pt idx="228">
                  <c:v>0.18683630628270143</c:v>
                </c:pt>
                <c:pt idx="229">
                  <c:v>0.18934242737643975</c:v>
                </c:pt>
                <c:pt idx="230">
                  <c:v>0.18991986236006814</c:v>
                </c:pt>
                <c:pt idx="231">
                  <c:v>0.1865880287853591</c:v>
                </c:pt>
                <c:pt idx="232">
                  <c:v>0.18956244436828246</c:v>
                </c:pt>
                <c:pt idx="233">
                  <c:v>0.19209473858875409</c:v>
                </c:pt>
                <c:pt idx="234">
                  <c:v>0.18854714998561775</c:v>
                </c:pt>
                <c:pt idx="235">
                  <c:v>0.18796223916955851</c:v>
                </c:pt>
                <c:pt idx="236">
                  <c:v>0.19431650624741176</c:v>
                </c:pt>
                <c:pt idx="237">
                  <c:v>0.1928852934446357</c:v>
                </c:pt>
                <c:pt idx="238">
                  <c:v>0.20078767421919574</c:v>
                </c:pt>
                <c:pt idx="239">
                  <c:v>0.23100929548253313</c:v>
                </c:pt>
                <c:pt idx="240">
                  <c:v>0.21080530256012361</c:v>
                </c:pt>
                <c:pt idx="241">
                  <c:v>0.20910166377987299</c:v>
                </c:pt>
                <c:pt idx="242">
                  <c:v>0.20537413769535601</c:v>
                </c:pt>
                <c:pt idx="243">
                  <c:v>0.22220934006195628</c:v>
                </c:pt>
                <c:pt idx="244">
                  <c:v>0.22397125585304958</c:v>
                </c:pt>
                <c:pt idx="245">
                  <c:v>0.22242023941084302</c:v>
                </c:pt>
                <c:pt idx="246">
                  <c:v>0.21489229093819676</c:v>
                </c:pt>
                <c:pt idx="247">
                  <c:v>0.22505231152934149</c:v>
                </c:pt>
                <c:pt idx="248">
                  <c:v>0.22765215082054932</c:v>
                </c:pt>
                <c:pt idx="249">
                  <c:v>0.22132740827301658</c:v>
                </c:pt>
                <c:pt idx="250">
                  <c:v>0.21254216624322381</c:v>
                </c:pt>
                <c:pt idx="251">
                  <c:v>0.21597162996288757</c:v>
                </c:pt>
                <c:pt idx="252">
                  <c:v>0.2221035798379766</c:v>
                </c:pt>
                <c:pt idx="253">
                  <c:v>0.20247591162130613</c:v>
                </c:pt>
                <c:pt idx="254">
                  <c:v>0.20651868920788896</c:v>
                </c:pt>
                <c:pt idx="255">
                  <c:v>0.20078739751910185</c:v>
                </c:pt>
                <c:pt idx="256">
                  <c:v>0.20119295641643947</c:v>
                </c:pt>
                <c:pt idx="257">
                  <c:v>0.20509881117332146</c:v>
                </c:pt>
                <c:pt idx="258">
                  <c:v>0.20934352621105454</c:v>
                </c:pt>
                <c:pt idx="259">
                  <c:v>0.19879368992753024</c:v>
                </c:pt>
                <c:pt idx="260">
                  <c:v>0.21188130529230162</c:v>
                </c:pt>
                <c:pt idx="261">
                  <c:v>0.20958938455893333</c:v>
                </c:pt>
                <c:pt idx="262">
                  <c:v>0.21155692490630545</c:v>
                </c:pt>
                <c:pt idx="263">
                  <c:v>0.20215958483748911</c:v>
                </c:pt>
                <c:pt idx="264">
                  <c:v>0.20196563252071609</c:v>
                </c:pt>
                <c:pt idx="265">
                  <c:v>0.20848237992897548</c:v>
                </c:pt>
                <c:pt idx="266">
                  <c:v>0.20190764246819487</c:v>
                </c:pt>
                <c:pt idx="267">
                  <c:v>0.20624387680851686</c:v>
                </c:pt>
                <c:pt idx="268">
                  <c:v>0.21619121059288965</c:v>
                </c:pt>
                <c:pt idx="269">
                  <c:v>0.22535445723704273</c:v>
                </c:pt>
                <c:pt idx="270">
                  <c:v>0.2422038843847551</c:v>
                </c:pt>
                <c:pt idx="271">
                  <c:v>0.2232132678112021</c:v>
                </c:pt>
                <c:pt idx="272">
                  <c:v>0.21127975457056267</c:v>
                </c:pt>
              </c:numCache>
            </c:numRef>
          </c:val>
          <c:extLst>
            <c:ext xmlns:c16="http://schemas.microsoft.com/office/drawing/2014/chart" uri="{C3380CC4-5D6E-409C-BE32-E72D297353CC}">
              <c16:uniqueId val="{0000000D-5266-4003-9B81-4D241F579C3E}"/>
            </c:ext>
          </c:extLst>
        </c:ser>
        <c:ser>
          <c:idx val="14"/>
          <c:order val="14"/>
          <c:spPr>
            <a:solidFill>
              <a:schemeClr val="accent3">
                <a:lumMod val="80000"/>
                <a:lumOff val="2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VolTermStruct'!$P$13:$P$285</c:f>
              <c:numCache>
                <c:formatCode>0.0000</c:formatCode>
                <c:ptCount val="273"/>
                <c:pt idx="0">
                  <c:v>0.18388838547912212</c:v>
                </c:pt>
                <c:pt idx="1">
                  <c:v>0.18242632521298865</c:v>
                </c:pt>
                <c:pt idx="2">
                  <c:v>0.17552628893579561</c:v>
                </c:pt>
                <c:pt idx="3">
                  <c:v>0.17442187152525326</c:v>
                </c:pt>
                <c:pt idx="4">
                  <c:v>0.18143186216047555</c:v>
                </c:pt>
                <c:pt idx="5">
                  <c:v>0.17877050956668578</c:v>
                </c:pt>
                <c:pt idx="6">
                  <c:v>0.17762694773442364</c:v>
                </c:pt>
                <c:pt idx="7">
                  <c:v>0.17789516806766789</c:v>
                </c:pt>
                <c:pt idx="8">
                  <c:v>0.20585388233192836</c:v>
                </c:pt>
                <c:pt idx="9">
                  <c:v>0.22683758228765027</c:v>
                </c:pt>
                <c:pt idx="10">
                  <c:v>0.28347688756404821</c:v>
                </c:pt>
                <c:pt idx="11">
                  <c:v>0.39424905582801134</c:v>
                </c:pt>
                <c:pt idx="12">
                  <c:v>0.31293732704718275</c:v>
                </c:pt>
                <c:pt idx="13">
                  <c:v>0.33139421995376561</c:v>
                </c:pt>
                <c:pt idx="14">
                  <c:v>0.33107533465873945</c:v>
                </c:pt>
                <c:pt idx="15">
                  <c:v>0.30723589852502708</c:v>
                </c:pt>
                <c:pt idx="16">
                  <c:v>0.34701711191850354</c:v>
                </c:pt>
                <c:pt idx="17">
                  <c:v>0.31744988790866968</c:v>
                </c:pt>
                <c:pt idx="18">
                  <c:v>0.32473126156974241</c:v>
                </c:pt>
                <c:pt idx="19">
                  <c:v>0.32529324520454078</c:v>
                </c:pt>
                <c:pt idx="20">
                  <c:v>0.31438988349668384</c:v>
                </c:pt>
                <c:pt idx="21">
                  <c:v>0.30282026737329526</c:v>
                </c:pt>
                <c:pt idx="22">
                  <c:v>0.29357161860433811</c:v>
                </c:pt>
                <c:pt idx="23">
                  <c:v>0.29211928196059805</c:v>
                </c:pt>
                <c:pt idx="24">
                  <c:v>0.3068309631795017</c:v>
                </c:pt>
                <c:pt idx="25">
                  <c:v>0.30395747802159856</c:v>
                </c:pt>
                <c:pt idx="26">
                  <c:v>0.29416388055800163</c:v>
                </c:pt>
                <c:pt idx="27">
                  <c:v>0.29772940882509458</c:v>
                </c:pt>
                <c:pt idx="28">
                  <c:v>0.29299850079969297</c:v>
                </c:pt>
                <c:pt idx="29">
                  <c:v>0.29142329387502275</c:v>
                </c:pt>
                <c:pt idx="30">
                  <c:v>0.30264205915813674</c:v>
                </c:pt>
                <c:pt idx="31">
                  <c:v>0.29830942138605199</c:v>
                </c:pt>
                <c:pt idx="32">
                  <c:v>0.30472357502897807</c:v>
                </c:pt>
                <c:pt idx="33">
                  <c:v>0.29903923993409637</c:v>
                </c:pt>
                <c:pt idx="34">
                  <c:v>0.30643648084360608</c:v>
                </c:pt>
                <c:pt idx="35">
                  <c:v>0.31996608579874147</c:v>
                </c:pt>
                <c:pt idx="36">
                  <c:v>0.32575813348425331</c:v>
                </c:pt>
                <c:pt idx="37">
                  <c:v>0.31132373991035439</c:v>
                </c:pt>
                <c:pt idx="38">
                  <c:v>0.31745645984622206</c:v>
                </c:pt>
                <c:pt idx="39">
                  <c:v>0.31080984883579132</c:v>
                </c:pt>
                <c:pt idx="40">
                  <c:v>0.3148926632056494</c:v>
                </c:pt>
                <c:pt idx="41">
                  <c:v>0.29414896999794254</c:v>
                </c:pt>
                <c:pt idx="42">
                  <c:v>0.30351523333231217</c:v>
                </c:pt>
                <c:pt idx="43">
                  <c:v>0.3014782616182779</c:v>
                </c:pt>
                <c:pt idx="44">
                  <c:v>0.27623630794708792</c:v>
                </c:pt>
                <c:pt idx="45">
                  <c:v>0.27579576697740132</c:v>
                </c:pt>
                <c:pt idx="46">
                  <c:v>0.27084422859304935</c:v>
                </c:pt>
                <c:pt idx="47">
                  <c:v>0.2685889412424407</c:v>
                </c:pt>
                <c:pt idx="48">
                  <c:v>0.26752889760890525</c:v>
                </c:pt>
                <c:pt idx="49">
                  <c:v>0.26719152417076941</c:v>
                </c:pt>
                <c:pt idx="50">
                  <c:v>0.27173308395565765</c:v>
                </c:pt>
                <c:pt idx="51">
                  <c:v>0.27010043706899772</c:v>
                </c:pt>
                <c:pt idx="52">
                  <c:v>0.26801539747551867</c:v>
                </c:pt>
                <c:pt idx="53">
                  <c:v>0.26688631641668326</c:v>
                </c:pt>
                <c:pt idx="54">
                  <c:v>0.27021025083887312</c:v>
                </c:pt>
                <c:pt idx="55">
                  <c:v>0.27512753662826639</c:v>
                </c:pt>
                <c:pt idx="56">
                  <c:v>0.28602502527319962</c:v>
                </c:pt>
                <c:pt idx="57">
                  <c:v>0.28095963910254068</c:v>
                </c:pt>
                <c:pt idx="58">
                  <c:v>0.28861346012714606</c:v>
                </c:pt>
                <c:pt idx="59">
                  <c:v>0.28708661665106033</c:v>
                </c:pt>
                <c:pt idx="60">
                  <c:v>0.28332013908433024</c:v>
                </c:pt>
                <c:pt idx="61">
                  <c:v>0.27736519118090497</c:v>
                </c:pt>
                <c:pt idx="62">
                  <c:v>0.27224640254239274</c:v>
                </c:pt>
                <c:pt idx="63">
                  <c:v>0.26568040037470159</c:v>
                </c:pt>
                <c:pt idx="64">
                  <c:v>0.25354313274631252</c:v>
                </c:pt>
                <c:pt idx="65">
                  <c:v>0.24672993157093279</c:v>
                </c:pt>
                <c:pt idx="66">
                  <c:v>0.24359866951786835</c:v>
                </c:pt>
                <c:pt idx="67">
                  <c:v>0.24967277924446837</c:v>
                </c:pt>
                <c:pt idx="68">
                  <c:v>0.24746117299634512</c:v>
                </c:pt>
                <c:pt idx="69">
                  <c:v>0.25213499851044241</c:v>
                </c:pt>
                <c:pt idx="70">
                  <c:v>0.25557410237471445</c:v>
                </c:pt>
                <c:pt idx="71">
                  <c:v>0.26228838059675785</c:v>
                </c:pt>
                <c:pt idx="72">
                  <c:v>0.25199884013160662</c:v>
                </c:pt>
                <c:pt idx="73">
                  <c:v>0.2470168175943589</c:v>
                </c:pt>
                <c:pt idx="74">
                  <c:v>0.24500873364106943</c:v>
                </c:pt>
                <c:pt idx="75">
                  <c:v>0.24327664795525877</c:v>
                </c:pt>
                <c:pt idx="76">
                  <c:v>0.2401843376513618</c:v>
                </c:pt>
                <c:pt idx="77">
                  <c:v>0.24316159331348902</c:v>
                </c:pt>
                <c:pt idx="78">
                  <c:v>0.24231177864585515</c:v>
                </c:pt>
                <c:pt idx="79">
                  <c:v>0.24849606431240856</c:v>
                </c:pt>
                <c:pt idx="80">
                  <c:v>0.25709442173824698</c:v>
                </c:pt>
                <c:pt idx="81">
                  <c:v>0.25663909367113352</c:v>
                </c:pt>
                <c:pt idx="82">
                  <c:v>0.25378306826997105</c:v>
                </c:pt>
                <c:pt idx="83">
                  <c:v>0.25197055949131658</c:v>
                </c:pt>
                <c:pt idx="84">
                  <c:v>0.25306231931657741</c:v>
                </c:pt>
                <c:pt idx="85">
                  <c:v>0.25552171453620293</c:v>
                </c:pt>
                <c:pt idx="86">
                  <c:v>0.25416382169181362</c:v>
                </c:pt>
                <c:pt idx="87">
                  <c:v>0.26105991722845889</c:v>
                </c:pt>
                <c:pt idx="88">
                  <c:v>0.26710119842253133</c:v>
                </c:pt>
                <c:pt idx="89">
                  <c:v>0.27186753313015632</c:v>
                </c:pt>
                <c:pt idx="90">
                  <c:v>0.26906723434610269</c:v>
                </c:pt>
                <c:pt idx="91">
                  <c:v>0.262326542323843</c:v>
                </c:pt>
                <c:pt idx="92">
                  <c:v>0.25705005053000762</c:v>
                </c:pt>
                <c:pt idx="93">
                  <c:v>0.24811229866959336</c:v>
                </c:pt>
                <c:pt idx="94">
                  <c:v>0.24402573185445606</c:v>
                </c:pt>
                <c:pt idx="95">
                  <c:v>0.24779482269275382</c:v>
                </c:pt>
                <c:pt idx="96">
                  <c:v>0.25225075167990219</c:v>
                </c:pt>
                <c:pt idx="97">
                  <c:v>0.25493402425041523</c:v>
                </c:pt>
                <c:pt idx="98">
                  <c:v>0.2606495193614573</c:v>
                </c:pt>
                <c:pt idx="99">
                  <c:v>0.28216399179334367</c:v>
                </c:pt>
                <c:pt idx="100">
                  <c:v>0.26763449828913344</c:v>
                </c:pt>
                <c:pt idx="101">
                  <c:v>0.28206521129744605</c:v>
                </c:pt>
                <c:pt idx="102">
                  <c:v>0.28346931052611174</c:v>
                </c:pt>
                <c:pt idx="103">
                  <c:v>0.27797556460144729</c:v>
                </c:pt>
                <c:pt idx="104">
                  <c:v>0.27349689724528742</c:v>
                </c:pt>
                <c:pt idx="105">
                  <c:v>0.26959555776626498</c:v>
                </c:pt>
                <c:pt idx="106">
                  <c:v>0.27866238200003629</c:v>
                </c:pt>
                <c:pt idx="107">
                  <c:v>0.30626537591135061</c:v>
                </c:pt>
                <c:pt idx="108">
                  <c:v>0.26945188283375832</c:v>
                </c:pt>
                <c:pt idx="109">
                  <c:v>0.27158655433355022</c:v>
                </c:pt>
                <c:pt idx="110">
                  <c:v>0.277856264846426</c:v>
                </c:pt>
                <c:pt idx="111">
                  <c:v>0.28490750979265361</c:v>
                </c:pt>
                <c:pt idx="112">
                  <c:v>0.30110511507374643</c:v>
                </c:pt>
                <c:pt idx="113">
                  <c:v>0.31327819619997677</c:v>
                </c:pt>
                <c:pt idx="114">
                  <c:v>0.30957614577502485</c:v>
                </c:pt>
                <c:pt idx="115">
                  <c:v>0.28388140471481554</c:v>
                </c:pt>
                <c:pt idx="116">
                  <c:v>0.27660059867850473</c:v>
                </c:pt>
                <c:pt idx="117">
                  <c:v>0.28455318856083062</c:v>
                </c:pt>
                <c:pt idx="118">
                  <c:v>0.2928479545899535</c:v>
                </c:pt>
                <c:pt idx="119">
                  <c:v>0.28416600427489636</c:v>
                </c:pt>
                <c:pt idx="120">
                  <c:v>0.31434831807606078</c:v>
                </c:pt>
                <c:pt idx="121">
                  <c:v>0.30152306088044639</c:v>
                </c:pt>
                <c:pt idx="122">
                  <c:v>0.31260635695226413</c:v>
                </c:pt>
                <c:pt idx="123">
                  <c:v>0.29979372697030537</c:v>
                </c:pt>
                <c:pt idx="124">
                  <c:v>0.31063175292565776</c:v>
                </c:pt>
                <c:pt idx="125">
                  <c:v>0.29750651043723941</c:v>
                </c:pt>
                <c:pt idx="126">
                  <c:v>0.29152021189665372</c:v>
                </c:pt>
                <c:pt idx="127">
                  <c:v>0.3195127530000697</c:v>
                </c:pt>
                <c:pt idx="128">
                  <c:v>0.30824070326638986</c:v>
                </c:pt>
                <c:pt idx="129">
                  <c:v>0.30385149906446757</c:v>
                </c:pt>
                <c:pt idx="130">
                  <c:v>0.29962056306657181</c:v>
                </c:pt>
                <c:pt idx="131">
                  <c:v>0.30596482918954815</c:v>
                </c:pt>
                <c:pt idx="132">
                  <c:v>0.30411619618557389</c:v>
                </c:pt>
                <c:pt idx="133">
                  <c:v>0.30687852074442468</c:v>
                </c:pt>
                <c:pt idx="134">
                  <c:v>0.29353202538470574</c:v>
                </c:pt>
                <c:pt idx="135">
                  <c:v>0.28771189188098734</c:v>
                </c:pt>
                <c:pt idx="136">
                  <c:v>0.2794860954095405</c:v>
                </c:pt>
                <c:pt idx="137">
                  <c:v>0.29010908209628161</c:v>
                </c:pt>
                <c:pt idx="138">
                  <c:v>0.29620116572437888</c:v>
                </c:pt>
                <c:pt idx="139">
                  <c:v>0.29648531268744782</c:v>
                </c:pt>
                <c:pt idx="140">
                  <c:v>0.29611395127223938</c:v>
                </c:pt>
                <c:pt idx="141">
                  <c:v>0.29419458515007574</c:v>
                </c:pt>
                <c:pt idx="142">
                  <c:v>0.31711610720567707</c:v>
                </c:pt>
                <c:pt idx="143">
                  <c:v>0.30393879920953154</c:v>
                </c:pt>
                <c:pt idx="144">
                  <c:v>0.32489876252863192</c:v>
                </c:pt>
                <c:pt idx="145">
                  <c:v>0.31319648778888648</c:v>
                </c:pt>
                <c:pt idx="146">
                  <c:v>0.30538802321743086</c:v>
                </c:pt>
                <c:pt idx="147">
                  <c:v>0.28807869544165965</c:v>
                </c:pt>
                <c:pt idx="148">
                  <c:v>0.28967936155199636</c:v>
                </c:pt>
                <c:pt idx="149">
                  <c:v>0.28785255617086231</c:v>
                </c:pt>
                <c:pt idx="150">
                  <c:v>0.27593493182764045</c:v>
                </c:pt>
                <c:pt idx="151">
                  <c:v>0.28373485732021619</c:v>
                </c:pt>
                <c:pt idx="152">
                  <c:v>0.27697342059259944</c:v>
                </c:pt>
                <c:pt idx="153">
                  <c:v>0.27673942209997476</c:v>
                </c:pt>
                <c:pt idx="154">
                  <c:v>0.27661536789772184</c:v>
                </c:pt>
                <c:pt idx="155">
                  <c:v>0.27249410252542777</c:v>
                </c:pt>
                <c:pt idx="156">
                  <c:v>0.27476219324496504</c:v>
                </c:pt>
                <c:pt idx="157">
                  <c:v>0.25704457309212403</c:v>
                </c:pt>
                <c:pt idx="158">
                  <c:v>0.24921144035169274</c:v>
                </c:pt>
                <c:pt idx="159">
                  <c:v>0.24083018266439438</c:v>
                </c:pt>
                <c:pt idx="160">
                  <c:v>0.23351033201155713</c:v>
                </c:pt>
                <c:pt idx="161">
                  <c:v>0.2343683140955008</c:v>
                </c:pt>
                <c:pt idx="162">
                  <c:v>0.2380092229097</c:v>
                </c:pt>
                <c:pt idx="163">
                  <c:v>0.24832714816802096</c:v>
                </c:pt>
                <c:pt idx="164">
                  <c:v>0.2384352969192656</c:v>
                </c:pt>
                <c:pt idx="165">
                  <c:v>0.23577161718005993</c:v>
                </c:pt>
                <c:pt idx="166">
                  <c:v>0.25580131002685003</c:v>
                </c:pt>
                <c:pt idx="167">
                  <c:v>0.25073566282710946</c:v>
                </c:pt>
                <c:pt idx="168">
                  <c:v>0.24848750657224813</c:v>
                </c:pt>
                <c:pt idx="169">
                  <c:v>0.24342328838182228</c:v>
                </c:pt>
                <c:pt idx="170">
                  <c:v>0.24138337065211668</c:v>
                </c:pt>
                <c:pt idx="171">
                  <c:v>0.23755109298671948</c:v>
                </c:pt>
                <c:pt idx="172">
                  <c:v>0.25125864425441957</c:v>
                </c:pt>
                <c:pt idx="173">
                  <c:v>0.24711560283542192</c:v>
                </c:pt>
                <c:pt idx="174">
                  <c:v>0.25069936032547119</c:v>
                </c:pt>
                <c:pt idx="175">
                  <c:v>0.25033897075572764</c:v>
                </c:pt>
                <c:pt idx="176">
                  <c:v>0.24744196995289131</c:v>
                </c:pt>
                <c:pt idx="177">
                  <c:v>0.24113511738586121</c:v>
                </c:pt>
                <c:pt idx="178">
                  <c:v>0.22045459950314053</c:v>
                </c:pt>
                <c:pt idx="179">
                  <c:v>0.21749363838449257</c:v>
                </c:pt>
                <c:pt idx="180">
                  <c:v>0.21821184109548292</c:v>
                </c:pt>
                <c:pt idx="181">
                  <c:v>0.21965079639013838</c:v>
                </c:pt>
                <c:pt idx="182">
                  <c:v>0.20655014882628414</c:v>
                </c:pt>
                <c:pt idx="183">
                  <c:v>0.21688454268112883</c:v>
                </c:pt>
                <c:pt idx="184">
                  <c:v>0.20925534210687277</c:v>
                </c:pt>
                <c:pt idx="185">
                  <c:v>0.21050391793781889</c:v>
                </c:pt>
                <c:pt idx="186">
                  <c:v>0.21331964638969711</c:v>
                </c:pt>
                <c:pt idx="187">
                  <c:v>0.22171055325929406</c:v>
                </c:pt>
                <c:pt idx="188">
                  <c:v>0.22530243331071648</c:v>
                </c:pt>
                <c:pt idx="189">
                  <c:v>0.23065154835587653</c:v>
                </c:pt>
                <c:pt idx="190">
                  <c:v>0.21658004775520581</c:v>
                </c:pt>
                <c:pt idx="191">
                  <c:v>0.21435534486924054</c:v>
                </c:pt>
                <c:pt idx="192">
                  <c:v>0.2147249153118152</c:v>
                </c:pt>
                <c:pt idx="193">
                  <c:v>0.21439168764965613</c:v>
                </c:pt>
                <c:pt idx="194">
                  <c:v>0.23060734115100298</c:v>
                </c:pt>
                <c:pt idx="195">
                  <c:v>0.23491611551130706</c:v>
                </c:pt>
                <c:pt idx="196">
                  <c:v>0.2267649849424456</c:v>
                </c:pt>
                <c:pt idx="197">
                  <c:v>0.23426474437559927</c:v>
                </c:pt>
                <c:pt idx="198">
                  <c:v>0.24009005680691284</c:v>
                </c:pt>
                <c:pt idx="199">
                  <c:v>0.23659820065986936</c:v>
                </c:pt>
                <c:pt idx="200">
                  <c:v>0.21985029349671525</c:v>
                </c:pt>
                <c:pt idx="201">
                  <c:v>0.21582565172383833</c:v>
                </c:pt>
                <c:pt idx="202">
                  <c:v>0.2084670127387174</c:v>
                </c:pt>
                <c:pt idx="203">
                  <c:v>0.20870324311259042</c:v>
                </c:pt>
                <c:pt idx="204">
                  <c:v>0.20853198288050917</c:v>
                </c:pt>
                <c:pt idx="205">
                  <c:v>0.20277205745306467</c:v>
                </c:pt>
                <c:pt idx="206">
                  <c:v>0.20520438523013534</c:v>
                </c:pt>
                <c:pt idx="207">
                  <c:v>0.21037101979044018</c:v>
                </c:pt>
                <c:pt idx="208">
                  <c:v>0.20949874393638082</c:v>
                </c:pt>
                <c:pt idx="209">
                  <c:v>0.20097054211888665</c:v>
                </c:pt>
                <c:pt idx="210">
                  <c:v>0.20138373312977084</c:v>
                </c:pt>
                <c:pt idx="211">
                  <c:v>0.19239415506054167</c:v>
                </c:pt>
                <c:pt idx="212">
                  <c:v>0.21156840953315739</c:v>
                </c:pt>
                <c:pt idx="213">
                  <c:v>0.19702285395767316</c:v>
                </c:pt>
                <c:pt idx="214">
                  <c:v>0.205854887891983</c:v>
                </c:pt>
                <c:pt idx="215">
                  <c:v>0.20600532930665263</c:v>
                </c:pt>
                <c:pt idx="216">
                  <c:v>0.19817804336433945</c:v>
                </c:pt>
                <c:pt idx="217">
                  <c:v>0.2056264049960424</c:v>
                </c:pt>
                <c:pt idx="218">
                  <c:v>0.20597306207416227</c:v>
                </c:pt>
                <c:pt idx="219">
                  <c:v>0.20695977593114562</c:v>
                </c:pt>
                <c:pt idx="220">
                  <c:v>0.20691045339149586</c:v>
                </c:pt>
                <c:pt idx="221">
                  <c:v>0.20852456406314296</c:v>
                </c:pt>
                <c:pt idx="222">
                  <c:v>0.20956397006610092</c:v>
                </c:pt>
                <c:pt idx="223">
                  <c:v>0.21972907791799973</c:v>
                </c:pt>
                <c:pt idx="224">
                  <c:v>0.20560805764644502</c:v>
                </c:pt>
                <c:pt idx="225">
                  <c:v>0.2016437207639451</c:v>
                </c:pt>
                <c:pt idx="226">
                  <c:v>0.19458011217811891</c:v>
                </c:pt>
                <c:pt idx="227">
                  <c:v>0.19255234166952551</c:v>
                </c:pt>
                <c:pt idx="228">
                  <c:v>0.188944576282354</c:v>
                </c:pt>
                <c:pt idx="229">
                  <c:v>0.19119311912027095</c:v>
                </c:pt>
                <c:pt idx="230">
                  <c:v>0.19175095834779263</c:v>
                </c:pt>
                <c:pt idx="231">
                  <c:v>0.18840752987946904</c:v>
                </c:pt>
                <c:pt idx="232">
                  <c:v>0.19119518314506936</c:v>
                </c:pt>
                <c:pt idx="233">
                  <c:v>0.19367522151008637</c:v>
                </c:pt>
                <c:pt idx="234">
                  <c:v>0.19091400819289941</c:v>
                </c:pt>
                <c:pt idx="235">
                  <c:v>0.18995787179595441</c:v>
                </c:pt>
                <c:pt idx="236">
                  <c:v>0.19550174017506305</c:v>
                </c:pt>
                <c:pt idx="237">
                  <c:v>0.19504913191752687</c:v>
                </c:pt>
                <c:pt idx="238">
                  <c:v>0.20258868243657721</c:v>
                </c:pt>
                <c:pt idx="239">
                  <c:v>0.23445270308712163</c:v>
                </c:pt>
                <c:pt idx="240">
                  <c:v>0.21147161646291326</c:v>
                </c:pt>
                <c:pt idx="241">
                  <c:v>0.20993009731443124</c:v>
                </c:pt>
                <c:pt idx="242">
                  <c:v>0.20846794525854503</c:v>
                </c:pt>
                <c:pt idx="243">
                  <c:v>0.22329893894352842</c:v>
                </c:pt>
                <c:pt idx="244">
                  <c:v>0.2248861311321449</c:v>
                </c:pt>
                <c:pt idx="245">
                  <c:v>0.2234060343989587</c:v>
                </c:pt>
                <c:pt idx="246">
                  <c:v>0.21639718156408275</c:v>
                </c:pt>
                <c:pt idx="247">
                  <c:v>0.2328427898538398</c:v>
                </c:pt>
                <c:pt idx="248">
                  <c:v>0.22770116581338043</c:v>
                </c:pt>
                <c:pt idx="249">
                  <c:v>0.22165629311009699</c:v>
                </c:pt>
                <c:pt idx="250">
                  <c:v>0.21323448887629204</c:v>
                </c:pt>
                <c:pt idx="251">
                  <c:v>0.2154903656769967</c:v>
                </c:pt>
                <c:pt idx="252">
                  <c:v>0.22226404500636227</c:v>
                </c:pt>
                <c:pt idx="253">
                  <c:v>0.20294721894914564</c:v>
                </c:pt>
                <c:pt idx="254">
                  <c:v>0.205723939951799</c:v>
                </c:pt>
                <c:pt idx="255">
                  <c:v>0.19899613276520878</c:v>
                </c:pt>
                <c:pt idx="256">
                  <c:v>0.19744136090025649</c:v>
                </c:pt>
                <c:pt idx="257">
                  <c:v>0.20362156235595455</c:v>
                </c:pt>
                <c:pt idx="258">
                  <c:v>0.20753270314867386</c:v>
                </c:pt>
                <c:pt idx="259">
                  <c:v>0.19929078014330173</c:v>
                </c:pt>
                <c:pt idx="260">
                  <c:v>0.21058294482217396</c:v>
                </c:pt>
                <c:pt idx="261">
                  <c:v>0.20948322600269825</c:v>
                </c:pt>
                <c:pt idx="262">
                  <c:v>0.21252195815621469</c:v>
                </c:pt>
                <c:pt idx="263">
                  <c:v>0.20530495162555662</c:v>
                </c:pt>
                <c:pt idx="264">
                  <c:v>0.20554613547184614</c:v>
                </c:pt>
                <c:pt idx="265">
                  <c:v>0.20714984201378742</c:v>
                </c:pt>
                <c:pt idx="266">
                  <c:v>0.20329496207281933</c:v>
                </c:pt>
                <c:pt idx="267">
                  <c:v>0.20807451598336218</c:v>
                </c:pt>
                <c:pt idx="268">
                  <c:v>0.2176489777984322</c:v>
                </c:pt>
                <c:pt idx="269">
                  <c:v>0.22665355063748352</c:v>
                </c:pt>
                <c:pt idx="270">
                  <c:v>0.24069417686860678</c:v>
                </c:pt>
                <c:pt idx="271">
                  <c:v>0.22138142628135424</c:v>
                </c:pt>
                <c:pt idx="272">
                  <c:v>0.21261659216252532</c:v>
                </c:pt>
              </c:numCache>
            </c:numRef>
          </c:val>
          <c:extLst>
            <c:ext xmlns:c16="http://schemas.microsoft.com/office/drawing/2014/chart" uri="{C3380CC4-5D6E-409C-BE32-E72D297353CC}">
              <c16:uniqueId val="{0000000E-5266-4003-9B81-4D241F579C3E}"/>
            </c:ext>
          </c:extLst>
        </c:ser>
        <c:ser>
          <c:idx val="15"/>
          <c:order val="15"/>
          <c:spPr>
            <a:solidFill>
              <a:schemeClr val="accent4">
                <a:lumMod val="80000"/>
                <a:lumOff val="2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VolTermStruct'!$Q$13:$Q$285</c:f>
              <c:numCache>
                <c:formatCode>0.0000</c:formatCode>
                <c:ptCount val="273"/>
                <c:pt idx="0">
                  <c:v>0.18505250419381075</c:v>
                </c:pt>
                <c:pt idx="1">
                  <c:v>0.18355321862186039</c:v>
                </c:pt>
                <c:pt idx="2">
                  <c:v>0.176684072787547</c:v>
                </c:pt>
                <c:pt idx="3">
                  <c:v>0.17558547853051848</c:v>
                </c:pt>
                <c:pt idx="4">
                  <c:v>0.1820251234691323</c:v>
                </c:pt>
                <c:pt idx="5">
                  <c:v>0.17916770064295406</c:v>
                </c:pt>
                <c:pt idx="6">
                  <c:v>0.17838649930658226</c:v>
                </c:pt>
                <c:pt idx="7">
                  <c:v>0.17867511443524076</c:v>
                </c:pt>
                <c:pt idx="8">
                  <c:v>0.2053395004910675</c:v>
                </c:pt>
                <c:pt idx="9">
                  <c:v>0.22593945793546302</c:v>
                </c:pt>
                <c:pt idx="10">
                  <c:v>0.28203100736065856</c:v>
                </c:pt>
                <c:pt idx="11">
                  <c:v>0.39607262943430771</c:v>
                </c:pt>
                <c:pt idx="12">
                  <c:v>0.3168837806582005</c:v>
                </c:pt>
                <c:pt idx="13">
                  <c:v>0.33596561455212165</c:v>
                </c:pt>
                <c:pt idx="14">
                  <c:v>0.33311461063819969</c:v>
                </c:pt>
                <c:pt idx="15">
                  <c:v>0.30815023830749683</c:v>
                </c:pt>
                <c:pt idx="16">
                  <c:v>0.34605553747913503</c:v>
                </c:pt>
                <c:pt idx="17">
                  <c:v>0.31765496616339406</c:v>
                </c:pt>
                <c:pt idx="18">
                  <c:v>0.32478557579363493</c:v>
                </c:pt>
                <c:pt idx="19">
                  <c:v>0.32840286635083354</c:v>
                </c:pt>
                <c:pt idx="20">
                  <c:v>0.31448518668914399</c:v>
                </c:pt>
                <c:pt idx="21">
                  <c:v>0.30310405575859795</c:v>
                </c:pt>
                <c:pt idx="22">
                  <c:v>0.29489421298854068</c:v>
                </c:pt>
                <c:pt idx="23">
                  <c:v>0.2925643022472067</c:v>
                </c:pt>
                <c:pt idx="24">
                  <c:v>0.31103393169799387</c:v>
                </c:pt>
                <c:pt idx="25">
                  <c:v>0.30743023726066715</c:v>
                </c:pt>
                <c:pt idx="26">
                  <c:v>0.30069979026414512</c:v>
                </c:pt>
                <c:pt idx="27">
                  <c:v>0.30272424555644373</c:v>
                </c:pt>
                <c:pt idx="28">
                  <c:v>0.30008926753494092</c:v>
                </c:pt>
                <c:pt idx="29">
                  <c:v>0.29268782284516137</c:v>
                </c:pt>
                <c:pt idx="30">
                  <c:v>0.30387944466172756</c:v>
                </c:pt>
                <c:pt idx="31">
                  <c:v>0.29945402819946426</c:v>
                </c:pt>
                <c:pt idx="32">
                  <c:v>0.30226290357163271</c:v>
                </c:pt>
                <c:pt idx="33">
                  <c:v>0.29729658112842544</c:v>
                </c:pt>
                <c:pt idx="34">
                  <c:v>0.30019661288278177</c:v>
                </c:pt>
                <c:pt idx="35">
                  <c:v>0.31230745957240152</c:v>
                </c:pt>
                <c:pt idx="36">
                  <c:v>0.32042557079830325</c:v>
                </c:pt>
                <c:pt idx="37">
                  <c:v>0.30737402818301218</c:v>
                </c:pt>
                <c:pt idx="38">
                  <c:v>0.31317972157032575</c:v>
                </c:pt>
                <c:pt idx="39">
                  <c:v>0.30653196893487089</c:v>
                </c:pt>
                <c:pt idx="40">
                  <c:v>0.31020918553126708</c:v>
                </c:pt>
                <c:pt idx="41">
                  <c:v>0.29091283324485778</c:v>
                </c:pt>
                <c:pt idx="42">
                  <c:v>0.30000754609778313</c:v>
                </c:pt>
                <c:pt idx="43">
                  <c:v>0.29705613349118065</c:v>
                </c:pt>
                <c:pt idx="44">
                  <c:v>0.27359192487083944</c:v>
                </c:pt>
                <c:pt idx="45">
                  <c:v>0.27387130552016159</c:v>
                </c:pt>
                <c:pt idx="46">
                  <c:v>0.26895645706411125</c:v>
                </c:pt>
                <c:pt idx="47">
                  <c:v>0.26686774311682893</c:v>
                </c:pt>
                <c:pt idx="48">
                  <c:v>0.26577240493271903</c:v>
                </c:pt>
                <c:pt idx="49">
                  <c:v>0.26764290368179794</c:v>
                </c:pt>
                <c:pt idx="50">
                  <c:v>0.27240884713412544</c:v>
                </c:pt>
                <c:pt idx="51">
                  <c:v>0.27070746479469293</c:v>
                </c:pt>
                <c:pt idx="52">
                  <c:v>0.26848030415279417</c:v>
                </c:pt>
                <c:pt idx="53">
                  <c:v>0.26774370657015933</c:v>
                </c:pt>
                <c:pt idx="54">
                  <c:v>0.27097560607215238</c:v>
                </c:pt>
                <c:pt idx="55">
                  <c:v>0.27584217674046169</c:v>
                </c:pt>
                <c:pt idx="56">
                  <c:v>0.28658112181725737</c:v>
                </c:pt>
                <c:pt idx="57">
                  <c:v>0.28153381316101372</c:v>
                </c:pt>
                <c:pt idx="58">
                  <c:v>0.28926956822919953</c:v>
                </c:pt>
                <c:pt idx="59">
                  <c:v>0.28804988994527392</c:v>
                </c:pt>
                <c:pt idx="60">
                  <c:v>0.28507856314121716</c:v>
                </c:pt>
                <c:pt idx="61">
                  <c:v>0.27987056334459753</c:v>
                </c:pt>
                <c:pt idx="62">
                  <c:v>0.27482098119413317</c:v>
                </c:pt>
                <c:pt idx="63">
                  <c:v>0.26807723769642605</c:v>
                </c:pt>
                <c:pt idx="64">
                  <c:v>0.25653251605261662</c:v>
                </c:pt>
                <c:pt idx="65">
                  <c:v>0.24965750944455339</c:v>
                </c:pt>
                <c:pt idx="66">
                  <c:v>0.24581717484181625</c:v>
                </c:pt>
                <c:pt idx="67">
                  <c:v>0.25191298908691329</c:v>
                </c:pt>
                <c:pt idx="68">
                  <c:v>0.24972389189801644</c:v>
                </c:pt>
                <c:pt idx="69">
                  <c:v>0.25423049365342321</c:v>
                </c:pt>
                <c:pt idx="70">
                  <c:v>0.25741989792190156</c:v>
                </c:pt>
                <c:pt idx="71">
                  <c:v>0.26430358659905978</c:v>
                </c:pt>
                <c:pt idx="72">
                  <c:v>0.2540359374889174</c:v>
                </c:pt>
                <c:pt idx="73">
                  <c:v>0.24873563115650768</c:v>
                </c:pt>
                <c:pt idx="74">
                  <c:v>0.24657853459385537</c:v>
                </c:pt>
                <c:pt idx="75">
                  <c:v>0.24498408146759509</c:v>
                </c:pt>
                <c:pt idx="76">
                  <c:v>0.24308003441979587</c:v>
                </c:pt>
                <c:pt idx="77">
                  <c:v>0.24341177330550692</c:v>
                </c:pt>
                <c:pt idx="78">
                  <c:v>0.24327744447088656</c:v>
                </c:pt>
                <c:pt idx="79">
                  <c:v>0.24748468113921776</c:v>
                </c:pt>
                <c:pt idx="80">
                  <c:v>0.25561897408852829</c:v>
                </c:pt>
                <c:pt idx="81">
                  <c:v>0.25494579141828239</c:v>
                </c:pt>
                <c:pt idx="82">
                  <c:v>0.25223651070913522</c:v>
                </c:pt>
                <c:pt idx="83">
                  <c:v>0.25079414145821222</c:v>
                </c:pt>
                <c:pt idx="84">
                  <c:v>0.25310793100885687</c:v>
                </c:pt>
                <c:pt idx="85">
                  <c:v>0.25327442823626417</c:v>
                </c:pt>
                <c:pt idx="86">
                  <c:v>0.25051945658204777</c:v>
                </c:pt>
                <c:pt idx="87">
                  <c:v>0.2560081827405265</c:v>
                </c:pt>
                <c:pt idx="88">
                  <c:v>0.25910972616919836</c:v>
                </c:pt>
                <c:pt idx="89">
                  <c:v>0.26355339640189784</c:v>
                </c:pt>
                <c:pt idx="90">
                  <c:v>0.26173261208672005</c:v>
                </c:pt>
                <c:pt idx="91">
                  <c:v>0.25670629627959768</c:v>
                </c:pt>
                <c:pt idx="92">
                  <c:v>0.25433854241951431</c:v>
                </c:pt>
                <c:pt idx="93">
                  <c:v>0.24764469989975188</c:v>
                </c:pt>
                <c:pt idx="94">
                  <c:v>0.24401554793797131</c:v>
                </c:pt>
                <c:pt idx="95">
                  <c:v>0.24850160481733022</c:v>
                </c:pt>
                <c:pt idx="96">
                  <c:v>0.25308674935960046</c:v>
                </c:pt>
                <c:pt idx="97">
                  <c:v>0.25543045982750295</c:v>
                </c:pt>
                <c:pt idx="98">
                  <c:v>0.25869375187198834</c:v>
                </c:pt>
                <c:pt idx="99">
                  <c:v>0.28148538220491931</c:v>
                </c:pt>
                <c:pt idx="100">
                  <c:v>0.26572838272171634</c:v>
                </c:pt>
                <c:pt idx="101">
                  <c:v>0.27701783356126319</c:v>
                </c:pt>
                <c:pt idx="102">
                  <c:v>0.28294860194804111</c:v>
                </c:pt>
                <c:pt idx="103">
                  <c:v>0.2777971391609666</c:v>
                </c:pt>
                <c:pt idx="104">
                  <c:v>0.27341965168405952</c:v>
                </c:pt>
                <c:pt idx="105">
                  <c:v>0.26988523635466211</c:v>
                </c:pt>
                <c:pt idx="106">
                  <c:v>0.27845283061176296</c:v>
                </c:pt>
                <c:pt idx="107">
                  <c:v>0.2994631689472016</c:v>
                </c:pt>
                <c:pt idx="108">
                  <c:v>0.26917021954557901</c:v>
                </c:pt>
                <c:pt idx="109">
                  <c:v>0.27130797000767182</c:v>
                </c:pt>
                <c:pt idx="110">
                  <c:v>0.27712228971059949</c:v>
                </c:pt>
                <c:pt idx="111">
                  <c:v>0.28384660429177067</c:v>
                </c:pt>
                <c:pt idx="112">
                  <c:v>0.29932998994858911</c:v>
                </c:pt>
                <c:pt idx="113">
                  <c:v>0.31151248328678949</c:v>
                </c:pt>
                <c:pt idx="114">
                  <c:v>0.30849604061087416</c:v>
                </c:pt>
                <c:pt idx="115">
                  <c:v>0.28340936155849034</c:v>
                </c:pt>
                <c:pt idx="116">
                  <c:v>0.27688728177242949</c:v>
                </c:pt>
                <c:pt idx="117">
                  <c:v>0.28477173781861159</c:v>
                </c:pt>
                <c:pt idx="118">
                  <c:v>0.29234298769757544</c:v>
                </c:pt>
                <c:pt idx="119">
                  <c:v>0.28357133765942627</c:v>
                </c:pt>
                <c:pt idx="120">
                  <c:v>0.31265926677493394</c:v>
                </c:pt>
                <c:pt idx="121">
                  <c:v>0.29993236885993851</c:v>
                </c:pt>
                <c:pt idx="122">
                  <c:v>0.3080890680735428</c:v>
                </c:pt>
                <c:pt idx="123">
                  <c:v>0.29798912403748129</c:v>
                </c:pt>
                <c:pt idx="124">
                  <c:v>0.30857922311768676</c:v>
                </c:pt>
                <c:pt idx="125">
                  <c:v>0.29636313122938479</c:v>
                </c:pt>
                <c:pt idx="126">
                  <c:v>0.29200702553728752</c:v>
                </c:pt>
                <c:pt idx="127">
                  <c:v>0.31980609793901776</c:v>
                </c:pt>
                <c:pt idx="128">
                  <c:v>0.30906174105812578</c:v>
                </c:pt>
                <c:pt idx="129">
                  <c:v>0.30434312888463333</c:v>
                </c:pt>
                <c:pt idx="130">
                  <c:v>0.30062267851860053</c:v>
                </c:pt>
                <c:pt idx="131">
                  <c:v>0.3067702704828788</c:v>
                </c:pt>
                <c:pt idx="132">
                  <c:v>0.3053459730778838</c:v>
                </c:pt>
                <c:pt idx="133">
                  <c:v>0.30697965981439718</c:v>
                </c:pt>
                <c:pt idx="134">
                  <c:v>0.29478577318417554</c:v>
                </c:pt>
                <c:pt idx="135">
                  <c:v>0.28839765857220184</c:v>
                </c:pt>
                <c:pt idx="136">
                  <c:v>0.28075630422441178</c:v>
                </c:pt>
                <c:pt idx="137">
                  <c:v>0.29043602268999563</c:v>
                </c:pt>
                <c:pt idx="138">
                  <c:v>0.29609799109000329</c:v>
                </c:pt>
                <c:pt idx="139">
                  <c:v>0.29594272941746491</c:v>
                </c:pt>
                <c:pt idx="140">
                  <c:v>0.29550935832669534</c:v>
                </c:pt>
                <c:pt idx="141">
                  <c:v>0.28812805279323556</c:v>
                </c:pt>
                <c:pt idx="142">
                  <c:v>0.31418886852789973</c:v>
                </c:pt>
                <c:pt idx="143">
                  <c:v>0.30213719758914598</c:v>
                </c:pt>
                <c:pt idx="144">
                  <c:v>0.32254444736100979</c:v>
                </c:pt>
                <c:pt idx="145">
                  <c:v>0.31179089071965987</c:v>
                </c:pt>
                <c:pt idx="146">
                  <c:v>0.30506130846789614</c:v>
                </c:pt>
                <c:pt idx="147">
                  <c:v>0.28774897266680943</c:v>
                </c:pt>
                <c:pt idx="148">
                  <c:v>0.2903126216690019</c:v>
                </c:pt>
                <c:pt idx="149">
                  <c:v>0.28764630211842451</c:v>
                </c:pt>
                <c:pt idx="150">
                  <c:v>0.27684555116924997</c:v>
                </c:pt>
                <c:pt idx="151">
                  <c:v>0.28338894235584866</c:v>
                </c:pt>
                <c:pt idx="152">
                  <c:v>0.27723915216536332</c:v>
                </c:pt>
                <c:pt idx="153">
                  <c:v>0.27755558108321138</c:v>
                </c:pt>
                <c:pt idx="154">
                  <c:v>0.27780039815239804</c:v>
                </c:pt>
                <c:pt idx="155">
                  <c:v>0.27365506838276893</c:v>
                </c:pt>
                <c:pt idx="156">
                  <c:v>0.2742641207092919</c:v>
                </c:pt>
                <c:pt idx="157">
                  <c:v>0.25799186867629287</c:v>
                </c:pt>
                <c:pt idx="158">
                  <c:v>0.25052415344074425</c:v>
                </c:pt>
                <c:pt idx="159">
                  <c:v>0.24259647537531565</c:v>
                </c:pt>
                <c:pt idx="160">
                  <c:v>0.23345641670147552</c:v>
                </c:pt>
                <c:pt idx="161">
                  <c:v>0.23483635418362991</c:v>
                </c:pt>
                <c:pt idx="162">
                  <c:v>0.23835561306736908</c:v>
                </c:pt>
                <c:pt idx="163">
                  <c:v>0.24814496952160578</c:v>
                </c:pt>
                <c:pt idx="164">
                  <c:v>0.23865667134872803</c:v>
                </c:pt>
                <c:pt idx="165">
                  <c:v>0.23665788371113936</c:v>
                </c:pt>
                <c:pt idx="166">
                  <c:v>0.2558857519552053</c:v>
                </c:pt>
                <c:pt idx="167">
                  <c:v>0.25141761656297629</c:v>
                </c:pt>
                <c:pt idx="168">
                  <c:v>0.2488342236027839</c:v>
                </c:pt>
                <c:pt idx="169">
                  <c:v>0.24432101453630556</c:v>
                </c:pt>
                <c:pt idx="170">
                  <c:v>0.2423934353456306</c:v>
                </c:pt>
                <c:pt idx="171">
                  <c:v>0.23858482834963082</c:v>
                </c:pt>
                <c:pt idx="172">
                  <c:v>0.25172510465529807</c:v>
                </c:pt>
                <c:pt idx="173">
                  <c:v>0.24747548299652211</c:v>
                </c:pt>
                <c:pt idx="174">
                  <c:v>0.2506567348313643</c:v>
                </c:pt>
                <c:pt idx="175">
                  <c:v>0.25059016313445814</c:v>
                </c:pt>
                <c:pt idx="176">
                  <c:v>0.24747377013755498</c:v>
                </c:pt>
                <c:pt idx="177">
                  <c:v>0.24138663806060981</c:v>
                </c:pt>
                <c:pt idx="178">
                  <c:v>0.22187167611670253</c:v>
                </c:pt>
                <c:pt idx="179">
                  <c:v>0.2187229297316757</c:v>
                </c:pt>
                <c:pt idx="180">
                  <c:v>0.22018565604273588</c:v>
                </c:pt>
                <c:pt idx="181">
                  <c:v>0.22037527949768662</c:v>
                </c:pt>
                <c:pt idx="182">
                  <c:v>0.21013814797317806</c:v>
                </c:pt>
                <c:pt idx="183">
                  <c:v>0.21777157403406308</c:v>
                </c:pt>
                <c:pt idx="184">
                  <c:v>0.21158616343246375</c:v>
                </c:pt>
                <c:pt idx="185">
                  <c:v>0.21304099596039805</c:v>
                </c:pt>
                <c:pt idx="186">
                  <c:v>0.21569196808683452</c:v>
                </c:pt>
                <c:pt idx="187">
                  <c:v>0.22360456834745349</c:v>
                </c:pt>
                <c:pt idx="188">
                  <c:v>0.22748692574272955</c:v>
                </c:pt>
                <c:pt idx="189">
                  <c:v>0.23239859905990701</c:v>
                </c:pt>
                <c:pt idx="190">
                  <c:v>0.21920720631759766</c:v>
                </c:pt>
                <c:pt idx="191">
                  <c:v>0.21616094626783028</c:v>
                </c:pt>
                <c:pt idx="192">
                  <c:v>0.21705755837624058</c:v>
                </c:pt>
                <c:pt idx="193">
                  <c:v>0.21187563472675375</c:v>
                </c:pt>
                <c:pt idx="194">
                  <c:v>0.22803545808990799</c:v>
                </c:pt>
                <c:pt idx="195">
                  <c:v>0.23257883022968392</c:v>
                </c:pt>
                <c:pt idx="196">
                  <c:v>0.22630269390049032</c:v>
                </c:pt>
                <c:pt idx="197">
                  <c:v>0.23458547720468198</c:v>
                </c:pt>
                <c:pt idx="198">
                  <c:v>0.24024178925107045</c:v>
                </c:pt>
                <c:pt idx="199">
                  <c:v>0.23651651711595115</c:v>
                </c:pt>
                <c:pt idx="200">
                  <c:v>0.22097059236132491</c:v>
                </c:pt>
                <c:pt idx="201">
                  <c:v>0.21677579928717339</c:v>
                </c:pt>
                <c:pt idx="202">
                  <c:v>0.20974428297075834</c:v>
                </c:pt>
                <c:pt idx="203">
                  <c:v>0.21116449780866411</c:v>
                </c:pt>
                <c:pt idx="204">
                  <c:v>0.2103617721838362</c:v>
                </c:pt>
                <c:pt idx="205">
                  <c:v>0.20466180145533747</c:v>
                </c:pt>
                <c:pt idx="206">
                  <c:v>0.20682295215142549</c:v>
                </c:pt>
                <c:pt idx="207">
                  <c:v>0.21196185161341241</c:v>
                </c:pt>
                <c:pt idx="208">
                  <c:v>0.21280515418736867</c:v>
                </c:pt>
                <c:pt idx="209">
                  <c:v>0.20304277347733454</c:v>
                </c:pt>
                <c:pt idx="210">
                  <c:v>0.20323410487981575</c:v>
                </c:pt>
                <c:pt idx="211">
                  <c:v>0.19471342731017005</c:v>
                </c:pt>
                <c:pt idx="212">
                  <c:v>0.20507711831159806</c:v>
                </c:pt>
                <c:pt idx="213">
                  <c:v>0.19945588038286965</c:v>
                </c:pt>
                <c:pt idx="214">
                  <c:v>0.20939791719884704</c:v>
                </c:pt>
                <c:pt idx="215">
                  <c:v>0.2072748029434352</c:v>
                </c:pt>
                <c:pt idx="216">
                  <c:v>0.20008746092346802</c:v>
                </c:pt>
                <c:pt idx="217">
                  <c:v>0.20707191391253951</c:v>
                </c:pt>
                <c:pt idx="218">
                  <c:v>0.20764448032149127</c:v>
                </c:pt>
                <c:pt idx="219">
                  <c:v>0.20846466609239281</c:v>
                </c:pt>
                <c:pt idx="220">
                  <c:v>0.20813102617186963</c:v>
                </c:pt>
                <c:pt idx="221">
                  <c:v>0.20975761048181304</c:v>
                </c:pt>
                <c:pt idx="222">
                  <c:v>0.21053708748878627</c:v>
                </c:pt>
                <c:pt idx="223">
                  <c:v>0.22032671694400285</c:v>
                </c:pt>
                <c:pt idx="224">
                  <c:v>0.20655649965693715</c:v>
                </c:pt>
                <c:pt idx="225">
                  <c:v>0.20300364716055111</c:v>
                </c:pt>
                <c:pt idx="226">
                  <c:v>0.19599836595343276</c:v>
                </c:pt>
                <c:pt idx="227">
                  <c:v>0.1938844614981852</c:v>
                </c:pt>
                <c:pt idx="228">
                  <c:v>0.19105284628200658</c:v>
                </c:pt>
                <c:pt idx="229">
                  <c:v>0.19304381086410216</c:v>
                </c:pt>
                <c:pt idx="230">
                  <c:v>0.19358205433551712</c:v>
                </c:pt>
                <c:pt idx="231">
                  <c:v>0.19022703097357899</c:v>
                </c:pt>
                <c:pt idx="232">
                  <c:v>0.1930164496616025</c:v>
                </c:pt>
                <c:pt idx="233">
                  <c:v>0.19543808226384987</c:v>
                </c:pt>
                <c:pt idx="234">
                  <c:v>0.19215404647007972</c:v>
                </c:pt>
                <c:pt idx="235">
                  <c:v>0.19202265792121487</c:v>
                </c:pt>
                <c:pt idx="236">
                  <c:v>0.19637070851934305</c:v>
                </c:pt>
                <c:pt idx="237">
                  <c:v>0.19721297039041807</c:v>
                </c:pt>
                <c:pt idx="238">
                  <c:v>0.20438969065395871</c:v>
                </c:pt>
                <c:pt idx="239">
                  <c:v>0.23789611069171013</c:v>
                </c:pt>
                <c:pt idx="240">
                  <c:v>0.21213793036570294</c:v>
                </c:pt>
                <c:pt idx="241">
                  <c:v>0.2116198022892799</c:v>
                </c:pt>
                <c:pt idx="242">
                  <c:v>0.21336018451829197</c:v>
                </c:pt>
                <c:pt idx="243">
                  <c:v>0.26126027291037129</c:v>
                </c:pt>
                <c:pt idx="244">
                  <c:v>0.28168583886436271</c:v>
                </c:pt>
                <c:pt idx="245">
                  <c:v>0.22028263099732834</c:v>
                </c:pt>
                <c:pt idx="246">
                  <c:v>0.21845265155688504</c:v>
                </c:pt>
                <c:pt idx="247">
                  <c:v>0.23762747196823311</c:v>
                </c:pt>
                <c:pt idx="248">
                  <c:v>0.22636052703674464</c:v>
                </c:pt>
                <c:pt idx="249">
                  <c:v>0.22036126471034775</c:v>
                </c:pt>
                <c:pt idx="250">
                  <c:v>0.2120570897748803</c:v>
                </c:pt>
                <c:pt idx="251">
                  <c:v>0.21426012803869085</c:v>
                </c:pt>
                <c:pt idx="252">
                  <c:v>0.2192225365520043</c:v>
                </c:pt>
                <c:pt idx="253">
                  <c:v>0.20356563771893227</c:v>
                </c:pt>
                <c:pt idx="254">
                  <c:v>0.204929190695709</c:v>
                </c:pt>
                <c:pt idx="255">
                  <c:v>0.1987346836501109</c:v>
                </c:pt>
                <c:pt idx="256">
                  <c:v>0.19746269958804261</c:v>
                </c:pt>
                <c:pt idx="257">
                  <c:v>0.20464994057450278</c:v>
                </c:pt>
                <c:pt idx="258">
                  <c:v>0.20983732691848303</c:v>
                </c:pt>
                <c:pt idx="259">
                  <c:v>0.20194933791392733</c:v>
                </c:pt>
                <c:pt idx="260">
                  <c:v>0.21120315908105597</c:v>
                </c:pt>
                <c:pt idx="261">
                  <c:v>0.21080854914115527</c:v>
                </c:pt>
                <c:pt idx="262">
                  <c:v>0.21386889982857682</c:v>
                </c:pt>
                <c:pt idx="263">
                  <c:v>0.20845031841362413</c:v>
                </c:pt>
                <c:pt idx="264">
                  <c:v>0.20912663842297621</c:v>
                </c:pt>
                <c:pt idx="265">
                  <c:v>0.20581730409859939</c:v>
                </c:pt>
                <c:pt idx="266">
                  <c:v>0.20468228167744379</c:v>
                </c:pt>
                <c:pt idx="267">
                  <c:v>0.20976976446927351</c:v>
                </c:pt>
                <c:pt idx="268">
                  <c:v>0.21859669393909714</c:v>
                </c:pt>
                <c:pt idx="269">
                  <c:v>0.22714846578296607</c:v>
                </c:pt>
                <c:pt idx="270">
                  <c:v>0.23988870127389436</c:v>
                </c:pt>
                <c:pt idx="271">
                  <c:v>0.22149554404547023</c:v>
                </c:pt>
                <c:pt idx="272">
                  <c:v>0.21249589506413305</c:v>
                </c:pt>
              </c:numCache>
            </c:numRef>
          </c:val>
          <c:extLst>
            <c:ext xmlns:c16="http://schemas.microsoft.com/office/drawing/2014/chart" uri="{C3380CC4-5D6E-409C-BE32-E72D297353CC}">
              <c16:uniqueId val="{0000000F-5266-4003-9B81-4D241F579C3E}"/>
            </c:ext>
          </c:extLst>
        </c:ser>
        <c:ser>
          <c:idx val="16"/>
          <c:order val="16"/>
          <c:spPr>
            <a:solidFill>
              <a:schemeClr val="accent5">
                <a:lumMod val="80000"/>
                <a:lumOff val="2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VolTermStruct'!$R$13:$R$285</c:f>
              <c:numCache>
                <c:formatCode>0.0000</c:formatCode>
                <c:ptCount val="273"/>
                <c:pt idx="0">
                  <c:v>0.1862166229084995</c:v>
                </c:pt>
                <c:pt idx="1">
                  <c:v>0.18468011203073229</c:v>
                </c:pt>
                <c:pt idx="2">
                  <c:v>0.17784185663929852</c:v>
                </c:pt>
                <c:pt idx="3">
                  <c:v>0.17682901944608262</c:v>
                </c:pt>
                <c:pt idx="4">
                  <c:v>0.18293337305570723</c:v>
                </c:pt>
                <c:pt idx="5">
                  <c:v>0.1801051322043439</c:v>
                </c:pt>
                <c:pt idx="6">
                  <c:v>0.18007080905943412</c:v>
                </c:pt>
                <c:pt idx="7">
                  <c:v>0.18020767284401062</c:v>
                </c:pt>
                <c:pt idx="8">
                  <c:v>0.20613771510648413</c:v>
                </c:pt>
                <c:pt idx="9">
                  <c:v>0.22645540826838981</c:v>
                </c:pt>
                <c:pt idx="10">
                  <c:v>0.28158939542167671</c:v>
                </c:pt>
                <c:pt idx="11">
                  <c:v>0.39819486437551582</c:v>
                </c:pt>
                <c:pt idx="12">
                  <c:v>0.32083023426921869</c:v>
                </c:pt>
                <c:pt idx="13">
                  <c:v>0.3405370091504783</c:v>
                </c:pt>
                <c:pt idx="14">
                  <c:v>0.33515388661766016</c:v>
                </c:pt>
                <c:pt idx="15">
                  <c:v>0.30906457808996668</c:v>
                </c:pt>
                <c:pt idx="16">
                  <c:v>0.34509396303976642</c:v>
                </c:pt>
                <c:pt idx="17">
                  <c:v>0.31786004441811849</c:v>
                </c:pt>
                <c:pt idx="18">
                  <c:v>0.32483989001752744</c:v>
                </c:pt>
                <c:pt idx="19">
                  <c:v>0.33151248749712675</c:v>
                </c:pt>
                <c:pt idx="20">
                  <c:v>0.3145804898816042</c:v>
                </c:pt>
                <c:pt idx="21">
                  <c:v>0.30338784414390069</c:v>
                </c:pt>
                <c:pt idx="22">
                  <c:v>0.29621680737274342</c:v>
                </c:pt>
                <c:pt idx="23">
                  <c:v>0.29300932253381545</c:v>
                </c:pt>
                <c:pt idx="24">
                  <c:v>0.31547137609238118</c:v>
                </c:pt>
                <c:pt idx="25">
                  <c:v>0.31090299649973618</c:v>
                </c:pt>
                <c:pt idx="26">
                  <c:v>0.30723569997028938</c:v>
                </c:pt>
                <c:pt idx="27">
                  <c:v>0.30771908228779343</c:v>
                </c:pt>
                <c:pt idx="28">
                  <c:v>0.30718003427018969</c:v>
                </c:pt>
                <c:pt idx="29">
                  <c:v>0.29334026579141581</c:v>
                </c:pt>
                <c:pt idx="30">
                  <c:v>0.30320976110653142</c:v>
                </c:pt>
                <c:pt idx="31">
                  <c:v>0.29778356840273801</c:v>
                </c:pt>
                <c:pt idx="32">
                  <c:v>0.29883097925773022</c:v>
                </c:pt>
                <c:pt idx="33">
                  <c:v>0.29412695237383168</c:v>
                </c:pt>
                <c:pt idx="34">
                  <c:v>0.29640958910305809</c:v>
                </c:pt>
                <c:pt idx="35">
                  <c:v>0.30766805718134382</c:v>
                </c:pt>
                <c:pt idx="36">
                  <c:v>0.31567706665779655</c:v>
                </c:pt>
                <c:pt idx="37">
                  <c:v>0.3034628772159878</c:v>
                </c:pt>
                <c:pt idx="38">
                  <c:v>0.30890298329442895</c:v>
                </c:pt>
                <c:pt idx="39">
                  <c:v>0.3022540890339499</c:v>
                </c:pt>
                <c:pt idx="40">
                  <c:v>0.30552570785688421</c:v>
                </c:pt>
                <c:pt idx="41">
                  <c:v>0.28767669649177263</c:v>
                </c:pt>
                <c:pt idx="42">
                  <c:v>0.2964998588632537</c:v>
                </c:pt>
                <c:pt idx="43">
                  <c:v>0.29263400536408279</c:v>
                </c:pt>
                <c:pt idx="44">
                  <c:v>0.27094754179459057</c:v>
                </c:pt>
                <c:pt idx="45">
                  <c:v>0.27194684406292163</c:v>
                </c:pt>
                <c:pt idx="46">
                  <c:v>0.26706868553517293</c:v>
                </c:pt>
                <c:pt idx="47">
                  <c:v>0.26514654499121693</c:v>
                </c:pt>
                <c:pt idx="48">
                  <c:v>0.26401591225653265</c:v>
                </c:pt>
                <c:pt idx="49">
                  <c:v>0.26824447587111899</c:v>
                </c:pt>
                <c:pt idx="50">
                  <c:v>0.27308461031259329</c:v>
                </c:pt>
                <c:pt idx="51">
                  <c:v>0.2713144925203882</c:v>
                </c:pt>
                <c:pt idx="52">
                  <c:v>0.26894521083006967</c:v>
                </c:pt>
                <c:pt idx="53">
                  <c:v>0.26860109672363558</c:v>
                </c:pt>
                <c:pt idx="54">
                  <c:v>0.27203044215164929</c:v>
                </c:pt>
                <c:pt idx="55">
                  <c:v>0.27734094700990158</c:v>
                </c:pt>
                <c:pt idx="56">
                  <c:v>0.28873289820284298</c:v>
                </c:pt>
                <c:pt idx="57">
                  <c:v>0.28402084135229316</c:v>
                </c:pt>
                <c:pt idx="58">
                  <c:v>0.29238167261087772</c:v>
                </c:pt>
                <c:pt idx="59">
                  <c:v>0.29041152738510356</c:v>
                </c:pt>
                <c:pt idx="60">
                  <c:v>0.28792480329254921</c:v>
                </c:pt>
                <c:pt idx="61">
                  <c:v>0.28307361928868086</c:v>
                </c:pt>
                <c:pt idx="62">
                  <c:v>0.27743369829265985</c:v>
                </c:pt>
                <c:pt idx="63">
                  <c:v>0.27047407501815085</c:v>
                </c:pt>
                <c:pt idx="64">
                  <c:v>0.25952189935892112</c:v>
                </c:pt>
                <c:pt idx="65">
                  <c:v>0.25258508731817436</c:v>
                </c:pt>
                <c:pt idx="66">
                  <c:v>0.24803568016576441</c:v>
                </c:pt>
                <c:pt idx="67">
                  <c:v>0.25415319892935845</c:v>
                </c:pt>
                <c:pt idx="68">
                  <c:v>0.25198661079968804</c:v>
                </c:pt>
                <c:pt idx="69">
                  <c:v>0.25632598879640428</c:v>
                </c:pt>
                <c:pt idx="70">
                  <c:v>0.2592656934690889</c:v>
                </c:pt>
                <c:pt idx="71">
                  <c:v>0.26631879260136193</c:v>
                </c:pt>
                <c:pt idx="72">
                  <c:v>0.25607303484622845</c:v>
                </c:pt>
                <c:pt idx="73">
                  <c:v>0.25045444471865669</c:v>
                </c:pt>
                <c:pt idx="74">
                  <c:v>0.24814833554664151</c:v>
                </c:pt>
                <c:pt idx="75">
                  <c:v>0.24669151497993164</c:v>
                </c:pt>
                <c:pt idx="76">
                  <c:v>0.24597573118823032</c:v>
                </c:pt>
                <c:pt idx="77">
                  <c:v>0.24366195329752485</c:v>
                </c:pt>
                <c:pt idx="78">
                  <c:v>0.24424311029591808</c:v>
                </c:pt>
                <c:pt idx="79">
                  <c:v>0.24647329796602688</c:v>
                </c:pt>
                <c:pt idx="80">
                  <c:v>0.25347480789176363</c:v>
                </c:pt>
                <c:pt idx="81">
                  <c:v>0.25169743319110049</c:v>
                </c:pt>
                <c:pt idx="82">
                  <c:v>0.24804685864629641</c:v>
                </c:pt>
                <c:pt idx="83">
                  <c:v>0.24522437361709254</c:v>
                </c:pt>
                <c:pt idx="84">
                  <c:v>0.24723965999138742</c:v>
                </c:pt>
                <c:pt idx="85">
                  <c:v>0.24783306590764492</c:v>
                </c:pt>
                <c:pt idx="86">
                  <c:v>0.24518549023543085</c:v>
                </c:pt>
                <c:pt idx="87">
                  <c:v>0.25200375135332836</c:v>
                </c:pt>
                <c:pt idx="88">
                  <c:v>0.25618288979862219</c:v>
                </c:pt>
                <c:pt idx="89">
                  <c:v>0.26332003081590172</c:v>
                </c:pt>
                <c:pt idx="90">
                  <c:v>0.26084436840209096</c:v>
                </c:pt>
                <c:pt idx="91">
                  <c:v>0.2562777937595444</c:v>
                </c:pt>
                <c:pt idx="92">
                  <c:v>0.25371107629351097</c:v>
                </c:pt>
                <c:pt idx="93">
                  <c:v>0.24739776080823273</c:v>
                </c:pt>
                <c:pt idx="94">
                  <c:v>0.24400536402148656</c:v>
                </c:pt>
                <c:pt idx="95">
                  <c:v>0.24920838694190667</c:v>
                </c:pt>
                <c:pt idx="96">
                  <c:v>0.2539227470392989</c:v>
                </c:pt>
                <c:pt idx="97">
                  <c:v>0.25592689540459074</c:v>
                </c:pt>
                <c:pt idx="98">
                  <c:v>0.25673798438251916</c:v>
                </c:pt>
                <c:pt idx="99">
                  <c:v>0.28080677261649478</c:v>
                </c:pt>
                <c:pt idx="100">
                  <c:v>0.26382226715429907</c:v>
                </c:pt>
                <c:pt idx="101">
                  <c:v>0.27189779666653602</c:v>
                </c:pt>
                <c:pt idx="102">
                  <c:v>0.28242789336997048</c:v>
                </c:pt>
                <c:pt idx="103">
                  <c:v>0.27761871372048591</c:v>
                </c:pt>
                <c:pt idx="104">
                  <c:v>0.27334240612283167</c:v>
                </c:pt>
                <c:pt idx="105">
                  <c:v>0.27017491494305929</c:v>
                </c:pt>
                <c:pt idx="106">
                  <c:v>0.27817758812539378</c:v>
                </c:pt>
                <c:pt idx="107">
                  <c:v>0.29440665135353883</c:v>
                </c:pt>
                <c:pt idx="108">
                  <c:v>0.26835679240633703</c:v>
                </c:pt>
                <c:pt idx="109">
                  <c:v>0.27123229023637385</c:v>
                </c:pt>
                <c:pt idx="110">
                  <c:v>0.27666317366118881</c:v>
                </c:pt>
                <c:pt idx="111">
                  <c:v>0.28281586968694972</c:v>
                </c:pt>
                <c:pt idx="112">
                  <c:v>0.29793673309167695</c:v>
                </c:pt>
                <c:pt idx="113">
                  <c:v>0.31006052487010805</c:v>
                </c:pt>
                <c:pt idx="114">
                  <c:v>0.30743589624421969</c:v>
                </c:pt>
                <c:pt idx="115">
                  <c:v>0.28293731840216507</c:v>
                </c:pt>
                <c:pt idx="116">
                  <c:v>0.27717396486635426</c:v>
                </c:pt>
                <c:pt idx="117">
                  <c:v>0.28499028707639257</c:v>
                </c:pt>
                <c:pt idx="118">
                  <c:v>0.29183802080519727</c:v>
                </c:pt>
                <c:pt idx="119">
                  <c:v>0.28297667104395602</c:v>
                </c:pt>
                <c:pt idx="120">
                  <c:v>0.31097021547380688</c:v>
                </c:pt>
                <c:pt idx="121">
                  <c:v>0.29834167683943047</c:v>
                </c:pt>
                <c:pt idx="122">
                  <c:v>0.30766848948891379</c:v>
                </c:pt>
                <c:pt idx="123">
                  <c:v>0.29864023071611406</c:v>
                </c:pt>
                <c:pt idx="124">
                  <c:v>0.3077566508797292</c:v>
                </c:pt>
                <c:pt idx="125">
                  <c:v>0.2959662946750124</c:v>
                </c:pt>
                <c:pt idx="126">
                  <c:v>0.29315684649452312</c:v>
                </c:pt>
                <c:pt idx="127">
                  <c:v>0.32018098276327556</c:v>
                </c:pt>
                <c:pt idx="128">
                  <c:v>0.30988277884986182</c:v>
                </c:pt>
                <c:pt idx="129">
                  <c:v>0.3048347587047992</c:v>
                </c:pt>
                <c:pt idx="130">
                  <c:v>0.30162479397062936</c:v>
                </c:pt>
                <c:pt idx="131">
                  <c:v>0.30757571177620957</c:v>
                </c:pt>
                <c:pt idx="132">
                  <c:v>0.3061426701971604</c:v>
                </c:pt>
                <c:pt idx="133">
                  <c:v>0.3068362767960624</c:v>
                </c:pt>
                <c:pt idx="134">
                  <c:v>0.29460960322573099</c:v>
                </c:pt>
                <c:pt idx="135">
                  <c:v>0.28827240305325103</c:v>
                </c:pt>
                <c:pt idx="136">
                  <c:v>0.28060618496106027</c:v>
                </c:pt>
                <c:pt idx="137">
                  <c:v>0.29003578408352115</c:v>
                </c:pt>
                <c:pt idx="138">
                  <c:v>0.29522748728324688</c:v>
                </c:pt>
                <c:pt idx="139">
                  <c:v>0.29501873723925726</c:v>
                </c:pt>
                <c:pt idx="140">
                  <c:v>0.29490398144425362</c:v>
                </c:pt>
                <c:pt idx="141">
                  <c:v>0.2884646473922492</c:v>
                </c:pt>
                <c:pt idx="142">
                  <c:v>0.31317544691685067</c:v>
                </c:pt>
                <c:pt idx="143">
                  <c:v>0.30158472880555698</c:v>
                </c:pt>
                <c:pt idx="144">
                  <c:v>0.32068172102541959</c:v>
                </c:pt>
                <c:pt idx="145">
                  <c:v>0.31046913824568256</c:v>
                </c:pt>
                <c:pt idx="146">
                  <c:v>0.30473459371836137</c:v>
                </c:pt>
                <c:pt idx="147">
                  <c:v>0.28741924989195922</c:v>
                </c:pt>
                <c:pt idx="148">
                  <c:v>0.29094588178600744</c:v>
                </c:pt>
                <c:pt idx="149">
                  <c:v>0.28744004806598672</c:v>
                </c:pt>
                <c:pt idx="150">
                  <c:v>0.2777561705108596</c:v>
                </c:pt>
                <c:pt idx="151">
                  <c:v>0.28304302739148113</c:v>
                </c:pt>
                <c:pt idx="152">
                  <c:v>0.27750488373812726</c:v>
                </c:pt>
                <c:pt idx="153">
                  <c:v>0.27837174006644805</c:v>
                </c:pt>
                <c:pt idx="154">
                  <c:v>0.27898542840707441</c:v>
                </c:pt>
                <c:pt idx="155">
                  <c:v>0.2748160342401102</c:v>
                </c:pt>
                <c:pt idx="156">
                  <c:v>0.27376604817361866</c:v>
                </c:pt>
                <c:pt idx="157">
                  <c:v>0.25893916426046187</c:v>
                </c:pt>
                <c:pt idx="158">
                  <c:v>0.25183686652979592</c:v>
                </c:pt>
                <c:pt idx="159">
                  <c:v>0.24425994688224362</c:v>
                </c:pt>
                <c:pt idx="160">
                  <c:v>0.23389909118627397</c:v>
                </c:pt>
                <c:pt idx="161">
                  <c:v>0.23572170972071133</c:v>
                </c:pt>
                <c:pt idx="162">
                  <c:v>0.2392820341985577</c:v>
                </c:pt>
                <c:pt idx="163">
                  <c:v>0.2486971293582674</c:v>
                </c:pt>
                <c:pt idx="164">
                  <c:v>0.23955272591134447</c:v>
                </c:pt>
                <c:pt idx="165">
                  <c:v>0.23710958278177932</c:v>
                </c:pt>
                <c:pt idx="166">
                  <c:v>0.25581533076065621</c:v>
                </c:pt>
                <c:pt idx="167">
                  <c:v>0.25215110623371428</c:v>
                </c:pt>
                <c:pt idx="168">
                  <c:v>0.24918094063331972</c:v>
                </c:pt>
                <c:pt idx="169">
                  <c:v>0.24521874069078894</c:v>
                </c:pt>
                <c:pt idx="170">
                  <c:v>0.24340350003914463</c:v>
                </c:pt>
                <c:pt idx="171">
                  <c:v>0.23961856371254228</c:v>
                </c:pt>
                <c:pt idx="172">
                  <c:v>0.25219156505617663</c:v>
                </c:pt>
                <c:pt idx="173">
                  <c:v>0.24783536315762233</c:v>
                </c:pt>
                <c:pt idx="174">
                  <c:v>0.25061410933725742</c:v>
                </c:pt>
                <c:pt idx="175">
                  <c:v>0.25084135551318865</c:v>
                </c:pt>
                <c:pt idx="176">
                  <c:v>0.24750557032221865</c:v>
                </c:pt>
                <c:pt idx="177">
                  <c:v>0.24163815873535843</c:v>
                </c:pt>
                <c:pt idx="178">
                  <c:v>0.22328875273026469</c:v>
                </c:pt>
                <c:pt idx="179">
                  <c:v>0.21995222107885895</c:v>
                </c:pt>
                <c:pt idx="180">
                  <c:v>0.2221881049594096</c:v>
                </c:pt>
                <c:pt idx="181">
                  <c:v>0.22109976260523498</c:v>
                </c:pt>
                <c:pt idx="182">
                  <c:v>0.21372614712007243</c:v>
                </c:pt>
                <c:pt idx="183">
                  <c:v>0.21865860538699744</c:v>
                </c:pt>
                <c:pt idx="184">
                  <c:v>0.21391698475805501</c:v>
                </c:pt>
                <c:pt idx="185">
                  <c:v>0.21530155869592224</c:v>
                </c:pt>
                <c:pt idx="186">
                  <c:v>0.21796987842532531</c:v>
                </c:pt>
                <c:pt idx="187">
                  <c:v>0.22536961035892997</c:v>
                </c:pt>
                <c:pt idx="188">
                  <c:v>0.22843297336613963</c:v>
                </c:pt>
                <c:pt idx="189">
                  <c:v>0.23363337788644303</c:v>
                </c:pt>
                <c:pt idx="190">
                  <c:v>0.22072163231696551</c:v>
                </c:pt>
                <c:pt idx="191">
                  <c:v>0.2169473383135645</c:v>
                </c:pt>
                <c:pt idx="192">
                  <c:v>0.2189974797496172</c:v>
                </c:pt>
                <c:pt idx="193">
                  <c:v>0.21420793689650702</c:v>
                </c:pt>
                <c:pt idx="194">
                  <c:v>0.22890123286588251</c:v>
                </c:pt>
                <c:pt idx="195">
                  <c:v>0.23302764841904242</c:v>
                </c:pt>
                <c:pt idx="196">
                  <c:v>0.22704029997758995</c:v>
                </c:pt>
                <c:pt idx="197">
                  <c:v>0.23493993311069872</c:v>
                </c:pt>
                <c:pt idx="198">
                  <c:v>0.24039352169522807</c:v>
                </c:pt>
                <c:pt idx="199">
                  <c:v>0.2364348335720329</c:v>
                </c:pt>
                <c:pt idx="200">
                  <c:v>0.2220908912259347</c:v>
                </c:pt>
                <c:pt idx="201">
                  <c:v>0.21772594685050858</c:v>
                </c:pt>
                <c:pt idx="202">
                  <c:v>0.21102155320279942</c:v>
                </c:pt>
                <c:pt idx="203">
                  <c:v>0.21362575250473811</c:v>
                </c:pt>
                <c:pt idx="204">
                  <c:v>0.21219156148716342</c:v>
                </c:pt>
                <c:pt idx="205">
                  <c:v>0.20655154545761048</c:v>
                </c:pt>
                <c:pt idx="206">
                  <c:v>0.20843597792558394</c:v>
                </c:pt>
                <c:pt idx="207">
                  <c:v>0.21355268343638487</c:v>
                </c:pt>
                <c:pt idx="208">
                  <c:v>0.21611156443835691</c:v>
                </c:pt>
                <c:pt idx="209">
                  <c:v>0.20511500483578265</c:v>
                </c:pt>
                <c:pt idx="210">
                  <c:v>0.20508447662986087</c:v>
                </c:pt>
                <c:pt idx="211">
                  <c:v>0.19696346206805124</c:v>
                </c:pt>
                <c:pt idx="212">
                  <c:v>0.20161519862169694</c:v>
                </c:pt>
                <c:pt idx="213">
                  <c:v>0.20131760995542169</c:v>
                </c:pt>
                <c:pt idx="214">
                  <c:v>0.21066570849715166</c:v>
                </c:pt>
                <c:pt idx="215">
                  <c:v>0.20863551221612089</c:v>
                </c:pt>
                <c:pt idx="216">
                  <c:v>0.20159293717344598</c:v>
                </c:pt>
                <c:pt idx="217">
                  <c:v>0.20826203794491047</c:v>
                </c:pt>
                <c:pt idx="218">
                  <c:v>0.20942410602664407</c:v>
                </c:pt>
                <c:pt idx="219">
                  <c:v>0.20995338515581052</c:v>
                </c:pt>
                <c:pt idx="220">
                  <c:v>0.20935159895224351</c:v>
                </c:pt>
                <c:pt idx="221">
                  <c:v>0.21099065690048327</c:v>
                </c:pt>
                <c:pt idx="222">
                  <c:v>0.21151020491147177</c:v>
                </c:pt>
                <c:pt idx="223">
                  <c:v>0.22092435597000606</c:v>
                </c:pt>
                <c:pt idx="224">
                  <c:v>0.20750494166742942</c:v>
                </c:pt>
                <c:pt idx="225">
                  <c:v>0.20436357355715731</c:v>
                </c:pt>
                <c:pt idx="226">
                  <c:v>0.19741661972874677</c:v>
                </c:pt>
                <c:pt idx="227">
                  <c:v>0.19521658132684505</c:v>
                </c:pt>
                <c:pt idx="228">
                  <c:v>0.19316111628165941</c:v>
                </c:pt>
                <c:pt idx="229">
                  <c:v>0.19489450260793359</c:v>
                </c:pt>
                <c:pt idx="230">
                  <c:v>0.19541315032324183</c:v>
                </c:pt>
                <c:pt idx="231">
                  <c:v>0.19204653206768915</c:v>
                </c:pt>
                <c:pt idx="232">
                  <c:v>0.19484267597065963</c:v>
                </c:pt>
                <c:pt idx="233">
                  <c:v>0.19720094301761362</c:v>
                </c:pt>
                <c:pt idx="234">
                  <c:v>0.19339408474726014</c:v>
                </c:pt>
                <c:pt idx="235">
                  <c:v>0.19408744404647557</c:v>
                </c:pt>
                <c:pt idx="236">
                  <c:v>0.19723967686362312</c:v>
                </c:pt>
                <c:pt idx="237">
                  <c:v>0.19826991827853163</c:v>
                </c:pt>
                <c:pt idx="238">
                  <c:v>0.20572329894998664</c:v>
                </c:pt>
                <c:pt idx="239">
                  <c:v>0.23069329186447868</c:v>
                </c:pt>
                <c:pt idx="240">
                  <c:v>0.20565338377116019</c:v>
                </c:pt>
                <c:pt idx="241">
                  <c:v>0.22546721005082052</c:v>
                </c:pt>
                <c:pt idx="242">
                  <c:v>0.2184240699590119</c:v>
                </c:pt>
                <c:pt idx="243">
                  <c:v>0.28192814950272582</c:v>
                </c:pt>
                <c:pt idx="244">
                  <c:v>0.28204039873803993</c:v>
                </c:pt>
                <c:pt idx="245">
                  <c:v>0.21933221314492293</c:v>
                </c:pt>
                <c:pt idx="246">
                  <c:v>0.2172660435885149</c:v>
                </c:pt>
                <c:pt idx="247">
                  <c:v>0.23380883143602171</c:v>
                </c:pt>
                <c:pt idx="248">
                  <c:v>0.22484520992825358</c:v>
                </c:pt>
                <c:pt idx="249">
                  <c:v>0.2190274456403801</c:v>
                </c:pt>
                <c:pt idx="250">
                  <c:v>0.2108796906734684</c:v>
                </c:pt>
                <c:pt idx="251">
                  <c:v>0.21302989040038481</c:v>
                </c:pt>
                <c:pt idx="252">
                  <c:v>0.21618102809764597</c:v>
                </c:pt>
                <c:pt idx="253">
                  <c:v>0.20418405648871896</c:v>
                </c:pt>
                <c:pt idx="254">
                  <c:v>0.20413444143961895</c:v>
                </c:pt>
                <c:pt idx="255">
                  <c:v>0.20232225686746111</c:v>
                </c:pt>
                <c:pt idx="256">
                  <c:v>0.20104576407288857</c:v>
                </c:pt>
                <c:pt idx="257">
                  <c:v>0.20653874105338901</c:v>
                </c:pt>
                <c:pt idx="258">
                  <c:v>0.21225021996716842</c:v>
                </c:pt>
                <c:pt idx="259">
                  <c:v>0.20460789568455323</c:v>
                </c:pt>
                <c:pt idx="260">
                  <c:v>0.21182337333993806</c:v>
                </c:pt>
                <c:pt idx="261">
                  <c:v>0.21213387227961242</c:v>
                </c:pt>
                <c:pt idx="262">
                  <c:v>0.21521584150093909</c:v>
                </c:pt>
                <c:pt idx="263">
                  <c:v>0.21106724601677782</c:v>
                </c:pt>
                <c:pt idx="264">
                  <c:v>0.21124222034706286</c:v>
                </c:pt>
                <c:pt idx="265">
                  <c:v>0.20594321633876278</c:v>
                </c:pt>
                <c:pt idx="266">
                  <c:v>0.20461646149569615</c:v>
                </c:pt>
                <c:pt idx="267">
                  <c:v>0.21004926080525427</c:v>
                </c:pt>
                <c:pt idx="268">
                  <c:v>0.21844682974954502</c:v>
                </c:pt>
                <c:pt idx="269">
                  <c:v>0.22697807711273149</c:v>
                </c:pt>
                <c:pt idx="270">
                  <c:v>0.23928506472986469</c:v>
                </c:pt>
                <c:pt idx="271">
                  <c:v>0.22160966180958624</c:v>
                </c:pt>
                <c:pt idx="272">
                  <c:v>0.21237519796574075</c:v>
                </c:pt>
              </c:numCache>
            </c:numRef>
          </c:val>
          <c:extLst>
            <c:ext xmlns:c16="http://schemas.microsoft.com/office/drawing/2014/chart" uri="{C3380CC4-5D6E-409C-BE32-E72D297353CC}">
              <c16:uniqueId val="{00000010-5266-4003-9B81-4D241F579C3E}"/>
            </c:ext>
          </c:extLst>
        </c:ser>
        <c:ser>
          <c:idx val="17"/>
          <c:order val="17"/>
          <c:spPr>
            <a:solidFill>
              <a:schemeClr val="accent6">
                <a:lumMod val="80000"/>
                <a:lumOff val="2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VolTermStruct'!$S$13:$S$285</c:f>
              <c:numCache>
                <c:formatCode>0.0000</c:formatCode>
                <c:ptCount val="273"/>
                <c:pt idx="0">
                  <c:v>0.18771750449466543</c:v>
                </c:pt>
                <c:pt idx="1">
                  <c:v>0.18627924930332412</c:v>
                </c:pt>
                <c:pt idx="2">
                  <c:v>0.17962336590939401</c:v>
                </c:pt>
                <c:pt idx="3">
                  <c:v>0.1785869622696041</c:v>
                </c:pt>
                <c:pt idx="4">
                  <c:v>0.18439085420772247</c:v>
                </c:pt>
                <c:pt idx="5">
                  <c:v>0.18141111341239022</c:v>
                </c:pt>
                <c:pt idx="6">
                  <c:v>0.18195203367100954</c:v>
                </c:pt>
                <c:pt idx="7">
                  <c:v>0.1817402312527803</c:v>
                </c:pt>
                <c:pt idx="8">
                  <c:v>0.20693592972190067</c:v>
                </c:pt>
                <c:pt idx="9">
                  <c:v>0.22697135860131654</c:v>
                </c:pt>
                <c:pt idx="10">
                  <c:v>0.28114778348269492</c:v>
                </c:pt>
                <c:pt idx="11">
                  <c:v>0.40031709931672366</c:v>
                </c:pt>
                <c:pt idx="12">
                  <c:v>0.32477668788023645</c:v>
                </c:pt>
                <c:pt idx="13">
                  <c:v>0.34510840374883434</c:v>
                </c:pt>
                <c:pt idx="14">
                  <c:v>0.3371931625971204</c:v>
                </c:pt>
                <c:pt idx="15">
                  <c:v>0.30997891787243642</c:v>
                </c:pt>
                <c:pt idx="16">
                  <c:v>0.34413238860039796</c:v>
                </c:pt>
                <c:pt idx="17">
                  <c:v>0.31806512267284293</c:v>
                </c:pt>
                <c:pt idx="18">
                  <c:v>0.32489420424141996</c:v>
                </c:pt>
                <c:pt idx="19">
                  <c:v>0.33462210864341957</c:v>
                </c:pt>
                <c:pt idx="20">
                  <c:v>0.31467579307406435</c:v>
                </c:pt>
                <c:pt idx="21">
                  <c:v>0.30367163252920337</c:v>
                </c:pt>
                <c:pt idx="22">
                  <c:v>0.29753940175694593</c:v>
                </c:pt>
                <c:pt idx="23">
                  <c:v>0.29345434282042415</c:v>
                </c:pt>
                <c:pt idx="24">
                  <c:v>0.319908820486768</c:v>
                </c:pt>
                <c:pt idx="25">
                  <c:v>0.31277759088196616</c:v>
                </c:pt>
                <c:pt idx="26">
                  <c:v>0.3091012075338847</c:v>
                </c:pt>
                <c:pt idx="27">
                  <c:v>0.30647369422463533</c:v>
                </c:pt>
                <c:pt idx="28">
                  <c:v>0.30400691638238031</c:v>
                </c:pt>
                <c:pt idx="29">
                  <c:v>0.2900537269295323</c:v>
                </c:pt>
                <c:pt idx="30">
                  <c:v>0.29921480293640851</c:v>
                </c:pt>
                <c:pt idx="31">
                  <c:v>0.29419268273447069</c:v>
                </c:pt>
                <c:pt idx="32">
                  <c:v>0.29519223966711378</c:v>
                </c:pt>
                <c:pt idx="33">
                  <c:v>0.29095732361923832</c:v>
                </c:pt>
                <c:pt idx="34">
                  <c:v>0.2926225653233348</c:v>
                </c:pt>
                <c:pt idx="35">
                  <c:v>0.30302865479028673</c:v>
                </c:pt>
                <c:pt idx="36">
                  <c:v>0.3109285625172904</c:v>
                </c:pt>
                <c:pt idx="37">
                  <c:v>0.29955172624896392</c:v>
                </c:pt>
                <c:pt idx="38">
                  <c:v>0.30462624501853264</c:v>
                </c:pt>
                <c:pt idx="39">
                  <c:v>0.29797620913302947</c:v>
                </c:pt>
                <c:pt idx="40">
                  <c:v>0.30084223018250195</c:v>
                </c:pt>
                <c:pt idx="41">
                  <c:v>0.28444055973868787</c:v>
                </c:pt>
                <c:pt idx="42">
                  <c:v>0.29299217162872465</c:v>
                </c:pt>
                <c:pt idx="43">
                  <c:v>0.28821187723698549</c:v>
                </c:pt>
                <c:pt idx="44">
                  <c:v>0.26830315871834209</c:v>
                </c:pt>
                <c:pt idx="45">
                  <c:v>0.2700223826056819</c:v>
                </c:pt>
                <c:pt idx="46">
                  <c:v>0.26518091400623484</c:v>
                </c:pt>
                <c:pt idx="47">
                  <c:v>0.26342534686560515</c:v>
                </c:pt>
                <c:pt idx="48">
                  <c:v>0.26225941958034649</c:v>
                </c:pt>
                <c:pt idx="49">
                  <c:v>0.26884604806043999</c:v>
                </c:pt>
                <c:pt idx="50">
                  <c:v>0.27442190363737701</c:v>
                </c:pt>
                <c:pt idx="51">
                  <c:v>0.27326384605431137</c:v>
                </c:pt>
                <c:pt idx="52">
                  <c:v>0.27145323279985012</c:v>
                </c:pt>
                <c:pt idx="53">
                  <c:v>0.27149362272278338</c:v>
                </c:pt>
                <c:pt idx="54">
                  <c:v>0.27494818596398296</c:v>
                </c:pt>
                <c:pt idx="55">
                  <c:v>0.28020697144073065</c:v>
                </c:pt>
                <c:pt idx="56">
                  <c:v>0.29197324025125498</c:v>
                </c:pt>
                <c:pt idx="57">
                  <c:v>0.28691518619043715</c:v>
                </c:pt>
                <c:pt idx="58">
                  <c:v>0.29549377699255552</c:v>
                </c:pt>
                <c:pt idx="59">
                  <c:v>0.29277316482493293</c:v>
                </c:pt>
                <c:pt idx="60">
                  <c:v>0.29077104344388099</c:v>
                </c:pt>
                <c:pt idx="61">
                  <c:v>0.28627667523276384</c:v>
                </c:pt>
                <c:pt idx="62">
                  <c:v>0.28004641539118619</c:v>
                </c:pt>
                <c:pt idx="63">
                  <c:v>0.27287091233987537</c:v>
                </c:pt>
                <c:pt idx="64">
                  <c:v>0.26251128266522522</c:v>
                </c:pt>
                <c:pt idx="65">
                  <c:v>0.25551266519179494</c:v>
                </c:pt>
                <c:pt idx="66">
                  <c:v>0.25025418548971234</c:v>
                </c:pt>
                <c:pt idx="67">
                  <c:v>0.25639340877180333</c:v>
                </c:pt>
                <c:pt idx="68">
                  <c:v>0.25424932970135933</c:v>
                </c:pt>
                <c:pt idx="69">
                  <c:v>0.25842148393938508</c:v>
                </c:pt>
                <c:pt idx="70">
                  <c:v>0.26111148901627601</c:v>
                </c:pt>
                <c:pt idx="71">
                  <c:v>0.2683339986036638</c:v>
                </c:pt>
                <c:pt idx="72">
                  <c:v>0.25811013220353923</c:v>
                </c:pt>
                <c:pt idx="73">
                  <c:v>0.25217325828080545</c:v>
                </c:pt>
                <c:pt idx="74">
                  <c:v>0.24971813649942745</c:v>
                </c:pt>
                <c:pt idx="75">
                  <c:v>0.24839894849226796</c:v>
                </c:pt>
                <c:pt idx="76">
                  <c:v>0.24595662708143673</c:v>
                </c:pt>
                <c:pt idx="77">
                  <c:v>0.24043074348274704</c:v>
                </c:pt>
                <c:pt idx="78">
                  <c:v>0.23953288226416117</c:v>
                </c:pt>
                <c:pt idx="79">
                  <c:v>0.2415012055748075</c:v>
                </c:pt>
                <c:pt idx="80">
                  <c:v>0.24702721033275135</c:v>
                </c:pt>
                <c:pt idx="81">
                  <c:v>0.24649168773230071</c:v>
                </c:pt>
                <c:pt idx="82">
                  <c:v>0.24358767933319694</c:v>
                </c:pt>
                <c:pt idx="83">
                  <c:v>0.24155237542598915</c:v>
                </c:pt>
                <c:pt idx="84">
                  <c:v>0.24465444154386409</c:v>
                </c:pt>
                <c:pt idx="85">
                  <c:v>0.24570343089155747</c:v>
                </c:pt>
                <c:pt idx="86">
                  <c:v>0.24322289970121816</c:v>
                </c:pt>
                <c:pt idx="87">
                  <c:v>0.24989889758703968</c:v>
                </c:pt>
                <c:pt idx="88">
                  <c:v>0.25438119438088136</c:v>
                </c:pt>
                <c:pt idx="89">
                  <c:v>0.26308666522990565</c:v>
                </c:pt>
                <c:pt idx="90">
                  <c:v>0.25995612471746204</c:v>
                </c:pt>
                <c:pt idx="91">
                  <c:v>0.25584929123949118</c:v>
                </c:pt>
                <c:pt idx="92">
                  <c:v>0.25308361016750774</c:v>
                </c:pt>
                <c:pt idx="93">
                  <c:v>0.24715082171671357</c:v>
                </c:pt>
                <c:pt idx="94">
                  <c:v>0.24399518010500182</c:v>
                </c:pt>
                <c:pt idx="95">
                  <c:v>0.24991516906648306</c:v>
                </c:pt>
                <c:pt idx="96">
                  <c:v>0.25475874471899723</c:v>
                </c:pt>
                <c:pt idx="97">
                  <c:v>0.25642333098167847</c:v>
                </c:pt>
                <c:pt idx="98">
                  <c:v>0.2547822168930502</c:v>
                </c:pt>
                <c:pt idx="99">
                  <c:v>0.28012816302807042</c:v>
                </c:pt>
                <c:pt idx="100">
                  <c:v>0.26191615158688197</c:v>
                </c:pt>
                <c:pt idx="101">
                  <c:v>0.26677775977180951</c:v>
                </c:pt>
                <c:pt idx="102">
                  <c:v>0.28199219367463996</c:v>
                </c:pt>
                <c:pt idx="103">
                  <c:v>0.27773305093664796</c:v>
                </c:pt>
                <c:pt idx="104">
                  <c:v>0.27338906118569339</c:v>
                </c:pt>
                <c:pt idx="105">
                  <c:v>0.27108882746139112</c:v>
                </c:pt>
                <c:pt idx="106">
                  <c:v>0.27747960107329561</c:v>
                </c:pt>
                <c:pt idx="107">
                  <c:v>0.29239401752616256</c:v>
                </c:pt>
                <c:pt idx="108">
                  <c:v>0.26718059834234348</c:v>
                </c:pt>
                <c:pt idx="109">
                  <c:v>0.27119981627015427</c:v>
                </c:pt>
                <c:pt idx="110">
                  <c:v>0.27620405761177819</c:v>
                </c:pt>
                <c:pt idx="111">
                  <c:v>0.28178513508212893</c:v>
                </c:pt>
                <c:pt idx="112">
                  <c:v>0.29654347623476501</c:v>
                </c:pt>
                <c:pt idx="113">
                  <c:v>0.30860856645342671</c:v>
                </c:pt>
                <c:pt idx="114">
                  <c:v>0.30637575187756533</c:v>
                </c:pt>
                <c:pt idx="115">
                  <c:v>0.28246527524583986</c:v>
                </c:pt>
                <c:pt idx="116">
                  <c:v>0.27746064796027908</c:v>
                </c:pt>
                <c:pt idx="117">
                  <c:v>0.28520883633417354</c:v>
                </c:pt>
                <c:pt idx="118">
                  <c:v>0.29133305391281922</c:v>
                </c:pt>
                <c:pt idx="119">
                  <c:v>0.28238200442848593</c:v>
                </c:pt>
                <c:pt idx="120">
                  <c:v>0.30928116417268003</c:v>
                </c:pt>
                <c:pt idx="121">
                  <c:v>0.29675098481892259</c:v>
                </c:pt>
                <c:pt idx="122">
                  <c:v>0.30812025044735203</c:v>
                </c:pt>
                <c:pt idx="123">
                  <c:v>0.29929133739474678</c:v>
                </c:pt>
                <c:pt idx="124">
                  <c:v>0.30693407864177175</c:v>
                </c:pt>
                <c:pt idx="125">
                  <c:v>0.29556945812064001</c:v>
                </c:pt>
                <c:pt idx="126">
                  <c:v>0.29430666745175854</c:v>
                </c:pt>
                <c:pt idx="127">
                  <c:v>0.32055586758753324</c:v>
                </c:pt>
                <c:pt idx="128">
                  <c:v>0.30988336267381206</c:v>
                </c:pt>
                <c:pt idx="129">
                  <c:v>0.30424634348677509</c:v>
                </c:pt>
                <c:pt idx="130">
                  <c:v>0.30073182787390795</c:v>
                </c:pt>
                <c:pt idx="131">
                  <c:v>0.30559619447313646</c:v>
                </c:pt>
                <c:pt idx="132">
                  <c:v>0.30415235163418808</c:v>
                </c:pt>
                <c:pt idx="133">
                  <c:v>0.30626653108819085</c:v>
                </c:pt>
                <c:pt idx="134">
                  <c:v>0.29345794975773637</c:v>
                </c:pt>
                <c:pt idx="135">
                  <c:v>0.28797445122593468</c:v>
                </c:pt>
                <c:pt idx="136">
                  <c:v>0.28045606569770876</c:v>
                </c:pt>
                <c:pt idx="137">
                  <c:v>0.28963554547704673</c:v>
                </c:pt>
                <c:pt idx="138">
                  <c:v>0.29435698347649059</c:v>
                </c:pt>
                <c:pt idx="139">
                  <c:v>0.29409474506104971</c:v>
                </c:pt>
                <c:pt idx="140">
                  <c:v>0.29429860456181195</c:v>
                </c:pt>
                <c:pt idx="141">
                  <c:v>0.28880124199126278</c:v>
                </c:pt>
                <c:pt idx="142">
                  <c:v>0.31216202530580173</c:v>
                </c:pt>
                <c:pt idx="143">
                  <c:v>0.30103226002196803</c:v>
                </c:pt>
                <c:pt idx="144">
                  <c:v>0.3188189946898296</c:v>
                </c:pt>
                <c:pt idx="145">
                  <c:v>0.30914738577170542</c:v>
                </c:pt>
                <c:pt idx="146">
                  <c:v>0.30440787896882671</c:v>
                </c:pt>
                <c:pt idx="147">
                  <c:v>0.287089527117109</c:v>
                </c:pt>
                <c:pt idx="148">
                  <c:v>0.29157914190301298</c:v>
                </c:pt>
                <c:pt idx="149">
                  <c:v>0.28723379401354893</c:v>
                </c:pt>
                <c:pt idx="150">
                  <c:v>0.27866678985246912</c:v>
                </c:pt>
                <c:pt idx="151">
                  <c:v>0.28269711242711359</c:v>
                </c:pt>
                <c:pt idx="152">
                  <c:v>0.27777061531089114</c:v>
                </c:pt>
                <c:pt idx="153">
                  <c:v>0.27918789904968461</c:v>
                </c:pt>
                <c:pt idx="154">
                  <c:v>0.28017045866175061</c:v>
                </c:pt>
                <c:pt idx="155">
                  <c:v>0.27582455761105024</c:v>
                </c:pt>
                <c:pt idx="156">
                  <c:v>0.27378274621505078</c:v>
                </c:pt>
                <c:pt idx="157">
                  <c:v>0.25959750218324612</c:v>
                </c:pt>
                <c:pt idx="158">
                  <c:v>0.25280198430370121</c:v>
                </c:pt>
                <c:pt idx="159">
                  <c:v>0.24526172895955331</c:v>
                </c:pt>
                <c:pt idx="160">
                  <c:v>0.23520764802144545</c:v>
                </c:pt>
                <c:pt idx="161">
                  <c:v>0.23689175599366205</c:v>
                </c:pt>
                <c:pt idx="162">
                  <c:v>0.24033196515057356</c:v>
                </c:pt>
                <c:pt idx="163">
                  <c:v>0.24924928919492895</c:v>
                </c:pt>
                <c:pt idx="164">
                  <c:v>0.24044878047396079</c:v>
                </c:pt>
                <c:pt idx="165">
                  <c:v>0.23756128185241926</c:v>
                </c:pt>
                <c:pt idx="166">
                  <c:v>0.25574490956610713</c:v>
                </c:pt>
                <c:pt idx="167">
                  <c:v>0.25288459590445217</c:v>
                </c:pt>
                <c:pt idx="168">
                  <c:v>0.24952765766385548</c:v>
                </c:pt>
                <c:pt idx="169">
                  <c:v>0.24611646684527222</c:v>
                </c:pt>
                <c:pt idx="170">
                  <c:v>0.24441356473265852</c:v>
                </c:pt>
                <c:pt idx="171">
                  <c:v>0.24065229907545363</c:v>
                </c:pt>
                <c:pt idx="172">
                  <c:v>0.25265802545705512</c:v>
                </c:pt>
                <c:pt idx="173">
                  <c:v>0.24819524331872253</c:v>
                </c:pt>
                <c:pt idx="174">
                  <c:v>0.25057148384315053</c:v>
                </c:pt>
                <c:pt idx="175">
                  <c:v>0.25109254789191915</c:v>
                </c:pt>
                <c:pt idx="176">
                  <c:v>0.24753737050688232</c:v>
                </c:pt>
                <c:pt idx="177">
                  <c:v>0.24188967941010703</c:v>
                </c:pt>
                <c:pt idx="178">
                  <c:v>0.22470582934382669</c:v>
                </c:pt>
                <c:pt idx="179">
                  <c:v>0.22118151242604206</c:v>
                </c:pt>
                <c:pt idx="180">
                  <c:v>0.22419055387608311</c:v>
                </c:pt>
                <c:pt idx="181">
                  <c:v>0.22186559611892717</c:v>
                </c:pt>
                <c:pt idx="182">
                  <c:v>0.21559601632380662</c:v>
                </c:pt>
                <c:pt idx="183">
                  <c:v>0.21892930979011641</c:v>
                </c:pt>
                <c:pt idx="184">
                  <c:v>0.21532825999354457</c:v>
                </c:pt>
                <c:pt idx="185">
                  <c:v>0.21578265148297279</c:v>
                </c:pt>
                <c:pt idx="186">
                  <c:v>0.22008316772252579</c:v>
                </c:pt>
                <c:pt idx="187">
                  <c:v>0.22704666751338637</c:v>
                </c:pt>
                <c:pt idx="188">
                  <c:v>0.2291153107682023</c:v>
                </c:pt>
                <c:pt idx="189">
                  <c:v>0.23486815671297892</c:v>
                </c:pt>
                <c:pt idx="190">
                  <c:v>0.22223605831633317</c:v>
                </c:pt>
                <c:pt idx="191">
                  <c:v>0.21773373035929866</c:v>
                </c:pt>
                <c:pt idx="192">
                  <c:v>0.22093740112299354</c:v>
                </c:pt>
                <c:pt idx="193">
                  <c:v>0.21654023906625999</c:v>
                </c:pt>
                <c:pt idx="194">
                  <c:v>0.2297670076418569</c:v>
                </c:pt>
                <c:pt idx="195">
                  <c:v>0.23347646660840085</c:v>
                </c:pt>
                <c:pt idx="196">
                  <c:v>0.22777790605468951</c:v>
                </c:pt>
                <c:pt idx="197">
                  <c:v>0.23529438901671543</c:v>
                </c:pt>
                <c:pt idx="198">
                  <c:v>0.24054525413938568</c:v>
                </c:pt>
                <c:pt idx="199">
                  <c:v>0.23635315002811469</c:v>
                </c:pt>
                <c:pt idx="200">
                  <c:v>0.22321119009054435</c:v>
                </c:pt>
                <c:pt idx="201">
                  <c:v>0.21867609441384367</c:v>
                </c:pt>
                <c:pt idx="202">
                  <c:v>0.21229882343484036</c:v>
                </c:pt>
                <c:pt idx="203">
                  <c:v>0.21608700720081184</c:v>
                </c:pt>
                <c:pt idx="204">
                  <c:v>0.21402135079049045</c:v>
                </c:pt>
                <c:pt idx="205">
                  <c:v>0.20844128945988324</c:v>
                </c:pt>
                <c:pt idx="206">
                  <c:v>0.21004900369974217</c:v>
                </c:pt>
                <c:pt idx="207">
                  <c:v>0.21531021643431161</c:v>
                </c:pt>
                <c:pt idx="208">
                  <c:v>0.21863741019909158</c:v>
                </c:pt>
                <c:pt idx="209">
                  <c:v>0.20693040349728492</c:v>
                </c:pt>
                <c:pt idx="210">
                  <c:v>0.20628317549547698</c:v>
                </c:pt>
                <c:pt idx="211">
                  <c:v>0.1987679300104972</c:v>
                </c:pt>
                <c:pt idx="212">
                  <c:v>0.20343546428685319</c:v>
                </c:pt>
                <c:pt idx="213">
                  <c:v>0.20278960336606613</c:v>
                </c:pt>
                <c:pt idx="214">
                  <c:v>0.21144901835979829</c:v>
                </c:pt>
                <c:pt idx="215">
                  <c:v>0.20999622148880645</c:v>
                </c:pt>
                <c:pt idx="216">
                  <c:v>0.20309841342342377</c:v>
                </c:pt>
                <c:pt idx="217">
                  <c:v>0.20945216197728125</c:v>
                </c:pt>
                <c:pt idx="218">
                  <c:v>0.21120373173179666</c:v>
                </c:pt>
                <c:pt idx="219">
                  <c:v>0.21144210421922804</c:v>
                </c:pt>
                <c:pt idx="220">
                  <c:v>0.21057217173261725</c:v>
                </c:pt>
                <c:pt idx="221">
                  <c:v>0.21222370331915336</c:v>
                </c:pt>
                <c:pt idx="222">
                  <c:v>0.21248332233415715</c:v>
                </c:pt>
                <c:pt idx="223">
                  <c:v>0.22152199499600922</c:v>
                </c:pt>
                <c:pt idx="224">
                  <c:v>0.20845338367792154</c:v>
                </c:pt>
                <c:pt idx="225">
                  <c:v>0.20572349995376332</c:v>
                </c:pt>
                <c:pt idx="226">
                  <c:v>0.19883487350406062</c:v>
                </c:pt>
                <c:pt idx="227">
                  <c:v>0.19654870115550474</c:v>
                </c:pt>
                <c:pt idx="228">
                  <c:v>0.19526938628131199</c:v>
                </c:pt>
                <c:pt idx="229">
                  <c:v>0.1967451943517648</c:v>
                </c:pt>
                <c:pt idx="230">
                  <c:v>0.19724424631096632</c:v>
                </c:pt>
                <c:pt idx="231">
                  <c:v>0.1938660331617991</c:v>
                </c:pt>
                <c:pt idx="232">
                  <c:v>0.19666890227971656</c:v>
                </c:pt>
                <c:pt idx="233">
                  <c:v>0.19847904528896279</c:v>
                </c:pt>
                <c:pt idx="234">
                  <c:v>0.19398230307951481</c:v>
                </c:pt>
                <c:pt idx="235">
                  <c:v>0.19195324018432725</c:v>
                </c:pt>
                <c:pt idx="236">
                  <c:v>0.19406614608432221</c:v>
                </c:pt>
                <c:pt idx="237">
                  <c:v>0.19362939573481364</c:v>
                </c:pt>
                <c:pt idx="238">
                  <c:v>0.20565890890630001</c:v>
                </c:pt>
                <c:pt idx="239">
                  <c:v>0.22477909166774931</c:v>
                </c:pt>
                <c:pt idx="240">
                  <c:v>0.20581445026702166</c:v>
                </c:pt>
                <c:pt idx="241">
                  <c:v>0.2212659725088455</c:v>
                </c:pt>
                <c:pt idx="242">
                  <c:v>0.21589744048870543</c:v>
                </c:pt>
                <c:pt idx="243">
                  <c:v>0.26705287663492228</c:v>
                </c:pt>
                <c:pt idx="244">
                  <c:v>0.26628933420902201</c:v>
                </c:pt>
                <c:pt idx="245">
                  <c:v>0.21838179529251764</c:v>
                </c:pt>
                <c:pt idx="246">
                  <c:v>0.21607943562014492</c:v>
                </c:pt>
                <c:pt idx="247">
                  <c:v>0.22999019090381079</c:v>
                </c:pt>
                <c:pt idx="248">
                  <c:v>0.2233298928197627</c:v>
                </c:pt>
                <c:pt idx="249">
                  <c:v>0.21769362657041261</c:v>
                </c:pt>
                <c:pt idx="250">
                  <c:v>0.20970229157205666</c:v>
                </c:pt>
                <c:pt idx="251">
                  <c:v>0.21179965276207896</c:v>
                </c:pt>
                <c:pt idx="252">
                  <c:v>0.21313951964328801</c:v>
                </c:pt>
                <c:pt idx="253">
                  <c:v>0.20480247525850559</c:v>
                </c:pt>
                <c:pt idx="254">
                  <c:v>0.20333969218352899</c:v>
                </c:pt>
                <c:pt idx="255">
                  <c:v>0.20590983008481087</c:v>
                </c:pt>
                <c:pt idx="256">
                  <c:v>0.20462882855773412</c:v>
                </c:pt>
                <c:pt idx="257">
                  <c:v>0.20842754153227502</c:v>
                </c:pt>
                <c:pt idx="258">
                  <c:v>0.21461224789817351</c:v>
                </c:pt>
                <c:pt idx="259">
                  <c:v>0.20654146380580554</c:v>
                </c:pt>
                <c:pt idx="260">
                  <c:v>0.21234411640948558</c:v>
                </c:pt>
                <c:pt idx="261">
                  <c:v>0.21266699340674278</c:v>
                </c:pt>
                <c:pt idx="262">
                  <c:v>0.21540305429658521</c:v>
                </c:pt>
                <c:pt idx="263">
                  <c:v>0.21105488121670721</c:v>
                </c:pt>
                <c:pt idx="264">
                  <c:v>0.21113582830796063</c:v>
                </c:pt>
                <c:pt idx="265">
                  <c:v>0.20693558313989877</c:v>
                </c:pt>
                <c:pt idx="266">
                  <c:v>0.20430876267007678</c:v>
                </c:pt>
                <c:pt idx="267">
                  <c:v>0.21032875714123497</c:v>
                </c:pt>
                <c:pt idx="268">
                  <c:v>0.21829696555999292</c:v>
                </c:pt>
                <c:pt idx="269">
                  <c:v>0.22680768844249694</c:v>
                </c:pt>
                <c:pt idx="270">
                  <c:v>0.23868142818583507</c:v>
                </c:pt>
                <c:pt idx="271">
                  <c:v>0.22172377957370226</c:v>
                </c:pt>
                <c:pt idx="272">
                  <c:v>0.21225450086734848</c:v>
                </c:pt>
              </c:numCache>
            </c:numRef>
          </c:val>
          <c:extLst>
            <c:ext xmlns:c16="http://schemas.microsoft.com/office/drawing/2014/chart" uri="{C3380CC4-5D6E-409C-BE32-E72D297353CC}">
              <c16:uniqueId val="{00000011-5266-4003-9B81-4D241F579C3E}"/>
            </c:ext>
          </c:extLst>
        </c:ser>
        <c:ser>
          <c:idx val="18"/>
          <c:order val="18"/>
          <c:spPr>
            <a:solidFill>
              <a:schemeClr val="accent1">
                <a:lumMod val="8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VolTermStruct'!$T$13:$T$285</c:f>
              <c:numCache>
                <c:formatCode>0.0000</c:formatCode>
                <c:ptCount val="273"/>
                <c:pt idx="0">
                  <c:v>0.18963917633401484</c:v>
                </c:pt>
                <c:pt idx="1">
                  <c:v>0.18810625648401727</c:v>
                </c:pt>
                <c:pt idx="2">
                  <c:v>0.18147072350869595</c:v>
                </c:pt>
                <c:pt idx="3">
                  <c:v>0.18034490509312556</c:v>
                </c:pt>
                <c:pt idx="4">
                  <c:v>0.18584833535973774</c:v>
                </c:pt>
                <c:pt idx="5">
                  <c:v>0.1827170946204365</c:v>
                </c:pt>
                <c:pt idx="6">
                  <c:v>0.18383325828258498</c:v>
                </c:pt>
                <c:pt idx="7">
                  <c:v>0.18327278966154995</c:v>
                </c:pt>
                <c:pt idx="8">
                  <c:v>0.20773414433731721</c:v>
                </c:pt>
                <c:pt idx="9">
                  <c:v>0.22748730893424329</c:v>
                </c:pt>
                <c:pt idx="10">
                  <c:v>0.28070617154371313</c:v>
                </c:pt>
                <c:pt idx="11">
                  <c:v>0.40243933425793155</c:v>
                </c:pt>
                <c:pt idx="12">
                  <c:v>0.32872314149125414</c:v>
                </c:pt>
                <c:pt idx="13">
                  <c:v>0.34967979834719043</c:v>
                </c:pt>
                <c:pt idx="14">
                  <c:v>0.33923243857658059</c:v>
                </c:pt>
                <c:pt idx="15">
                  <c:v>0.31089325765490616</c:v>
                </c:pt>
                <c:pt idx="16">
                  <c:v>0.34317081416102946</c:v>
                </c:pt>
                <c:pt idx="17">
                  <c:v>0.31827020092756736</c:v>
                </c:pt>
                <c:pt idx="18">
                  <c:v>0.32494851846531242</c:v>
                </c:pt>
                <c:pt idx="19">
                  <c:v>0.33773172978971239</c:v>
                </c:pt>
                <c:pt idx="20">
                  <c:v>0.31458759088844779</c:v>
                </c:pt>
                <c:pt idx="21">
                  <c:v>0.30315459824759444</c:v>
                </c:pt>
                <c:pt idx="22">
                  <c:v>0.29709467406366125</c:v>
                </c:pt>
                <c:pt idx="23">
                  <c:v>0.29218615384423519</c:v>
                </c:pt>
                <c:pt idx="24">
                  <c:v>0.31749340067793619</c:v>
                </c:pt>
                <c:pt idx="25">
                  <c:v>0.30880164562637674</c:v>
                </c:pt>
                <c:pt idx="26">
                  <c:v>0.30513097764990982</c:v>
                </c:pt>
                <c:pt idx="27">
                  <c:v>0.3022172359079553</c:v>
                </c:pt>
                <c:pt idx="28">
                  <c:v>0.29975021326023754</c:v>
                </c:pt>
                <c:pt idx="29">
                  <c:v>0.28676718806764878</c:v>
                </c:pt>
                <c:pt idx="30">
                  <c:v>0.29521984476628566</c:v>
                </c:pt>
                <c:pt idx="31">
                  <c:v>0.29060179706620343</c:v>
                </c:pt>
                <c:pt idx="32">
                  <c:v>0.29155350007649738</c:v>
                </c:pt>
                <c:pt idx="33">
                  <c:v>0.28778769486464501</c:v>
                </c:pt>
                <c:pt idx="34">
                  <c:v>0.28883554154361157</c:v>
                </c:pt>
                <c:pt idx="35">
                  <c:v>0.29838925239922959</c:v>
                </c:pt>
                <c:pt idx="36">
                  <c:v>0.30618005837678425</c:v>
                </c:pt>
                <c:pt idx="37">
                  <c:v>0.29564057528193999</c:v>
                </c:pt>
                <c:pt idx="38">
                  <c:v>0.30034950674263633</c:v>
                </c:pt>
                <c:pt idx="39">
                  <c:v>0.29369832923210898</c:v>
                </c:pt>
                <c:pt idx="40">
                  <c:v>0.29615875250811963</c:v>
                </c:pt>
                <c:pt idx="41">
                  <c:v>0.28120442298560316</c:v>
                </c:pt>
                <c:pt idx="42">
                  <c:v>0.28948448439419561</c:v>
                </c:pt>
                <c:pt idx="43">
                  <c:v>0.28378974910988819</c:v>
                </c:pt>
                <c:pt idx="44">
                  <c:v>0.26565877564209356</c:v>
                </c:pt>
                <c:pt idx="45">
                  <c:v>0.26847411004629196</c:v>
                </c:pt>
                <c:pt idx="46">
                  <c:v>0.26511852200681085</c:v>
                </c:pt>
                <c:pt idx="47">
                  <c:v>0.26452324121609927</c:v>
                </c:pt>
                <c:pt idx="48">
                  <c:v>0.26459193225700761</c:v>
                </c:pt>
                <c:pt idx="49">
                  <c:v>0.27192276588628461</c:v>
                </c:pt>
                <c:pt idx="50">
                  <c:v>0.27818091730350891</c:v>
                </c:pt>
                <c:pt idx="51">
                  <c:v>0.27689045579590704</c:v>
                </c:pt>
                <c:pt idx="52">
                  <c:v>0.27494711087006984</c:v>
                </c:pt>
                <c:pt idx="53">
                  <c:v>0.27460100335380017</c:v>
                </c:pt>
                <c:pt idx="54">
                  <c:v>0.27786592977631663</c:v>
                </c:pt>
                <c:pt idx="55">
                  <c:v>0.28307299587155971</c:v>
                </c:pt>
                <c:pt idx="56">
                  <c:v>0.29521358229966693</c:v>
                </c:pt>
                <c:pt idx="57">
                  <c:v>0.28980953102858109</c:v>
                </c:pt>
                <c:pt idx="58">
                  <c:v>0.29860588137423333</c:v>
                </c:pt>
                <c:pt idx="59">
                  <c:v>0.29513480226476224</c:v>
                </c:pt>
                <c:pt idx="60">
                  <c:v>0.29361728359521272</c:v>
                </c:pt>
                <c:pt idx="61">
                  <c:v>0.28947973117684678</c:v>
                </c:pt>
                <c:pt idx="62">
                  <c:v>0.28265913248971253</c:v>
                </c:pt>
                <c:pt idx="63">
                  <c:v>0.27526774966159984</c:v>
                </c:pt>
                <c:pt idx="64">
                  <c:v>0.26550066597152933</c:v>
                </c:pt>
                <c:pt idx="65">
                  <c:v>0.25844024306541558</c:v>
                </c:pt>
                <c:pt idx="66">
                  <c:v>0.25247269081366019</c:v>
                </c:pt>
                <c:pt idx="67">
                  <c:v>0.25863361861424822</c:v>
                </c:pt>
                <c:pt idx="68">
                  <c:v>0.25651204860303067</c:v>
                </c:pt>
                <c:pt idx="69">
                  <c:v>0.26051697908236587</c:v>
                </c:pt>
                <c:pt idx="70">
                  <c:v>0.26295728456346312</c:v>
                </c:pt>
                <c:pt idx="71">
                  <c:v>0.27009093094075104</c:v>
                </c:pt>
                <c:pt idx="72">
                  <c:v>0.25907076627205733</c:v>
                </c:pt>
                <c:pt idx="73">
                  <c:v>0.25212686998663741</c:v>
                </c:pt>
                <c:pt idx="74">
                  <c:v>0.24920442638694609</c:v>
                </c:pt>
                <c:pt idx="75">
                  <c:v>0.24096364847733623</c:v>
                </c:pt>
                <c:pt idx="76">
                  <c:v>0.23580846622332985</c:v>
                </c:pt>
                <c:pt idx="77">
                  <c:v>0.2346549764124623</c:v>
                </c:pt>
                <c:pt idx="78">
                  <c:v>0.23503624960652869</c:v>
                </c:pt>
                <c:pt idx="79">
                  <c:v>0.23869511610732178</c:v>
                </c:pt>
                <c:pt idx="80">
                  <c:v>0.24472857038166126</c:v>
                </c:pt>
                <c:pt idx="81">
                  <c:v>0.24404653097418882</c:v>
                </c:pt>
                <c:pt idx="82">
                  <c:v>0.24104473122694353</c:v>
                </c:pt>
                <c:pt idx="83">
                  <c:v>0.23924750568825673</c:v>
                </c:pt>
                <c:pt idx="84">
                  <c:v>0.24241582357159761</c:v>
                </c:pt>
                <c:pt idx="85">
                  <c:v>0.24357379587547004</c:v>
                </c:pt>
                <c:pt idx="86">
                  <c:v>0.2412603091670055</c:v>
                </c:pt>
                <c:pt idx="87">
                  <c:v>0.24779404382075099</c:v>
                </c:pt>
                <c:pt idx="88">
                  <c:v>0.25257949896314058</c:v>
                </c:pt>
                <c:pt idx="89">
                  <c:v>0.26285329964390958</c:v>
                </c:pt>
                <c:pt idx="90">
                  <c:v>0.25906788103283307</c:v>
                </c:pt>
                <c:pt idx="91">
                  <c:v>0.25542078871943796</c:v>
                </c:pt>
                <c:pt idx="92">
                  <c:v>0.25245614404150452</c:v>
                </c:pt>
                <c:pt idx="93">
                  <c:v>0.24690388262519444</c:v>
                </c:pt>
                <c:pt idx="94">
                  <c:v>0.2439849961885171</c:v>
                </c:pt>
                <c:pt idx="95">
                  <c:v>0.25062195119105946</c:v>
                </c:pt>
                <c:pt idx="96">
                  <c:v>0.25559474239869556</c:v>
                </c:pt>
                <c:pt idx="97">
                  <c:v>0.25693820386562838</c:v>
                </c:pt>
                <c:pt idx="98">
                  <c:v>0.25369013364143017</c:v>
                </c:pt>
                <c:pt idx="99">
                  <c:v>0.28117251588066666</c:v>
                </c:pt>
                <c:pt idx="100">
                  <c:v>0.2622116518258597</c:v>
                </c:pt>
                <c:pt idx="101">
                  <c:v>0.27014438399129942</c:v>
                </c:pt>
                <c:pt idx="102">
                  <c:v>0.28186769331266315</c:v>
                </c:pt>
                <c:pt idx="103">
                  <c:v>0.27821319947836071</c:v>
                </c:pt>
                <c:pt idx="104">
                  <c:v>0.27349550151204716</c:v>
                </c:pt>
                <c:pt idx="105">
                  <c:v>0.27206864199383252</c:v>
                </c:pt>
                <c:pt idx="106">
                  <c:v>0.27678161402119739</c:v>
                </c:pt>
                <c:pt idx="107">
                  <c:v>0.29038138369878624</c:v>
                </c:pt>
                <c:pt idx="108">
                  <c:v>0.26600440427834987</c:v>
                </c:pt>
                <c:pt idx="109">
                  <c:v>0.27116734230393463</c:v>
                </c:pt>
                <c:pt idx="110">
                  <c:v>0.27574494156236756</c:v>
                </c:pt>
                <c:pt idx="111">
                  <c:v>0.28075440047730815</c:v>
                </c:pt>
                <c:pt idx="112">
                  <c:v>0.29515021937785307</c:v>
                </c:pt>
                <c:pt idx="113">
                  <c:v>0.30715660803674538</c:v>
                </c:pt>
                <c:pt idx="114">
                  <c:v>0.30531560751091097</c:v>
                </c:pt>
                <c:pt idx="115">
                  <c:v>0.28199323208951471</c:v>
                </c:pt>
                <c:pt idx="116">
                  <c:v>0.27774733105420385</c:v>
                </c:pt>
                <c:pt idx="117">
                  <c:v>0.28542738559195446</c:v>
                </c:pt>
                <c:pt idx="118">
                  <c:v>0.29082808702044111</c:v>
                </c:pt>
                <c:pt idx="119">
                  <c:v>0.28178733781301579</c:v>
                </c:pt>
                <c:pt idx="120">
                  <c:v>0.30759211287155319</c:v>
                </c:pt>
                <c:pt idx="121">
                  <c:v>0.29516029279841471</c:v>
                </c:pt>
                <c:pt idx="122">
                  <c:v>0.30857201140579027</c:v>
                </c:pt>
                <c:pt idx="123">
                  <c:v>0.29981337385407769</c:v>
                </c:pt>
                <c:pt idx="124">
                  <c:v>0.3059585284819461</c:v>
                </c:pt>
                <c:pt idx="125">
                  <c:v>0.29492306809420166</c:v>
                </c:pt>
                <c:pt idx="126">
                  <c:v>0.29386802352693653</c:v>
                </c:pt>
                <c:pt idx="127">
                  <c:v>0.31856374978233803</c:v>
                </c:pt>
                <c:pt idx="128">
                  <c:v>0.30688044004534826</c:v>
                </c:pt>
                <c:pt idx="129">
                  <c:v>0.30230839581264696</c:v>
                </c:pt>
                <c:pt idx="130">
                  <c:v>0.29892443579617661</c:v>
                </c:pt>
                <c:pt idx="131">
                  <c:v>0.30332266178270079</c:v>
                </c:pt>
                <c:pt idx="132">
                  <c:v>0.3021620330712157</c:v>
                </c:pt>
                <c:pt idx="133">
                  <c:v>0.3056967853803193</c:v>
                </c:pt>
                <c:pt idx="134">
                  <c:v>0.29230629628974175</c:v>
                </c:pt>
                <c:pt idx="135">
                  <c:v>0.28767649939861839</c:v>
                </c:pt>
                <c:pt idx="136">
                  <c:v>0.28030594643435724</c:v>
                </c:pt>
                <c:pt idx="137">
                  <c:v>0.28923530687057231</c:v>
                </c:pt>
                <c:pt idx="138">
                  <c:v>0.29348647966973423</c:v>
                </c:pt>
                <c:pt idx="139">
                  <c:v>0.29317075288284211</c:v>
                </c:pt>
                <c:pt idx="140">
                  <c:v>0.29369322767937028</c:v>
                </c:pt>
                <c:pt idx="141">
                  <c:v>0.28913783659027636</c:v>
                </c:pt>
                <c:pt idx="142">
                  <c:v>0.31114860369475278</c:v>
                </c:pt>
                <c:pt idx="143">
                  <c:v>0.30047979123837909</c:v>
                </c:pt>
                <c:pt idx="144">
                  <c:v>0.31695626835423962</c:v>
                </c:pt>
                <c:pt idx="145">
                  <c:v>0.30782563329772827</c:v>
                </c:pt>
                <c:pt idx="146">
                  <c:v>0.30408116421929199</c:v>
                </c:pt>
                <c:pt idx="147">
                  <c:v>0.28675980434225878</c:v>
                </c:pt>
                <c:pt idx="148">
                  <c:v>0.29221240202001847</c:v>
                </c:pt>
                <c:pt idx="149">
                  <c:v>0.28702753996111113</c:v>
                </c:pt>
                <c:pt idx="150">
                  <c:v>0.27955914157685197</c:v>
                </c:pt>
                <c:pt idx="151">
                  <c:v>0.28264537069159001</c:v>
                </c:pt>
                <c:pt idx="152">
                  <c:v>0.27836052168367004</c:v>
                </c:pt>
                <c:pt idx="153">
                  <c:v>0.27966733548939832</c:v>
                </c:pt>
                <c:pt idx="154">
                  <c:v>0.28078971481913806</c:v>
                </c:pt>
                <c:pt idx="155">
                  <c:v>0.27627502165202733</c:v>
                </c:pt>
                <c:pt idx="156">
                  <c:v>0.27444265780470245</c:v>
                </c:pt>
                <c:pt idx="157">
                  <c:v>0.26011641054261331</c:v>
                </c:pt>
                <c:pt idx="158">
                  <c:v>0.25373040552802045</c:v>
                </c:pt>
                <c:pt idx="159">
                  <c:v>0.24626351103686303</c:v>
                </c:pt>
                <c:pt idx="160">
                  <c:v>0.23651620485661692</c:v>
                </c:pt>
                <c:pt idx="161">
                  <c:v>0.23806180226661275</c:v>
                </c:pt>
                <c:pt idx="162">
                  <c:v>0.24138189610258939</c:v>
                </c:pt>
                <c:pt idx="163">
                  <c:v>0.24980144903159049</c:v>
                </c:pt>
                <c:pt idx="164">
                  <c:v>0.24134483503657711</c:v>
                </c:pt>
                <c:pt idx="165">
                  <c:v>0.23801298092305917</c:v>
                </c:pt>
                <c:pt idx="166">
                  <c:v>0.2556744883715581</c:v>
                </c:pt>
                <c:pt idx="167">
                  <c:v>0.25361808557519006</c:v>
                </c:pt>
                <c:pt idx="168">
                  <c:v>0.24987437469439125</c:v>
                </c:pt>
                <c:pt idx="169">
                  <c:v>0.24701419299975549</c:v>
                </c:pt>
                <c:pt idx="170">
                  <c:v>0.24542362942617241</c:v>
                </c:pt>
                <c:pt idx="171">
                  <c:v>0.24168603443836495</c:v>
                </c:pt>
                <c:pt idx="172">
                  <c:v>0.25312448585793362</c:v>
                </c:pt>
                <c:pt idx="173">
                  <c:v>0.24855512347982273</c:v>
                </c:pt>
                <c:pt idx="174">
                  <c:v>0.25052885834904365</c:v>
                </c:pt>
                <c:pt idx="175">
                  <c:v>0.25134374027064965</c:v>
                </c:pt>
                <c:pt idx="176">
                  <c:v>0.24756078652033267</c:v>
                </c:pt>
                <c:pt idx="177">
                  <c:v>0.24207620761715404</c:v>
                </c:pt>
                <c:pt idx="178">
                  <c:v>0.22568560653704306</c:v>
                </c:pt>
                <c:pt idx="179">
                  <c:v>0.22187579273351549</c:v>
                </c:pt>
                <c:pt idx="180">
                  <c:v>0.22400636298216781</c:v>
                </c:pt>
                <c:pt idx="181">
                  <c:v>0.22278280462322186</c:v>
                </c:pt>
                <c:pt idx="182">
                  <c:v>0.21501061025163692</c:v>
                </c:pt>
                <c:pt idx="183">
                  <c:v>0.21890262046045406</c:v>
                </c:pt>
                <c:pt idx="184">
                  <c:v>0.21664245633521217</c:v>
                </c:pt>
                <c:pt idx="185">
                  <c:v>0.21626374427002334</c:v>
                </c:pt>
                <c:pt idx="186">
                  <c:v>0.22219645701972629</c:v>
                </c:pt>
                <c:pt idx="187">
                  <c:v>0.22872372466784274</c:v>
                </c:pt>
                <c:pt idx="188">
                  <c:v>0.22979764817026493</c:v>
                </c:pt>
                <c:pt idx="189">
                  <c:v>0.23610293553951478</c:v>
                </c:pt>
                <c:pt idx="190">
                  <c:v>0.22375048431570085</c:v>
                </c:pt>
                <c:pt idx="191">
                  <c:v>0.2185201224050328</c:v>
                </c:pt>
                <c:pt idx="192">
                  <c:v>0.22287732249636991</c:v>
                </c:pt>
                <c:pt idx="193">
                  <c:v>0.21887254123601299</c:v>
                </c:pt>
                <c:pt idx="194">
                  <c:v>0.23063278241783131</c:v>
                </c:pt>
                <c:pt idx="195">
                  <c:v>0.23392528479775929</c:v>
                </c:pt>
                <c:pt idx="196">
                  <c:v>0.22851551213178906</c:v>
                </c:pt>
                <c:pt idx="197">
                  <c:v>0.23564884492273214</c:v>
                </c:pt>
                <c:pt idx="198">
                  <c:v>0.2406969865835433</c:v>
                </c:pt>
                <c:pt idx="199">
                  <c:v>0.2362714664841965</c:v>
                </c:pt>
                <c:pt idx="200">
                  <c:v>0.22433148895515401</c:v>
                </c:pt>
                <c:pt idx="201">
                  <c:v>0.21962624197717875</c:v>
                </c:pt>
                <c:pt idx="202">
                  <c:v>0.21359582547284686</c:v>
                </c:pt>
                <c:pt idx="203">
                  <c:v>0.21811467294945835</c:v>
                </c:pt>
                <c:pt idx="204">
                  <c:v>0.21544197623166975</c:v>
                </c:pt>
                <c:pt idx="205">
                  <c:v>0.21030960808199231</c:v>
                </c:pt>
                <c:pt idx="206">
                  <c:v>0.21175883155901129</c:v>
                </c:pt>
                <c:pt idx="207">
                  <c:v>0.21767800677056556</c:v>
                </c:pt>
                <c:pt idx="208">
                  <c:v>0.22018792893508984</c:v>
                </c:pt>
                <c:pt idx="209">
                  <c:v>0.20862187372361524</c:v>
                </c:pt>
                <c:pt idx="210">
                  <c:v>0.20741307554455179</c:v>
                </c:pt>
                <c:pt idx="211">
                  <c:v>0.20057239795294315</c:v>
                </c:pt>
                <c:pt idx="212">
                  <c:v>0.20525572995200947</c:v>
                </c:pt>
                <c:pt idx="213">
                  <c:v>0.2042615967767106</c:v>
                </c:pt>
                <c:pt idx="214">
                  <c:v>0.21223232822244495</c:v>
                </c:pt>
                <c:pt idx="215">
                  <c:v>0.21135693076149198</c:v>
                </c:pt>
                <c:pt idx="216">
                  <c:v>0.20460388967340157</c:v>
                </c:pt>
                <c:pt idx="217">
                  <c:v>0.21064228600965204</c:v>
                </c:pt>
                <c:pt idx="218">
                  <c:v>0.21298335743694924</c:v>
                </c:pt>
                <c:pt idx="219">
                  <c:v>0.21293082328264554</c:v>
                </c:pt>
                <c:pt idx="220">
                  <c:v>0.21179274451299102</c:v>
                </c:pt>
                <c:pt idx="221">
                  <c:v>0.21345674973782344</c:v>
                </c:pt>
                <c:pt idx="222">
                  <c:v>0.2134564397568425</c:v>
                </c:pt>
                <c:pt idx="223">
                  <c:v>0.22211963402201235</c:v>
                </c:pt>
                <c:pt idx="224">
                  <c:v>0.2094018256884137</c:v>
                </c:pt>
                <c:pt idx="225">
                  <c:v>0.20708342635036936</c:v>
                </c:pt>
                <c:pt idx="226">
                  <c:v>0.20025312727937444</c:v>
                </c:pt>
                <c:pt idx="227">
                  <c:v>0.19788082098416443</c:v>
                </c:pt>
                <c:pt idx="228">
                  <c:v>0.1972743086922594</c:v>
                </c:pt>
                <c:pt idx="229">
                  <c:v>0.19815846283935321</c:v>
                </c:pt>
                <c:pt idx="230">
                  <c:v>0.19817064343606133</c:v>
                </c:pt>
                <c:pt idx="231">
                  <c:v>0.19464338834955897</c:v>
                </c:pt>
                <c:pt idx="232">
                  <c:v>0.20346663273645946</c:v>
                </c:pt>
                <c:pt idx="233">
                  <c:v>0.19798255046289845</c:v>
                </c:pt>
                <c:pt idx="234">
                  <c:v>0.19375606262522907</c:v>
                </c:pt>
                <c:pt idx="235">
                  <c:v>0.19155491609916622</c:v>
                </c:pt>
                <c:pt idx="236">
                  <c:v>0.19437988769103776</c:v>
                </c:pt>
                <c:pt idx="237">
                  <c:v>0.1942082281919584</c:v>
                </c:pt>
                <c:pt idx="238">
                  <c:v>0.20486603523309332</c:v>
                </c:pt>
                <c:pt idx="239">
                  <c:v>0.22299117659756196</c:v>
                </c:pt>
                <c:pt idx="240">
                  <c:v>0.20683786488818018</c:v>
                </c:pt>
                <c:pt idx="241">
                  <c:v>0.21706473496687048</c:v>
                </c:pt>
                <c:pt idx="242">
                  <c:v>0.21337081101839894</c:v>
                </c:pt>
                <c:pt idx="243">
                  <c:v>0.25217760376711873</c:v>
                </c:pt>
                <c:pt idx="244">
                  <c:v>0.25053826968000403</c:v>
                </c:pt>
                <c:pt idx="245">
                  <c:v>0.21743137744011234</c:v>
                </c:pt>
                <c:pt idx="246">
                  <c:v>0.21489282765177495</c:v>
                </c:pt>
                <c:pt idx="247">
                  <c:v>0.22617155037159986</c:v>
                </c:pt>
                <c:pt idx="248">
                  <c:v>0.22181457571127183</c:v>
                </c:pt>
                <c:pt idx="249">
                  <c:v>0.21635980750044512</c:v>
                </c:pt>
                <c:pt idx="250">
                  <c:v>0.20852489247064493</c:v>
                </c:pt>
                <c:pt idx="251">
                  <c:v>0.21056941512377308</c:v>
                </c:pt>
                <c:pt idx="252">
                  <c:v>0.21009801118893007</c:v>
                </c:pt>
                <c:pt idx="253">
                  <c:v>0.20542089402829222</c:v>
                </c:pt>
                <c:pt idx="254">
                  <c:v>0.20273161983873814</c:v>
                </c:pt>
                <c:pt idx="255">
                  <c:v>0.20812704594320661</c:v>
                </c:pt>
                <c:pt idx="256">
                  <c:v>0.20598811105595199</c:v>
                </c:pt>
                <c:pt idx="257">
                  <c:v>0.20888412682622123</c:v>
                </c:pt>
                <c:pt idx="258">
                  <c:v>0.21410635025648217</c:v>
                </c:pt>
                <c:pt idx="259">
                  <c:v>0.20626971634751273</c:v>
                </c:pt>
                <c:pt idx="260">
                  <c:v>0.21275596829133953</c:v>
                </c:pt>
                <c:pt idx="261">
                  <c:v>0.21287240539964231</c:v>
                </c:pt>
                <c:pt idx="262">
                  <c:v>0.21551277173675676</c:v>
                </c:pt>
                <c:pt idx="263">
                  <c:v>0.21104251641663657</c:v>
                </c:pt>
                <c:pt idx="264">
                  <c:v>0.21102943626885839</c:v>
                </c:pt>
                <c:pt idx="265">
                  <c:v>0.20792794994103475</c:v>
                </c:pt>
                <c:pt idx="266">
                  <c:v>0.2040010638444574</c:v>
                </c:pt>
                <c:pt idx="267">
                  <c:v>0.21060825347721568</c:v>
                </c:pt>
                <c:pt idx="268">
                  <c:v>0.21814710137044083</c:v>
                </c:pt>
                <c:pt idx="269">
                  <c:v>0.22663729977226238</c:v>
                </c:pt>
                <c:pt idx="270">
                  <c:v>0.23807779164180545</c:v>
                </c:pt>
                <c:pt idx="271">
                  <c:v>0.22183789733781825</c:v>
                </c:pt>
                <c:pt idx="272">
                  <c:v>0.21213380376895621</c:v>
                </c:pt>
              </c:numCache>
            </c:numRef>
          </c:val>
          <c:extLst>
            <c:ext xmlns:c16="http://schemas.microsoft.com/office/drawing/2014/chart" uri="{C3380CC4-5D6E-409C-BE32-E72D297353CC}">
              <c16:uniqueId val="{00000012-5266-4003-9B81-4D241F579C3E}"/>
            </c:ext>
          </c:extLst>
        </c:ser>
        <c:ser>
          <c:idx val="19"/>
          <c:order val="19"/>
          <c:spPr>
            <a:solidFill>
              <a:schemeClr val="accent2">
                <a:lumMod val="8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VolTermStruct'!$U$13:$U$285</c:f>
              <c:numCache>
                <c:formatCode>0.0000</c:formatCode>
                <c:ptCount val="273"/>
                <c:pt idx="0">
                  <c:v>0.1915608481733645</c:v>
                </c:pt>
                <c:pt idx="1">
                  <c:v>0.18993326366471064</c:v>
                </c:pt>
                <c:pt idx="2">
                  <c:v>0.1833180811079981</c:v>
                </c:pt>
                <c:pt idx="3">
                  <c:v>0.18210284791664724</c:v>
                </c:pt>
                <c:pt idx="4">
                  <c:v>0.18730581651175315</c:v>
                </c:pt>
                <c:pt idx="5">
                  <c:v>0.18402307582848296</c:v>
                </c:pt>
                <c:pt idx="6">
                  <c:v>0.18571448289416062</c:v>
                </c:pt>
                <c:pt idx="7">
                  <c:v>0.18480534807031981</c:v>
                </c:pt>
                <c:pt idx="8">
                  <c:v>0.20853235895273384</c:v>
                </c:pt>
                <c:pt idx="9">
                  <c:v>0.22800325926717008</c:v>
                </c:pt>
                <c:pt idx="10">
                  <c:v>0.28026455960473129</c:v>
                </c:pt>
                <c:pt idx="11">
                  <c:v>0.4045615691991396</c:v>
                </c:pt>
                <c:pt idx="12">
                  <c:v>0.3326695951022724</c:v>
                </c:pt>
                <c:pt idx="13">
                  <c:v>0.35425119294554708</c:v>
                </c:pt>
                <c:pt idx="14">
                  <c:v>0.34127171455604111</c:v>
                </c:pt>
                <c:pt idx="15">
                  <c:v>0.31180759743737602</c:v>
                </c:pt>
                <c:pt idx="16">
                  <c:v>0.34177630810394366</c:v>
                </c:pt>
                <c:pt idx="17">
                  <c:v>0.31724275396348467</c:v>
                </c:pt>
                <c:pt idx="18">
                  <c:v>0.32314886621855254</c:v>
                </c:pt>
                <c:pt idx="19">
                  <c:v>0.33457749574554968</c:v>
                </c:pt>
                <c:pt idx="20">
                  <c:v>0.31184379790163252</c:v>
                </c:pt>
                <c:pt idx="21">
                  <c:v>0.30072022597569825</c:v>
                </c:pt>
                <c:pt idx="22">
                  <c:v>0.29504839648885006</c:v>
                </c:pt>
                <c:pt idx="23">
                  <c:v>0.29036078296163614</c:v>
                </c:pt>
                <c:pt idx="24">
                  <c:v>0.31497059743081335</c:v>
                </c:pt>
                <c:pt idx="25">
                  <c:v>0.30482570037078682</c:v>
                </c:pt>
                <c:pt idx="26">
                  <c:v>0.30116074776593449</c:v>
                </c:pt>
                <c:pt idx="27">
                  <c:v>0.29796077759127471</c:v>
                </c:pt>
                <c:pt idx="28">
                  <c:v>0.29549351013809427</c:v>
                </c:pt>
                <c:pt idx="29">
                  <c:v>0.28348064920576482</c:v>
                </c:pt>
                <c:pt idx="30">
                  <c:v>0.29122488659616225</c:v>
                </c:pt>
                <c:pt idx="31">
                  <c:v>0.28701091139793572</c:v>
                </c:pt>
                <c:pt idx="32">
                  <c:v>0.28791476048588049</c:v>
                </c:pt>
                <c:pt idx="33">
                  <c:v>0.28461806611005125</c:v>
                </c:pt>
                <c:pt idx="34">
                  <c:v>0.28504851776388784</c:v>
                </c:pt>
                <c:pt idx="35">
                  <c:v>0.29374985000817189</c:v>
                </c:pt>
                <c:pt idx="36">
                  <c:v>0.30143155423627754</c:v>
                </c:pt>
                <c:pt idx="37">
                  <c:v>0.29172942431491561</c:v>
                </c:pt>
                <c:pt idx="38">
                  <c:v>0.29607276846673952</c:v>
                </c:pt>
                <c:pt idx="39">
                  <c:v>0.28942044933118799</c:v>
                </c:pt>
                <c:pt idx="40">
                  <c:v>0.29147527483373681</c:v>
                </c:pt>
                <c:pt idx="41">
                  <c:v>0.27796828623251801</c:v>
                </c:pt>
                <c:pt idx="42">
                  <c:v>0.28711554065396505</c:v>
                </c:pt>
                <c:pt idx="43">
                  <c:v>0.28456453898214024</c:v>
                </c:pt>
                <c:pt idx="44">
                  <c:v>0.26836666665118181</c:v>
                </c:pt>
                <c:pt idx="45">
                  <c:v>0.27236984020286187</c:v>
                </c:pt>
                <c:pt idx="46">
                  <c:v>0.26942647273523096</c:v>
                </c:pt>
                <c:pt idx="47">
                  <c:v>0.26817580133953428</c:v>
                </c:pt>
                <c:pt idx="48">
                  <c:v>0.26825429987158822</c:v>
                </c:pt>
                <c:pt idx="49">
                  <c:v>0.27503826890337785</c:v>
                </c:pt>
                <c:pt idx="50">
                  <c:v>0.28193993096964126</c:v>
                </c:pt>
                <c:pt idx="51">
                  <c:v>0.28051706553750311</c:v>
                </c:pt>
                <c:pt idx="52">
                  <c:v>0.27844098894028996</c:v>
                </c:pt>
                <c:pt idx="53">
                  <c:v>0.27770838398481734</c:v>
                </c:pt>
                <c:pt idx="54">
                  <c:v>0.2807836735886507</c:v>
                </c:pt>
                <c:pt idx="55">
                  <c:v>0.28593902030238916</c:v>
                </c:pt>
                <c:pt idx="56">
                  <c:v>0.29845392434807932</c:v>
                </c:pt>
                <c:pt idx="57">
                  <c:v>0.29270387586672542</c:v>
                </c:pt>
                <c:pt idx="58">
                  <c:v>0.30171798575591152</c:v>
                </c:pt>
                <c:pt idx="59">
                  <c:v>0.29749643970459189</c:v>
                </c:pt>
                <c:pt idx="60">
                  <c:v>0.29646352374654478</c:v>
                </c:pt>
                <c:pt idx="61">
                  <c:v>0.29268278712093015</c:v>
                </c:pt>
                <c:pt idx="62">
                  <c:v>0.28527184958823915</c:v>
                </c:pt>
                <c:pt idx="63">
                  <c:v>0.27766458698332463</c:v>
                </c:pt>
                <c:pt idx="64">
                  <c:v>0.26849004927783382</c:v>
                </c:pt>
                <c:pt idx="65">
                  <c:v>0.26136782093903654</c:v>
                </c:pt>
                <c:pt idx="66">
                  <c:v>0.25469119613760838</c:v>
                </c:pt>
                <c:pt idx="67">
                  <c:v>0.26030842625078049</c:v>
                </c:pt>
                <c:pt idx="68">
                  <c:v>0.25746848744699913</c:v>
                </c:pt>
                <c:pt idx="69">
                  <c:v>0.26106435186915683</c:v>
                </c:pt>
                <c:pt idx="70">
                  <c:v>0.26193154677590463</c:v>
                </c:pt>
                <c:pt idx="71">
                  <c:v>0.26811026617455813</c:v>
                </c:pt>
                <c:pt idx="72">
                  <c:v>0.25745412069549323</c:v>
                </c:pt>
                <c:pt idx="73">
                  <c:v>0.25048085315850471</c:v>
                </c:pt>
                <c:pt idx="74">
                  <c:v>0.24801310222428369</c:v>
                </c:pt>
                <c:pt idx="75">
                  <c:v>0.24037593287286352</c:v>
                </c:pt>
                <c:pt idx="76">
                  <c:v>0.23349523612769732</c:v>
                </c:pt>
                <c:pt idx="77">
                  <c:v>0.23320193585865515</c:v>
                </c:pt>
                <c:pt idx="78">
                  <c:v>0.23321505114426977</c:v>
                </c:pt>
                <c:pt idx="79">
                  <c:v>0.23672946048870089</c:v>
                </c:pt>
                <c:pt idx="80">
                  <c:v>0.2424949440248943</c:v>
                </c:pt>
                <c:pt idx="81">
                  <c:v>0.24160137421607666</c:v>
                </c:pt>
                <c:pt idx="82">
                  <c:v>0.23850178312068979</c:v>
                </c:pt>
                <c:pt idx="83">
                  <c:v>0.23694263595052401</c:v>
                </c:pt>
                <c:pt idx="84">
                  <c:v>0.24017720559933081</c:v>
                </c:pt>
                <c:pt idx="85">
                  <c:v>0.24144416085938233</c:v>
                </c:pt>
                <c:pt idx="86">
                  <c:v>0.23929771863279256</c:v>
                </c:pt>
                <c:pt idx="87">
                  <c:v>0.24568919005446202</c:v>
                </c:pt>
                <c:pt idx="88">
                  <c:v>0.25077780354539952</c:v>
                </c:pt>
                <c:pt idx="89">
                  <c:v>0.26261993405791351</c:v>
                </c:pt>
                <c:pt idx="90">
                  <c:v>0.25817963734820404</c:v>
                </c:pt>
                <c:pt idx="91">
                  <c:v>0.25499228619938469</c:v>
                </c:pt>
                <c:pt idx="92">
                  <c:v>0.25182867791550118</c:v>
                </c:pt>
                <c:pt idx="93">
                  <c:v>0.2471122462037311</c:v>
                </c:pt>
                <c:pt idx="94">
                  <c:v>0.24532791118852271</c:v>
                </c:pt>
                <c:pt idx="95">
                  <c:v>0.2514334636177839</c:v>
                </c:pt>
                <c:pt idx="96">
                  <c:v>0.25639446249730574</c:v>
                </c:pt>
                <c:pt idx="97">
                  <c:v>0.25771989150462921</c:v>
                </c:pt>
                <c:pt idx="98">
                  <c:v>0.2546658922095556</c:v>
                </c:pt>
                <c:pt idx="99">
                  <c:v>0.28377821984658946</c:v>
                </c:pt>
                <c:pt idx="100">
                  <c:v>0.26322317696548864</c:v>
                </c:pt>
                <c:pt idx="101">
                  <c:v>0.27364399302166997</c:v>
                </c:pt>
                <c:pt idx="102">
                  <c:v>0.28174319295068634</c:v>
                </c:pt>
                <c:pt idx="103">
                  <c:v>0.27869334802007351</c:v>
                </c:pt>
                <c:pt idx="104">
                  <c:v>0.27360194183840092</c:v>
                </c:pt>
                <c:pt idx="105">
                  <c:v>0.27304845652627396</c:v>
                </c:pt>
                <c:pt idx="106">
                  <c:v>0.27608362696909911</c:v>
                </c:pt>
                <c:pt idx="107">
                  <c:v>0.2883687498714097</c:v>
                </c:pt>
                <c:pt idx="108">
                  <c:v>0.26482821021435615</c:v>
                </c:pt>
                <c:pt idx="109">
                  <c:v>0.27113486833771505</c:v>
                </c:pt>
                <c:pt idx="110">
                  <c:v>0.27528582551295683</c:v>
                </c:pt>
                <c:pt idx="111">
                  <c:v>0.2797236658724872</c:v>
                </c:pt>
                <c:pt idx="112">
                  <c:v>0.29375696252094091</c:v>
                </c:pt>
                <c:pt idx="113">
                  <c:v>0.30570464962006388</c:v>
                </c:pt>
                <c:pt idx="114">
                  <c:v>0.30425546314425644</c:v>
                </c:pt>
                <c:pt idx="115">
                  <c:v>0.28152118893318945</c:v>
                </c:pt>
                <c:pt idx="116">
                  <c:v>0.27803401414812862</c:v>
                </c:pt>
                <c:pt idx="117">
                  <c:v>0.28564593484973544</c:v>
                </c:pt>
                <c:pt idx="118">
                  <c:v>0.29032312012806299</c:v>
                </c:pt>
                <c:pt idx="119">
                  <c:v>0.28117438291037272</c:v>
                </c:pt>
                <c:pt idx="120">
                  <c:v>0.30599993455978941</c:v>
                </c:pt>
                <c:pt idx="121">
                  <c:v>0.29380787355847321</c:v>
                </c:pt>
                <c:pt idx="122">
                  <c:v>0.30743842352546902</c:v>
                </c:pt>
                <c:pt idx="123">
                  <c:v>0.29846757575357863</c:v>
                </c:pt>
                <c:pt idx="124">
                  <c:v>0.30461671698438353</c:v>
                </c:pt>
                <c:pt idx="125">
                  <c:v>0.29405053234214096</c:v>
                </c:pt>
                <c:pt idx="126">
                  <c:v>0.29291276793623727</c:v>
                </c:pt>
                <c:pt idx="127">
                  <c:v>0.31653454137192166</c:v>
                </c:pt>
                <c:pt idx="128">
                  <c:v>0.30387751741688412</c:v>
                </c:pt>
                <c:pt idx="129">
                  <c:v>0.30037044813851854</c:v>
                </c:pt>
                <c:pt idx="130">
                  <c:v>0.29711704371844505</c:v>
                </c:pt>
                <c:pt idx="131">
                  <c:v>0.30104912909226478</c:v>
                </c:pt>
                <c:pt idx="132">
                  <c:v>0.30017171450824309</c:v>
                </c:pt>
                <c:pt idx="133">
                  <c:v>0.30512703967244764</c:v>
                </c:pt>
                <c:pt idx="134">
                  <c:v>0.29115464282174702</c:v>
                </c:pt>
                <c:pt idx="135">
                  <c:v>0.28737854757130199</c:v>
                </c:pt>
                <c:pt idx="136">
                  <c:v>0.28015582717100568</c:v>
                </c:pt>
                <c:pt idx="137">
                  <c:v>0.28883506826409783</c:v>
                </c:pt>
                <c:pt idx="138">
                  <c:v>0.29261597586297783</c:v>
                </c:pt>
                <c:pt idx="139">
                  <c:v>0.29224676070463446</c:v>
                </c:pt>
                <c:pt idx="140">
                  <c:v>0.29308785079692851</c:v>
                </c:pt>
                <c:pt idx="141">
                  <c:v>0.28947443118929</c:v>
                </c:pt>
                <c:pt idx="142">
                  <c:v>0.31013518208370372</c:v>
                </c:pt>
                <c:pt idx="143">
                  <c:v>0.29992732245479009</c:v>
                </c:pt>
                <c:pt idx="144">
                  <c:v>0.31509354201864942</c:v>
                </c:pt>
                <c:pt idx="145">
                  <c:v>0.30650388082375102</c:v>
                </c:pt>
                <c:pt idx="146">
                  <c:v>0.30375877951555325</c:v>
                </c:pt>
                <c:pt idx="147">
                  <c:v>0.28653877393362004</c:v>
                </c:pt>
                <c:pt idx="148">
                  <c:v>0.29195568442915493</c:v>
                </c:pt>
                <c:pt idx="149">
                  <c:v>0.28793159922928252</c:v>
                </c:pt>
                <c:pt idx="150">
                  <c:v>0.28018713420301444</c:v>
                </c:pt>
                <c:pt idx="151">
                  <c:v>0.2832979415719456</c:v>
                </c:pt>
                <c:pt idx="152">
                  <c:v>0.27924419573986747</c:v>
                </c:pt>
                <c:pt idx="153">
                  <c:v>0.28003726066694151</c:v>
                </c:pt>
                <c:pt idx="154">
                  <c:v>0.28140010537433924</c:v>
                </c:pt>
                <c:pt idx="155">
                  <c:v>0.27672548569300448</c:v>
                </c:pt>
                <c:pt idx="156">
                  <c:v>0.27510256939435418</c:v>
                </c:pt>
                <c:pt idx="157">
                  <c:v>0.26063531890198055</c:v>
                </c:pt>
                <c:pt idx="158">
                  <c:v>0.25465882675233981</c:v>
                </c:pt>
                <c:pt idx="159">
                  <c:v>0.24726529311417286</c:v>
                </c:pt>
                <c:pt idx="160">
                  <c:v>0.23782476169178857</c:v>
                </c:pt>
                <c:pt idx="161">
                  <c:v>0.23923184853956361</c:v>
                </c:pt>
                <c:pt idx="162">
                  <c:v>0.24243182705460536</c:v>
                </c:pt>
                <c:pt idx="163">
                  <c:v>0.25035360886825209</c:v>
                </c:pt>
                <c:pt idx="164">
                  <c:v>0.24224088959919354</c:v>
                </c:pt>
                <c:pt idx="165">
                  <c:v>0.23846467999369916</c:v>
                </c:pt>
                <c:pt idx="166">
                  <c:v>0.25560406717700901</c:v>
                </c:pt>
                <c:pt idx="167">
                  <c:v>0.254351575245928</c:v>
                </c:pt>
                <c:pt idx="168">
                  <c:v>0.25022109172492707</c:v>
                </c:pt>
                <c:pt idx="169">
                  <c:v>0.24791191915423888</c:v>
                </c:pt>
                <c:pt idx="170">
                  <c:v>0.24643369411968644</c:v>
                </c:pt>
                <c:pt idx="171">
                  <c:v>0.24271976980127641</c:v>
                </c:pt>
                <c:pt idx="172">
                  <c:v>0.25350370184385962</c:v>
                </c:pt>
                <c:pt idx="173">
                  <c:v>0.24878935117796075</c:v>
                </c:pt>
                <c:pt idx="174">
                  <c:v>0.2505229293266949</c:v>
                </c:pt>
                <c:pt idx="175">
                  <c:v>0.25130674921101526</c:v>
                </c:pt>
                <c:pt idx="176">
                  <c:v>0.24746287133257702</c:v>
                </c:pt>
                <c:pt idx="177">
                  <c:v>0.24210713017946164</c:v>
                </c:pt>
                <c:pt idx="178">
                  <c:v>0.22626910234851963</c:v>
                </c:pt>
                <c:pt idx="179">
                  <c:v>0.22239607300635866</c:v>
                </c:pt>
                <c:pt idx="180">
                  <c:v>0.22378790774356372</c:v>
                </c:pt>
                <c:pt idx="181">
                  <c:v>0.22370001312751667</c:v>
                </c:pt>
                <c:pt idx="182">
                  <c:v>0.21442520417946717</c:v>
                </c:pt>
                <c:pt idx="183">
                  <c:v>0.21887593113079171</c:v>
                </c:pt>
                <c:pt idx="184">
                  <c:v>0.21795665267687991</c:v>
                </c:pt>
                <c:pt idx="185">
                  <c:v>0.21674483705707398</c:v>
                </c:pt>
                <c:pt idx="186">
                  <c:v>0.22430974631692702</c:v>
                </c:pt>
                <c:pt idx="187">
                  <c:v>0.23040078182229934</c:v>
                </c:pt>
                <c:pt idx="188">
                  <c:v>0.23047998557232768</c:v>
                </c:pt>
                <c:pt idx="189">
                  <c:v>0.23733771436605081</c:v>
                </c:pt>
                <c:pt idx="190">
                  <c:v>0.22526491031506871</c:v>
                </c:pt>
                <c:pt idx="191">
                  <c:v>0.21930651445076704</c:v>
                </c:pt>
                <c:pt idx="192">
                  <c:v>0.2248172438697465</c:v>
                </c:pt>
                <c:pt idx="193">
                  <c:v>0.22120484340576627</c:v>
                </c:pt>
                <c:pt idx="194">
                  <c:v>0.23149855719380583</c:v>
                </c:pt>
                <c:pt idx="195">
                  <c:v>0.23437410298711775</c:v>
                </c:pt>
                <c:pt idx="196">
                  <c:v>0.22925311820888869</c:v>
                </c:pt>
                <c:pt idx="197">
                  <c:v>0.23600330082874887</c:v>
                </c:pt>
                <c:pt idx="198">
                  <c:v>0.24093549101284303</c:v>
                </c:pt>
                <c:pt idx="199">
                  <c:v>0.23641975829570205</c:v>
                </c:pt>
                <c:pt idx="200">
                  <c:v>0.2252179382382288</c:v>
                </c:pt>
                <c:pt idx="201">
                  <c:v>0.22049714104707374</c:v>
                </c:pt>
                <c:pt idx="202">
                  <c:v>0.21517837555834088</c:v>
                </c:pt>
                <c:pt idx="203">
                  <c:v>0.21910423551319305</c:v>
                </c:pt>
                <c:pt idx="204">
                  <c:v>0.21649181677557733</c:v>
                </c:pt>
                <c:pt idx="205">
                  <c:v>0.21217095859201837</c:v>
                </c:pt>
                <c:pt idx="206">
                  <c:v>0.2134701762936228</c:v>
                </c:pt>
                <c:pt idx="207">
                  <c:v>0.22004579710681979</c:v>
                </c:pt>
                <c:pt idx="208">
                  <c:v>0.22173844767108827</c:v>
                </c:pt>
                <c:pt idx="209">
                  <c:v>0.21031334394994572</c:v>
                </c:pt>
                <c:pt idx="210">
                  <c:v>0.20854297559362678</c:v>
                </c:pt>
                <c:pt idx="211">
                  <c:v>0.20237686589538934</c:v>
                </c:pt>
                <c:pt idx="212">
                  <c:v>0.20707599561716594</c:v>
                </c:pt>
                <c:pt idx="213">
                  <c:v>0.20573359018735521</c:v>
                </c:pt>
                <c:pt idx="214">
                  <c:v>0.21301563808509169</c:v>
                </c:pt>
                <c:pt idx="215">
                  <c:v>0.2127176400341777</c:v>
                </c:pt>
                <c:pt idx="216">
                  <c:v>0.20610936592337953</c:v>
                </c:pt>
                <c:pt idx="217">
                  <c:v>0.21183241004202299</c:v>
                </c:pt>
                <c:pt idx="218">
                  <c:v>0.21476298314210204</c:v>
                </c:pt>
                <c:pt idx="219">
                  <c:v>0.21441954234606325</c:v>
                </c:pt>
                <c:pt idx="220">
                  <c:v>0.2130133172933649</c:v>
                </c:pt>
                <c:pt idx="221">
                  <c:v>0.2146897961564937</c:v>
                </c:pt>
                <c:pt idx="222">
                  <c:v>0.214429557179528</c:v>
                </c:pt>
                <c:pt idx="223">
                  <c:v>0.22271727304801556</c:v>
                </c:pt>
                <c:pt idx="224">
                  <c:v>0.21024962549713189</c:v>
                </c:pt>
                <c:pt idx="225">
                  <c:v>0.20798363743002193</c:v>
                </c:pt>
                <c:pt idx="226">
                  <c:v>0.20111879745249392</c:v>
                </c:pt>
                <c:pt idx="227">
                  <c:v>0.19862537993781326</c:v>
                </c:pt>
                <c:pt idx="228">
                  <c:v>0.19778364057192208</c:v>
                </c:pt>
                <c:pt idx="229">
                  <c:v>0.19852444799983038</c:v>
                </c:pt>
                <c:pt idx="230">
                  <c:v>0.19827720111326061</c:v>
                </c:pt>
                <c:pt idx="231">
                  <c:v>0.19508180955215634</c:v>
                </c:pt>
                <c:pt idx="232">
                  <c:v>0.21034226597852387</c:v>
                </c:pt>
                <c:pt idx="233">
                  <c:v>0.19748605563683405</c:v>
                </c:pt>
                <c:pt idx="234">
                  <c:v>0.19352982217094331</c:v>
                </c:pt>
                <c:pt idx="235">
                  <c:v>0.19238009640954537</c:v>
                </c:pt>
                <c:pt idx="236">
                  <c:v>0.19475496191636546</c:v>
                </c:pt>
                <c:pt idx="237">
                  <c:v>0.19478706064910326</c:v>
                </c:pt>
                <c:pt idx="238">
                  <c:v>0.20407316155988653</c:v>
                </c:pt>
                <c:pt idx="239">
                  <c:v>0.22120326152737438</c:v>
                </c:pt>
                <c:pt idx="240">
                  <c:v>0.20786127950933883</c:v>
                </c:pt>
                <c:pt idx="241">
                  <c:v>0.21286349742489497</c:v>
                </c:pt>
                <c:pt idx="242">
                  <c:v>0.21084418154809217</c:v>
                </c:pt>
                <c:pt idx="243">
                  <c:v>0.23730233089931341</c:v>
                </c:pt>
                <c:pt idx="244">
                  <c:v>0.23478720515098417</c:v>
                </c:pt>
                <c:pt idx="245">
                  <c:v>0.21648095958770694</c:v>
                </c:pt>
                <c:pt idx="246">
                  <c:v>0.21370621968340484</c:v>
                </c:pt>
                <c:pt idx="247">
                  <c:v>0.22235290983938846</c:v>
                </c:pt>
                <c:pt idx="248">
                  <c:v>0.2202992586027808</c:v>
                </c:pt>
                <c:pt idx="249">
                  <c:v>0.21502598843047746</c:v>
                </c:pt>
                <c:pt idx="250">
                  <c:v>0.20779279070512763</c:v>
                </c:pt>
                <c:pt idx="251">
                  <c:v>0.21016137943941374</c:v>
                </c:pt>
                <c:pt idx="252">
                  <c:v>0.20745455327992113</c:v>
                </c:pt>
                <c:pt idx="253">
                  <c:v>0.20554507990049389</c:v>
                </c:pt>
                <c:pt idx="254">
                  <c:v>0.203851701496787</c:v>
                </c:pt>
                <c:pt idx="255">
                  <c:v>0.20752999237981246</c:v>
                </c:pt>
                <c:pt idx="256">
                  <c:v>0.20558203126933955</c:v>
                </c:pt>
                <c:pt idx="257">
                  <c:v>0.20895410876009235</c:v>
                </c:pt>
                <c:pt idx="258">
                  <c:v>0.21360045261479074</c:v>
                </c:pt>
                <c:pt idx="259">
                  <c:v>0.2059979688892199</c:v>
                </c:pt>
                <c:pt idx="260">
                  <c:v>0.2131678201731935</c:v>
                </c:pt>
                <c:pt idx="261">
                  <c:v>0.21307781739254186</c:v>
                </c:pt>
                <c:pt idx="262">
                  <c:v>0.21562248917692831</c:v>
                </c:pt>
                <c:pt idx="263">
                  <c:v>0.21103015161656594</c:v>
                </c:pt>
                <c:pt idx="264">
                  <c:v>0.21092304422975616</c:v>
                </c:pt>
                <c:pt idx="265">
                  <c:v>0.20892031674217088</c:v>
                </c:pt>
                <c:pt idx="266">
                  <c:v>0.20369336501883797</c:v>
                </c:pt>
                <c:pt idx="267">
                  <c:v>0.21088774981319641</c:v>
                </c:pt>
                <c:pt idx="268">
                  <c:v>0.2179972371808887</c:v>
                </c:pt>
                <c:pt idx="269">
                  <c:v>0.2264669111020278</c:v>
                </c:pt>
                <c:pt idx="270">
                  <c:v>0.23747415509777578</c:v>
                </c:pt>
                <c:pt idx="271">
                  <c:v>0.22195201510193427</c:v>
                </c:pt>
                <c:pt idx="272">
                  <c:v>0.21201310667056392</c:v>
                </c:pt>
              </c:numCache>
            </c:numRef>
          </c:val>
          <c:extLst>
            <c:ext xmlns:c16="http://schemas.microsoft.com/office/drawing/2014/chart" uri="{C3380CC4-5D6E-409C-BE32-E72D297353CC}">
              <c16:uniqueId val="{00000013-5266-4003-9B81-4D241F579C3E}"/>
            </c:ext>
          </c:extLst>
        </c:ser>
        <c:ser>
          <c:idx val="20"/>
          <c:order val="20"/>
          <c:spPr>
            <a:solidFill>
              <a:schemeClr val="accent3">
                <a:lumMod val="80000"/>
              </a:schemeClr>
            </a:solidFill>
            <a:ln/>
            <a:effectLst/>
            <a:sp3d/>
          </c:spP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VolTermStruct'!$V$13:$V$285</c:f>
              <c:numCache>
                <c:formatCode>0.0000</c:formatCode>
                <c:ptCount val="273"/>
                <c:pt idx="0">
                  <c:v>0.1934825200127139</c:v>
                </c:pt>
                <c:pt idx="1">
                  <c:v>0.19176027084540381</c:v>
                </c:pt>
                <c:pt idx="2">
                  <c:v>0.18516543870730004</c:v>
                </c:pt>
                <c:pt idx="3">
                  <c:v>0.18386079074016873</c:v>
                </c:pt>
                <c:pt idx="4">
                  <c:v>0.18876329766376843</c:v>
                </c:pt>
                <c:pt idx="5">
                  <c:v>0.18532905703652927</c:v>
                </c:pt>
                <c:pt idx="6">
                  <c:v>0.18759570750573606</c:v>
                </c:pt>
                <c:pt idx="7">
                  <c:v>0.18633790647908946</c:v>
                </c:pt>
                <c:pt idx="8">
                  <c:v>0.20933057356815038</c:v>
                </c:pt>
                <c:pt idx="9">
                  <c:v>0.22851920960009683</c:v>
                </c:pt>
                <c:pt idx="10">
                  <c:v>0.2798229476657495</c:v>
                </c:pt>
                <c:pt idx="11">
                  <c:v>0.40668380414034749</c:v>
                </c:pt>
                <c:pt idx="12">
                  <c:v>0.33465600582594074</c:v>
                </c:pt>
                <c:pt idx="13">
                  <c:v>0.3536554083855184</c:v>
                </c:pt>
                <c:pt idx="14">
                  <c:v>0.33869683490996372</c:v>
                </c:pt>
                <c:pt idx="15">
                  <c:v>0.30887077266470325</c:v>
                </c:pt>
                <c:pt idx="16">
                  <c:v>0.33782277479259759</c:v>
                </c:pt>
                <c:pt idx="17">
                  <c:v>0.3141583138241274</c:v>
                </c:pt>
                <c:pt idx="18">
                  <c:v>0.32013708422937204</c:v>
                </c:pt>
                <c:pt idx="19">
                  <c:v>0.33018235674947788</c:v>
                </c:pt>
                <c:pt idx="20">
                  <c:v>0.30910000491481759</c:v>
                </c:pt>
                <c:pt idx="21">
                  <c:v>0.29828585370380228</c:v>
                </c:pt>
                <c:pt idx="22">
                  <c:v>0.2930021189140391</c:v>
                </c:pt>
                <c:pt idx="23">
                  <c:v>0.28853541207903727</c:v>
                </c:pt>
                <c:pt idx="24">
                  <c:v>0.31244779418369084</c:v>
                </c:pt>
                <c:pt idx="25">
                  <c:v>0.30084975511519746</c:v>
                </c:pt>
                <c:pt idx="26">
                  <c:v>0.2971905178819596</c:v>
                </c:pt>
                <c:pt idx="27">
                  <c:v>0.29370431927459462</c:v>
                </c:pt>
                <c:pt idx="28">
                  <c:v>0.29123680701595156</c:v>
                </c:pt>
                <c:pt idx="29">
                  <c:v>0.28019411034388131</c:v>
                </c:pt>
                <c:pt idx="30">
                  <c:v>0.28722992842603934</c:v>
                </c:pt>
                <c:pt idx="31">
                  <c:v>0.2834200257296684</c:v>
                </c:pt>
                <c:pt idx="32">
                  <c:v>0.28427602089526405</c:v>
                </c:pt>
                <c:pt idx="33">
                  <c:v>0.28144843735545788</c:v>
                </c:pt>
                <c:pt idx="34">
                  <c:v>0.28126149398416461</c:v>
                </c:pt>
                <c:pt idx="35">
                  <c:v>0.2891104476171148</c:v>
                </c:pt>
                <c:pt idx="36">
                  <c:v>0.29668305009577139</c:v>
                </c:pt>
                <c:pt idx="37">
                  <c:v>0.28781827334789173</c:v>
                </c:pt>
                <c:pt idx="38">
                  <c:v>0.29373917642954889</c:v>
                </c:pt>
                <c:pt idx="39">
                  <c:v>0.28925927330470608</c:v>
                </c:pt>
                <c:pt idx="40">
                  <c:v>0.29325070452781188</c:v>
                </c:pt>
                <c:pt idx="41">
                  <c:v>0.28226878101917074</c:v>
                </c:pt>
                <c:pt idx="42">
                  <c:v>0.29147762675370914</c:v>
                </c:pt>
                <c:pt idx="43">
                  <c:v>0.28873709196157377</c:v>
                </c:pt>
                <c:pt idx="44">
                  <c:v>0.27213487326695734</c:v>
                </c:pt>
                <c:pt idx="45">
                  <c:v>0.27626557035943128</c:v>
                </c:pt>
                <c:pt idx="46">
                  <c:v>0.27373442346365051</c:v>
                </c:pt>
                <c:pt idx="47">
                  <c:v>0.27182836146296879</c:v>
                </c:pt>
                <c:pt idx="48">
                  <c:v>0.27191666748616833</c:v>
                </c:pt>
                <c:pt idx="49">
                  <c:v>0.27815377192047069</c:v>
                </c:pt>
                <c:pt idx="50">
                  <c:v>0.28569894463577317</c:v>
                </c:pt>
                <c:pt idx="51">
                  <c:v>0.28414367527909878</c:v>
                </c:pt>
                <c:pt idx="52">
                  <c:v>0.28193486701050968</c:v>
                </c:pt>
                <c:pt idx="53">
                  <c:v>0.28081576461583413</c:v>
                </c:pt>
                <c:pt idx="54">
                  <c:v>0.28370141740098431</c:v>
                </c:pt>
                <c:pt idx="55">
                  <c:v>0.28880504473321822</c:v>
                </c:pt>
                <c:pt idx="56">
                  <c:v>0.30169426639649127</c:v>
                </c:pt>
                <c:pt idx="57">
                  <c:v>0.29559822070486941</c:v>
                </c:pt>
                <c:pt idx="58">
                  <c:v>0.30483009013758938</c:v>
                </c:pt>
                <c:pt idx="59">
                  <c:v>0.29985807714442125</c:v>
                </c:pt>
                <c:pt idx="60">
                  <c:v>0.29930976389787656</c:v>
                </c:pt>
                <c:pt idx="61">
                  <c:v>0.29588584306501314</c:v>
                </c:pt>
                <c:pt idx="62">
                  <c:v>0.28788456668676549</c:v>
                </c:pt>
                <c:pt idx="63">
                  <c:v>0.27938837884465795</c:v>
                </c:pt>
                <c:pt idx="64">
                  <c:v>0.26933614528242816</c:v>
                </c:pt>
                <c:pt idx="65">
                  <c:v>0.26143187427503639</c:v>
                </c:pt>
                <c:pt idx="66">
                  <c:v>0.25366897505348651</c:v>
                </c:pt>
                <c:pt idx="67">
                  <c:v>0.2586411826364029</c:v>
                </c:pt>
                <c:pt idx="68">
                  <c:v>0.25624484175988294</c:v>
                </c:pt>
                <c:pt idx="69">
                  <c:v>0.26059955686189668</c:v>
                </c:pt>
                <c:pt idx="70">
                  <c:v>0.26033694208029756</c:v>
                </c:pt>
                <c:pt idx="71">
                  <c:v>0.2661296014083655</c:v>
                </c:pt>
                <c:pt idx="72">
                  <c:v>0.25583747511892935</c:v>
                </c:pt>
                <c:pt idx="73">
                  <c:v>0.24883483633037223</c:v>
                </c:pt>
                <c:pt idx="74">
                  <c:v>0.24682177806162139</c:v>
                </c:pt>
                <c:pt idx="75">
                  <c:v>0.24117314393948433</c:v>
                </c:pt>
                <c:pt idx="76">
                  <c:v>0.23118200603206507</c:v>
                </c:pt>
                <c:pt idx="77">
                  <c:v>0.23174889530484818</c:v>
                </c:pt>
                <c:pt idx="78">
                  <c:v>0.23139385268201104</c:v>
                </c:pt>
                <c:pt idx="79">
                  <c:v>0.23476380487008022</c:v>
                </c:pt>
                <c:pt idx="80">
                  <c:v>0.24026131766812761</c:v>
                </c:pt>
                <c:pt idx="81">
                  <c:v>0.23915621745796481</c:v>
                </c:pt>
                <c:pt idx="82">
                  <c:v>0.23595883501443637</c:v>
                </c:pt>
                <c:pt idx="83">
                  <c:v>0.23463776621279159</c:v>
                </c:pt>
                <c:pt idx="84">
                  <c:v>0.23793858762706432</c:v>
                </c:pt>
                <c:pt idx="85">
                  <c:v>0.23931452584329491</c:v>
                </c:pt>
                <c:pt idx="86">
                  <c:v>0.2373351280985799</c:v>
                </c:pt>
                <c:pt idx="87">
                  <c:v>0.2435843362881733</c:v>
                </c:pt>
                <c:pt idx="88">
                  <c:v>0.24897610812765872</c:v>
                </c:pt>
                <c:pt idx="89">
                  <c:v>0.26251198290746602</c:v>
                </c:pt>
                <c:pt idx="90">
                  <c:v>0.25787941041260898</c:v>
                </c:pt>
                <c:pt idx="91">
                  <c:v>0.25526226509362598</c:v>
                </c:pt>
                <c:pt idx="92">
                  <c:v>0.25375034642540417</c:v>
                </c:pt>
                <c:pt idx="93">
                  <c:v>0.25001187069722253</c:v>
                </c:pt>
                <c:pt idx="94">
                  <c:v>0.24892904792243006</c:v>
                </c:pt>
                <c:pt idx="95">
                  <c:v>0.2523134490811979</c:v>
                </c:pt>
                <c:pt idx="96">
                  <c:v>0.25718699580301485</c:v>
                </c:pt>
                <c:pt idx="97">
                  <c:v>0.25850157914362992</c:v>
                </c:pt>
                <c:pt idx="98">
                  <c:v>0.25564165077768086</c:v>
                </c:pt>
                <c:pt idx="99">
                  <c:v>0.28638392381251188</c:v>
                </c:pt>
                <c:pt idx="100">
                  <c:v>0.26423470210511746</c:v>
                </c:pt>
                <c:pt idx="101">
                  <c:v>0.27714360205204008</c:v>
                </c:pt>
                <c:pt idx="102">
                  <c:v>0.28161869258870947</c:v>
                </c:pt>
                <c:pt idx="103">
                  <c:v>0.27917349656178619</c:v>
                </c:pt>
                <c:pt idx="104">
                  <c:v>0.27370838216475468</c:v>
                </c:pt>
                <c:pt idx="105">
                  <c:v>0.27402827105871536</c:v>
                </c:pt>
                <c:pt idx="106">
                  <c:v>0.27538563991700094</c:v>
                </c:pt>
                <c:pt idx="107">
                  <c:v>0.28635611604403344</c:v>
                </c:pt>
                <c:pt idx="108">
                  <c:v>0.2636520161503626</c:v>
                </c:pt>
                <c:pt idx="109">
                  <c:v>0.27110239437149547</c:v>
                </c:pt>
                <c:pt idx="110">
                  <c:v>0.2748267094635462</c:v>
                </c:pt>
                <c:pt idx="111">
                  <c:v>0.27869293126766642</c:v>
                </c:pt>
                <c:pt idx="112">
                  <c:v>0.29236370566402897</c:v>
                </c:pt>
                <c:pt idx="113">
                  <c:v>0.30425269120338261</c:v>
                </c:pt>
                <c:pt idx="114">
                  <c:v>0.30319531877760209</c:v>
                </c:pt>
                <c:pt idx="115">
                  <c:v>0.28111621618780269</c:v>
                </c:pt>
                <c:pt idx="116">
                  <c:v>0.27799612830489029</c:v>
                </c:pt>
                <c:pt idx="117">
                  <c:v>0.28525813925066124</c:v>
                </c:pt>
                <c:pt idx="118">
                  <c:v>0.28959559122375789</c:v>
                </c:pt>
                <c:pt idx="119">
                  <c:v>0.28045332727451028</c:v>
                </c:pt>
                <c:pt idx="120">
                  <c:v>0.30456943008231979</c:v>
                </c:pt>
                <c:pt idx="121">
                  <c:v>0.2926112378932112</c:v>
                </c:pt>
                <c:pt idx="122">
                  <c:v>0.30599076912146483</c:v>
                </c:pt>
                <c:pt idx="123">
                  <c:v>0.29712177765307973</c:v>
                </c:pt>
                <c:pt idx="124">
                  <c:v>0.30327490548682107</c:v>
                </c:pt>
                <c:pt idx="125">
                  <c:v>0.29317799659008037</c:v>
                </c:pt>
                <c:pt idx="126">
                  <c:v>0.29195751234553813</c:v>
                </c:pt>
                <c:pt idx="127">
                  <c:v>0.31450533296150557</c:v>
                </c:pt>
                <c:pt idx="128">
                  <c:v>0.30087459478842038</c:v>
                </c:pt>
                <c:pt idx="129">
                  <c:v>0.29843250046439035</c:v>
                </c:pt>
                <c:pt idx="130">
                  <c:v>0.29530965164071371</c:v>
                </c:pt>
                <c:pt idx="131">
                  <c:v>0.2987755964018291</c:v>
                </c:pt>
                <c:pt idx="132">
                  <c:v>0.29818139594527077</c:v>
                </c:pt>
                <c:pt idx="133">
                  <c:v>0.30455729396457604</c:v>
                </c:pt>
                <c:pt idx="134">
                  <c:v>0.29000298935375241</c:v>
                </c:pt>
                <c:pt idx="135">
                  <c:v>0.28708059574398564</c:v>
                </c:pt>
                <c:pt idx="136">
                  <c:v>0.28000570790765417</c:v>
                </c:pt>
                <c:pt idx="137">
                  <c:v>0.2884348296576234</c:v>
                </c:pt>
                <c:pt idx="138">
                  <c:v>0.29174547205622153</c:v>
                </c:pt>
                <c:pt idx="139">
                  <c:v>0.29132276852642691</c:v>
                </c:pt>
                <c:pt idx="140">
                  <c:v>0.29248247391448684</c:v>
                </c:pt>
                <c:pt idx="141">
                  <c:v>0.28981102578830359</c:v>
                </c:pt>
                <c:pt idx="142">
                  <c:v>0.30916419201265161</c:v>
                </c:pt>
                <c:pt idx="143">
                  <c:v>0.29964980491581139</c:v>
                </c:pt>
                <c:pt idx="144">
                  <c:v>0.31322630276583119</c:v>
                </c:pt>
                <c:pt idx="145">
                  <c:v>0.30565867906366873</c:v>
                </c:pt>
                <c:pt idx="146">
                  <c:v>0.30346198939708091</c:v>
                </c:pt>
                <c:pt idx="147">
                  <c:v>0.2864991430226061</c:v>
                </c:pt>
                <c:pt idx="148">
                  <c:v>0.2911170963099533</c:v>
                </c:pt>
                <c:pt idx="149">
                  <c:v>0.2890556178125756</c:v>
                </c:pt>
                <c:pt idx="150">
                  <c:v>0.28081512682917681</c:v>
                </c:pt>
                <c:pt idx="151">
                  <c:v>0.28395051245230118</c:v>
                </c:pt>
                <c:pt idx="152">
                  <c:v>0.28012786979606474</c:v>
                </c:pt>
                <c:pt idx="153">
                  <c:v>0.28040718584448465</c:v>
                </c:pt>
                <c:pt idx="154">
                  <c:v>0.28201049592954036</c:v>
                </c:pt>
                <c:pt idx="155">
                  <c:v>0.27717594973398157</c:v>
                </c:pt>
                <c:pt idx="156">
                  <c:v>0.27576248098400585</c:v>
                </c:pt>
                <c:pt idx="157">
                  <c:v>0.26115422726134774</c:v>
                </c:pt>
                <c:pt idx="158">
                  <c:v>0.25558724797665905</c:v>
                </c:pt>
                <c:pt idx="159">
                  <c:v>0.24826707519148258</c:v>
                </c:pt>
                <c:pt idx="160">
                  <c:v>0.23913331852696004</c:v>
                </c:pt>
                <c:pt idx="161">
                  <c:v>0.24040189481251431</c:v>
                </c:pt>
                <c:pt idx="162">
                  <c:v>0.2434817580066212</c:v>
                </c:pt>
                <c:pt idx="163">
                  <c:v>0.25090576870491366</c:v>
                </c:pt>
                <c:pt idx="164">
                  <c:v>0.24313694416180986</c:v>
                </c:pt>
                <c:pt idx="165">
                  <c:v>0.23891637906433907</c:v>
                </c:pt>
                <c:pt idx="166">
                  <c:v>0.25553364598245992</c:v>
                </c:pt>
                <c:pt idx="167">
                  <c:v>0.25508506491666588</c:v>
                </c:pt>
                <c:pt idx="168">
                  <c:v>0.25051811443591532</c:v>
                </c:pt>
                <c:pt idx="169">
                  <c:v>0.24839423878282535</c:v>
                </c:pt>
                <c:pt idx="170">
                  <c:v>0.24674360251750571</c:v>
                </c:pt>
                <c:pt idx="171">
                  <c:v>0.24271198948499106</c:v>
                </c:pt>
                <c:pt idx="172">
                  <c:v>0.25336722244855464</c:v>
                </c:pt>
                <c:pt idx="173">
                  <c:v>0.24881387423490697</c:v>
                </c:pt>
                <c:pt idx="174">
                  <c:v>0.25054099258552498</c:v>
                </c:pt>
                <c:pt idx="175">
                  <c:v>0.25121266739100212</c:v>
                </c:pt>
                <c:pt idx="176">
                  <c:v>0.24736495614482137</c:v>
                </c:pt>
                <c:pt idx="177">
                  <c:v>0.24213805274176925</c:v>
                </c:pt>
                <c:pt idx="178">
                  <c:v>0.22685259815999612</c:v>
                </c:pt>
                <c:pt idx="179">
                  <c:v>0.22291635327920176</c:v>
                </c:pt>
                <c:pt idx="180">
                  <c:v>0.22356945250495966</c:v>
                </c:pt>
                <c:pt idx="181">
                  <c:v>0.22461722163181133</c:v>
                </c:pt>
                <c:pt idx="182">
                  <c:v>0.2138397981072975</c:v>
                </c:pt>
                <c:pt idx="183">
                  <c:v>0.21884924180112938</c:v>
                </c:pt>
                <c:pt idx="184">
                  <c:v>0.21927084901854751</c:v>
                </c:pt>
                <c:pt idx="185">
                  <c:v>0.21722592984412453</c:v>
                </c:pt>
                <c:pt idx="186">
                  <c:v>0.22642303561412752</c:v>
                </c:pt>
                <c:pt idx="187">
                  <c:v>0.23207783897675571</c:v>
                </c:pt>
                <c:pt idx="188">
                  <c:v>0.23116232297439035</c:v>
                </c:pt>
                <c:pt idx="189">
                  <c:v>0.23857249319258669</c:v>
                </c:pt>
                <c:pt idx="190">
                  <c:v>0.22677933631443636</c:v>
                </c:pt>
                <c:pt idx="191">
                  <c:v>0.22009290649650118</c:v>
                </c:pt>
                <c:pt idx="192">
                  <c:v>0.22675716524312284</c:v>
                </c:pt>
                <c:pt idx="193">
                  <c:v>0.22353714557551926</c:v>
                </c:pt>
                <c:pt idx="194">
                  <c:v>0.23230050234894153</c:v>
                </c:pt>
                <c:pt idx="195">
                  <c:v>0.23485461876792865</c:v>
                </c:pt>
                <c:pt idx="196">
                  <c:v>0.22992280741453064</c:v>
                </c:pt>
                <c:pt idx="197">
                  <c:v>0.23681693265247306</c:v>
                </c:pt>
                <c:pt idx="198">
                  <c:v>0.24168689832517959</c:v>
                </c:pt>
                <c:pt idx="199">
                  <c:v>0.23695186191841414</c:v>
                </c:pt>
                <c:pt idx="200">
                  <c:v>0.2259514958495725</c:v>
                </c:pt>
                <c:pt idx="201">
                  <c:v>0.22135234054458849</c:v>
                </c:pt>
                <c:pt idx="202">
                  <c:v>0.2167609256438347</c:v>
                </c:pt>
                <c:pt idx="203">
                  <c:v>0.22009379807692764</c:v>
                </c:pt>
                <c:pt idx="204">
                  <c:v>0.21754165731948477</c:v>
                </c:pt>
                <c:pt idx="205">
                  <c:v>0.21403230910204421</c:v>
                </c:pt>
                <c:pt idx="206">
                  <c:v>0.21518152102823407</c:v>
                </c:pt>
                <c:pt idx="207">
                  <c:v>0.22241358744307371</c:v>
                </c:pt>
                <c:pt idx="208">
                  <c:v>0.22328896640708654</c:v>
                </c:pt>
                <c:pt idx="209">
                  <c:v>0.21200481417627604</c:v>
                </c:pt>
                <c:pt idx="210">
                  <c:v>0.20967287564270159</c:v>
                </c:pt>
                <c:pt idx="211">
                  <c:v>0.20418133383783527</c:v>
                </c:pt>
                <c:pt idx="212">
                  <c:v>0.20889626128232222</c:v>
                </c:pt>
                <c:pt idx="213">
                  <c:v>0.20720558359799968</c:v>
                </c:pt>
                <c:pt idx="214">
                  <c:v>0.21379894794773832</c:v>
                </c:pt>
                <c:pt idx="215">
                  <c:v>0.21407834930686323</c:v>
                </c:pt>
                <c:pt idx="216">
                  <c:v>0.20761484217335732</c:v>
                </c:pt>
                <c:pt idx="217">
                  <c:v>0.21302253407439378</c:v>
                </c:pt>
                <c:pt idx="218">
                  <c:v>0.21654260884725463</c:v>
                </c:pt>
                <c:pt idx="219">
                  <c:v>0.21590826140948077</c:v>
                </c:pt>
                <c:pt idx="220">
                  <c:v>0.21398316920848939</c:v>
                </c:pt>
                <c:pt idx="221">
                  <c:v>0.2155070448159182</c:v>
                </c:pt>
                <c:pt idx="222">
                  <c:v>0.21488151577171391</c:v>
                </c:pt>
                <c:pt idx="223">
                  <c:v>0.22295166639372158</c:v>
                </c:pt>
                <c:pt idx="224">
                  <c:v>0.21050253658271478</c:v>
                </c:pt>
                <c:pt idx="225">
                  <c:v>0.20811661774221146</c:v>
                </c:pt>
                <c:pt idx="226">
                  <c:v>0.20162318653989958</c:v>
                </c:pt>
                <c:pt idx="227">
                  <c:v>0.19925353977667079</c:v>
                </c:pt>
                <c:pt idx="228">
                  <c:v>0.19829297245158464</c:v>
                </c:pt>
                <c:pt idx="229">
                  <c:v>0.19889043316030749</c:v>
                </c:pt>
                <c:pt idx="230">
                  <c:v>0.19838375879045989</c:v>
                </c:pt>
                <c:pt idx="231">
                  <c:v>0.19552023075475364</c:v>
                </c:pt>
                <c:pt idx="232">
                  <c:v>0.21721789922058746</c:v>
                </c:pt>
                <c:pt idx="233">
                  <c:v>0.19698956081076968</c:v>
                </c:pt>
                <c:pt idx="234">
                  <c:v>0.19330358171665757</c:v>
                </c:pt>
                <c:pt idx="235">
                  <c:v>0.19320527671992441</c:v>
                </c:pt>
                <c:pt idx="236">
                  <c:v>0.19513003614169311</c:v>
                </c:pt>
                <c:pt idx="237">
                  <c:v>0.19536589310624805</c:v>
                </c:pt>
                <c:pt idx="238">
                  <c:v>0.20328028788667982</c:v>
                </c:pt>
                <c:pt idx="239">
                  <c:v>0.21941534645718702</c:v>
                </c:pt>
                <c:pt idx="240">
                  <c:v>0.20888469413049734</c:v>
                </c:pt>
                <c:pt idx="241">
                  <c:v>0.20866225988291995</c:v>
                </c:pt>
                <c:pt idx="242">
                  <c:v>0.20831755207778568</c:v>
                </c:pt>
                <c:pt idx="243">
                  <c:v>0.22242705803150986</c:v>
                </c:pt>
                <c:pt idx="244">
                  <c:v>0.21903614062196625</c:v>
                </c:pt>
                <c:pt idx="245">
                  <c:v>0.21559485245900673</c:v>
                </c:pt>
                <c:pt idx="246">
                  <c:v>0.21310365284482655</c:v>
                </c:pt>
                <c:pt idx="247">
                  <c:v>0.22108455366661992</c:v>
                </c:pt>
                <c:pt idx="248">
                  <c:v>0.22061632215039051</c:v>
                </c:pt>
                <c:pt idx="249">
                  <c:v>0.21636713530892579</c:v>
                </c:pt>
                <c:pt idx="250">
                  <c:v>0.209123356325465</c:v>
                </c:pt>
                <c:pt idx="251">
                  <c:v>0.21094862985730087</c:v>
                </c:pt>
                <c:pt idx="252">
                  <c:v>0.2050374166370717</c:v>
                </c:pt>
                <c:pt idx="253">
                  <c:v>0.2055937815830273</c:v>
                </c:pt>
                <c:pt idx="254">
                  <c:v>0.20497178315483575</c:v>
                </c:pt>
                <c:pt idx="255">
                  <c:v>0.20693293881641839</c:v>
                </c:pt>
                <c:pt idx="256">
                  <c:v>0.20517595148272713</c:v>
                </c:pt>
                <c:pt idx="257">
                  <c:v>0.20902409069396344</c:v>
                </c:pt>
                <c:pt idx="258">
                  <c:v>0.21309455497309937</c:v>
                </c:pt>
                <c:pt idx="259">
                  <c:v>0.20572622143092709</c:v>
                </c:pt>
                <c:pt idx="260">
                  <c:v>0.21357967205504741</c:v>
                </c:pt>
                <c:pt idx="261">
                  <c:v>0.21328322938544142</c:v>
                </c:pt>
                <c:pt idx="262">
                  <c:v>0.21573220661709983</c:v>
                </c:pt>
                <c:pt idx="263">
                  <c:v>0.21101778681649533</c:v>
                </c:pt>
                <c:pt idx="264">
                  <c:v>0.21081665219065393</c:v>
                </c:pt>
                <c:pt idx="265">
                  <c:v>0.20991268354330686</c:v>
                </c:pt>
                <c:pt idx="266">
                  <c:v>0.2033856661932186</c:v>
                </c:pt>
                <c:pt idx="267">
                  <c:v>0.21116724614917712</c:v>
                </c:pt>
                <c:pt idx="268">
                  <c:v>0.21784737299133658</c:v>
                </c:pt>
                <c:pt idx="269">
                  <c:v>0.22629652243179321</c:v>
                </c:pt>
                <c:pt idx="270">
                  <c:v>0.23687051855374616</c:v>
                </c:pt>
                <c:pt idx="271">
                  <c:v>0.22206613286605029</c:v>
                </c:pt>
                <c:pt idx="272">
                  <c:v>0.21191072982065118</c:v>
                </c:pt>
              </c:numCache>
            </c:numRef>
          </c:val>
          <c:extLst>
            <c:ext xmlns:c16="http://schemas.microsoft.com/office/drawing/2014/chart" uri="{C3380CC4-5D6E-409C-BE32-E72D297353CC}">
              <c16:uniqueId val="{00000014-5266-4003-9B81-4D241F579C3E}"/>
            </c:ext>
          </c:extLst>
        </c:ser>
        <c:ser>
          <c:idx val="21"/>
          <c:order val="21"/>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VolTermStruct'!$W$13:$W$285</c:f>
              <c:numCache>
                <c:formatCode>0.0000</c:formatCode>
                <c:ptCount val="273"/>
                <c:pt idx="0">
                  <c:v>0.19540419185206331</c:v>
                </c:pt>
                <c:pt idx="1">
                  <c:v>0.19358727802609696</c:v>
                </c:pt>
                <c:pt idx="2">
                  <c:v>0.18701279630660197</c:v>
                </c:pt>
                <c:pt idx="3">
                  <c:v>0.18561873356369019</c:v>
                </c:pt>
                <c:pt idx="4">
                  <c:v>0.19022077881578367</c:v>
                </c:pt>
                <c:pt idx="5">
                  <c:v>0.18663503824457556</c:v>
                </c:pt>
                <c:pt idx="6">
                  <c:v>0.18947693211731148</c:v>
                </c:pt>
                <c:pt idx="7">
                  <c:v>0.18775612615891535</c:v>
                </c:pt>
                <c:pt idx="8">
                  <c:v>0.20964705803503064</c:v>
                </c:pt>
                <c:pt idx="9">
                  <c:v>0.22812415477175566</c:v>
                </c:pt>
                <c:pt idx="10">
                  <c:v>0.27823836355432247</c:v>
                </c:pt>
                <c:pt idx="11">
                  <c:v>0.3993260095914245</c:v>
                </c:pt>
                <c:pt idx="12">
                  <c:v>0.3298819190187392</c:v>
                </c:pt>
                <c:pt idx="13">
                  <c:v>0.34686401758564012</c:v>
                </c:pt>
                <c:pt idx="14">
                  <c:v>0.3339974612455508</c:v>
                </c:pt>
                <c:pt idx="15">
                  <c:v>0.30557487435433467</c:v>
                </c:pt>
                <c:pt idx="16">
                  <c:v>0.33386924148125152</c:v>
                </c:pt>
                <c:pt idx="17">
                  <c:v>0.31107387368477013</c:v>
                </c:pt>
                <c:pt idx="18">
                  <c:v>0.31712530224019153</c:v>
                </c:pt>
                <c:pt idx="19">
                  <c:v>0.32578721775340602</c:v>
                </c:pt>
                <c:pt idx="20">
                  <c:v>0.30635621192800266</c:v>
                </c:pt>
                <c:pt idx="21">
                  <c:v>0.29585148143190637</c:v>
                </c:pt>
                <c:pt idx="22">
                  <c:v>0.29095584133922819</c:v>
                </c:pt>
                <c:pt idx="23">
                  <c:v>0.28671004119643839</c:v>
                </c:pt>
                <c:pt idx="24">
                  <c:v>0.30992499093656828</c:v>
                </c:pt>
                <c:pt idx="25">
                  <c:v>0.29687380985960804</c:v>
                </c:pt>
                <c:pt idx="26">
                  <c:v>0.29322028799798472</c:v>
                </c:pt>
                <c:pt idx="27">
                  <c:v>0.28944786095791453</c:v>
                </c:pt>
                <c:pt idx="28">
                  <c:v>0.28698010389380879</c:v>
                </c:pt>
                <c:pt idx="29">
                  <c:v>0.27690757148199774</c:v>
                </c:pt>
                <c:pt idx="30">
                  <c:v>0.28323497025591643</c:v>
                </c:pt>
                <c:pt idx="31">
                  <c:v>0.27982914006140114</c:v>
                </c:pt>
                <c:pt idx="32">
                  <c:v>0.2806372813046476</c:v>
                </c:pt>
                <c:pt idx="33">
                  <c:v>0.27852875761453605</c:v>
                </c:pt>
                <c:pt idx="34">
                  <c:v>0.27864513585915984</c:v>
                </c:pt>
                <c:pt idx="35">
                  <c:v>0.28688652834780781</c:v>
                </c:pt>
                <c:pt idx="36">
                  <c:v>0.29540493600632844</c:v>
                </c:pt>
                <c:pt idx="37">
                  <c:v>0.29207186643986488</c:v>
                </c:pt>
                <c:pt idx="38">
                  <c:v>0.29810780271302667</c:v>
                </c:pt>
                <c:pt idx="39">
                  <c:v>0.29403415144439293</c:v>
                </c:pt>
                <c:pt idx="40">
                  <c:v>0.29800000662300963</c:v>
                </c:pt>
                <c:pt idx="41">
                  <c:v>0.28727197362891949</c:v>
                </c:pt>
                <c:pt idx="42">
                  <c:v>0.29583971285345317</c:v>
                </c:pt>
                <c:pt idx="43">
                  <c:v>0.2929096449410073</c:v>
                </c:pt>
                <c:pt idx="44">
                  <c:v>0.27590307988273294</c:v>
                </c:pt>
                <c:pt idx="45">
                  <c:v>0.28016130051600069</c:v>
                </c:pt>
                <c:pt idx="46">
                  <c:v>0.27804237419207006</c:v>
                </c:pt>
                <c:pt idx="47">
                  <c:v>0.27548092158640336</c:v>
                </c:pt>
                <c:pt idx="48">
                  <c:v>0.27557903510074844</c:v>
                </c:pt>
                <c:pt idx="49">
                  <c:v>0.2812692749375636</c:v>
                </c:pt>
                <c:pt idx="50">
                  <c:v>0.28945795830190507</c:v>
                </c:pt>
                <c:pt idx="51">
                  <c:v>0.28777028502069441</c:v>
                </c:pt>
                <c:pt idx="52">
                  <c:v>0.28542874508072941</c:v>
                </c:pt>
                <c:pt idx="53">
                  <c:v>0.28392314524685092</c:v>
                </c:pt>
                <c:pt idx="54">
                  <c:v>0.28661916121331799</c:v>
                </c:pt>
                <c:pt idx="55">
                  <c:v>0.29167106916404728</c:v>
                </c:pt>
                <c:pt idx="56">
                  <c:v>0.30493460844490328</c:v>
                </c:pt>
                <c:pt idx="57">
                  <c:v>0.29849256554301334</c:v>
                </c:pt>
                <c:pt idx="58">
                  <c:v>0.30767642434992587</c:v>
                </c:pt>
                <c:pt idx="59">
                  <c:v>0.30135213501566066</c:v>
                </c:pt>
                <c:pt idx="60">
                  <c:v>0.29914636707370168</c:v>
                </c:pt>
                <c:pt idx="61">
                  <c:v>0.29615313798384507</c:v>
                </c:pt>
                <c:pt idx="62">
                  <c:v>0.28764510235401736</c:v>
                </c:pt>
                <c:pt idx="63">
                  <c:v>0.27879073059745801</c:v>
                </c:pt>
                <c:pt idx="64">
                  <c:v>0.26761237409774263</c:v>
                </c:pt>
                <c:pt idx="65">
                  <c:v>0.26017747603609098</c:v>
                </c:pt>
                <c:pt idx="66">
                  <c:v>0.2523445962507348</c:v>
                </c:pt>
                <c:pt idx="67">
                  <c:v>0.25697393902202531</c:v>
                </c:pt>
                <c:pt idx="68">
                  <c:v>0.25502119607276674</c:v>
                </c:pt>
                <c:pt idx="69">
                  <c:v>0.26013476185463652</c:v>
                </c:pt>
                <c:pt idx="70">
                  <c:v>0.25874233738469044</c:v>
                </c:pt>
                <c:pt idx="71">
                  <c:v>0.26414893664217287</c:v>
                </c:pt>
                <c:pt idx="72">
                  <c:v>0.25422082954236547</c:v>
                </c:pt>
                <c:pt idx="73">
                  <c:v>0.24718881950223975</c:v>
                </c:pt>
                <c:pt idx="74">
                  <c:v>0.2456304538989591</c:v>
                </c:pt>
                <c:pt idx="75">
                  <c:v>0.24197035500610511</c:v>
                </c:pt>
                <c:pt idx="76">
                  <c:v>0.22886877593643282</c:v>
                </c:pt>
                <c:pt idx="77">
                  <c:v>0.23029585475104122</c:v>
                </c:pt>
                <c:pt idx="78">
                  <c:v>0.22957265421975231</c:v>
                </c:pt>
                <c:pt idx="79">
                  <c:v>0.23279814925145959</c:v>
                </c:pt>
                <c:pt idx="80">
                  <c:v>0.23802769131136092</c:v>
                </c:pt>
                <c:pt idx="81">
                  <c:v>0.23671106069985293</c:v>
                </c:pt>
                <c:pt idx="82">
                  <c:v>0.23341588690818293</c:v>
                </c:pt>
                <c:pt idx="83">
                  <c:v>0.23233289647505917</c:v>
                </c:pt>
                <c:pt idx="84">
                  <c:v>0.2359670129895573</c:v>
                </c:pt>
                <c:pt idx="85">
                  <c:v>0.23814696676569327</c:v>
                </c:pt>
                <c:pt idx="86">
                  <c:v>0.23705566848206444</c:v>
                </c:pt>
                <c:pt idx="87">
                  <c:v>0.24456229516445194</c:v>
                </c:pt>
                <c:pt idx="88">
                  <c:v>0.25082310812246295</c:v>
                </c:pt>
                <c:pt idx="89">
                  <c:v>0.26283660595594777</c:v>
                </c:pt>
                <c:pt idx="90">
                  <c:v>0.25828423358806707</c:v>
                </c:pt>
                <c:pt idx="91">
                  <c:v>0.25585384553471896</c:v>
                </c:pt>
                <c:pt idx="92">
                  <c:v>0.25590969026147714</c:v>
                </c:pt>
                <c:pt idx="93">
                  <c:v>0.25291149519071399</c:v>
                </c:pt>
                <c:pt idx="94">
                  <c:v>0.25253018465633742</c:v>
                </c:pt>
                <c:pt idx="95">
                  <c:v>0.25319343454461191</c:v>
                </c:pt>
                <c:pt idx="96">
                  <c:v>0.25797952910872396</c:v>
                </c:pt>
                <c:pt idx="97">
                  <c:v>0.25928326678263064</c:v>
                </c:pt>
                <c:pt idx="98">
                  <c:v>0.25661740934580618</c:v>
                </c:pt>
                <c:pt idx="99">
                  <c:v>0.28898962777843434</c:v>
                </c:pt>
                <c:pt idx="100">
                  <c:v>0.26524622724474628</c:v>
                </c:pt>
                <c:pt idx="101">
                  <c:v>0.28064321108241019</c:v>
                </c:pt>
                <c:pt idx="102">
                  <c:v>0.28149419222673266</c:v>
                </c:pt>
                <c:pt idx="103">
                  <c:v>0.27965364510349894</c:v>
                </c:pt>
                <c:pt idx="104">
                  <c:v>0.27381482249110844</c:v>
                </c:pt>
                <c:pt idx="105">
                  <c:v>0.27500808559115669</c:v>
                </c:pt>
                <c:pt idx="106">
                  <c:v>0.27468765286490271</c:v>
                </c:pt>
                <c:pt idx="107">
                  <c:v>0.28434348221665717</c:v>
                </c:pt>
                <c:pt idx="108">
                  <c:v>0.26247582208636905</c:v>
                </c:pt>
                <c:pt idx="109">
                  <c:v>0.27106992040527583</c:v>
                </c:pt>
                <c:pt idx="110">
                  <c:v>0.27462075114611906</c:v>
                </c:pt>
                <c:pt idx="111">
                  <c:v>0.2788631532210134</c:v>
                </c:pt>
                <c:pt idx="112">
                  <c:v>0.29260873260091819</c:v>
                </c:pt>
                <c:pt idx="113">
                  <c:v>0.30134181223359335</c:v>
                </c:pt>
                <c:pt idx="114">
                  <c:v>0.30309645008712638</c:v>
                </c:pt>
                <c:pt idx="115">
                  <c:v>0.2809425798843227</c:v>
                </c:pt>
                <c:pt idx="116">
                  <c:v>0.27756907435450662</c:v>
                </c:pt>
                <c:pt idx="117">
                  <c:v>0.28459116450680316</c:v>
                </c:pt>
                <c:pt idx="118">
                  <c:v>0.28884731116020346</c:v>
                </c:pt>
                <c:pt idx="119">
                  <c:v>0.27973227163864783</c:v>
                </c:pt>
                <c:pt idx="120">
                  <c:v>0.30313892560485023</c:v>
                </c:pt>
                <c:pt idx="121">
                  <c:v>0.29141460222794924</c:v>
                </c:pt>
                <c:pt idx="122">
                  <c:v>0.30454311471746065</c:v>
                </c:pt>
                <c:pt idx="123">
                  <c:v>0.29577597955258089</c:v>
                </c:pt>
                <c:pt idx="124">
                  <c:v>0.30193309398925866</c:v>
                </c:pt>
                <c:pt idx="125">
                  <c:v>0.29230546083801978</c:v>
                </c:pt>
                <c:pt idx="126">
                  <c:v>0.29100225675483904</c:v>
                </c:pt>
                <c:pt idx="127">
                  <c:v>0.31247612455108947</c:v>
                </c:pt>
                <c:pt idx="128">
                  <c:v>0.29787167215995658</c:v>
                </c:pt>
                <c:pt idx="129">
                  <c:v>0.29649455279026216</c:v>
                </c:pt>
                <c:pt idx="130">
                  <c:v>0.29350225956298237</c:v>
                </c:pt>
                <c:pt idx="131">
                  <c:v>0.29650206371139343</c:v>
                </c:pt>
                <c:pt idx="132">
                  <c:v>0.29619107738229838</c:v>
                </c:pt>
                <c:pt idx="133">
                  <c:v>0.30398754825670449</c:v>
                </c:pt>
                <c:pt idx="134">
                  <c:v>0.28885133588575779</c:v>
                </c:pt>
                <c:pt idx="135">
                  <c:v>0.2867826439166693</c:v>
                </c:pt>
                <c:pt idx="136">
                  <c:v>0.27985558864430266</c:v>
                </c:pt>
                <c:pt idx="137">
                  <c:v>0.28803662676867531</c:v>
                </c:pt>
                <c:pt idx="138">
                  <c:v>0.29106021927442327</c:v>
                </c:pt>
                <c:pt idx="139">
                  <c:v>0.29075273228337306</c:v>
                </c:pt>
                <c:pt idx="140">
                  <c:v>0.29188424923717693</c:v>
                </c:pt>
                <c:pt idx="141">
                  <c:v>0.28984860041633365</c:v>
                </c:pt>
                <c:pt idx="142">
                  <c:v>0.30833955502562183</c:v>
                </c:pt>
                <c:pt idx="143">
                  <c:v>0.29970196234929763</c:v>
                </c:pt>
                <c:pt idx="144">
                  <c:v>0.31135698563215347</c:v>
                </c:pt>
                <c:pt idx="145">
                  <c:v>0.30485790977285121</c:v>
                </c:pt>
                <c:pt idx="146">
                  <c:v>0.30316519927860863</c:v>
                </c:pt>
                <c:pt idx="147">
                  <c:v>0.28645951211159215</c:v>
                </c:pt>
                <c:pt idx="148">
                  <c:v>0.29027850819075163</c:v>
                </c:pt>
                <c:pt idx="149">
                  <c:v>0.29017963639586869</c:v>
                </c:pt>
                <c:pt idx="150">
                  <c:v>0.28144311945533923</c:v>
                </c:pt>
                <c:pt idx="151">
                  <c:v>0.28460308333265671</c:v>
                </c:pt>
                <c:pt idx="152">
                  <c:v>0.28101154385226207</c:v>
                </c:pt>
                <c:pt idx="153">
                  <c:v>0.28077711102202774</c:v>
                </c:pt>
                <c:pt idx="154">
                  <c:v>0.28262088648474148</c:v>
                </c:pt>
                <c:pt idx="155">
                  <c:v>0.27762641377495867</c:v>
                </c:pt>
                <c:pt idx="156">
                  <c:v>0.27642239257365753</c:v>
                </c:pt>
                <c:pt idx="157">
                  <c:v>0.26167313562071493</c:v>
                </c:pt>
                <c:pt idx="158">
                  <c:v>0.25651566920097829</c:v>
                </c:pt>
                <c:pt idx="159">
                  <c:v>0.24926885726879228</c:v>
                </c:pt>
                <c:pt idx="160">
                  <c:v>0.24044187536213152</c:v>
                </c:pt>
                <c:pt idx="161">
                  <c:v>0.24157194108546504</c:v>
                </c:pt>
                <c:pt idx="162">
                  <c:v>0.24453168895863703</c:v>
                </c:pt>
                <c:pt idx="163">
                  <c:v>0.25144764265571051</c:v>
                </c:pt>
                <c:pt idx="164">
                  <c:v>0.24366791322020881</c:v>
                </c:pt>
                <c:pt idx="165">
                  <c:v>0.23925139144694138</c:v>
                </c:pt>
                <c:pt idx="166">
                  <c:v>0.2553940060036895</c:v>
                </c:pt>
                <c:pt idx="167">
                  <c:v>0.25490211953195102</c:v>
                </c:pt>
                <c:pt idx="168">
                  <c:v>0.25064373358896747</c:v>
                </c:pt>
                <c:pt idx="169">
                  <c:v>0.24837847325023751</c:v>
                </c:pt>
                <c:pt idx="170">
                  <c:v>0.24673113820343145</c:v>
                </c:pt>
                <c:pt idx="171">
                  <c:v>0.24260710069303815</c:v>
                </c:pt>
                <c:pt idx="172">
                  <c:v>0.25323074305324961</c:v>
                </c:pt>
                <c:pt idx="173">
                  <c:v>0.2488383972918532</c:v>
                </c:pt>
                <c:pt idx="174">
                  <c:v>0.25055905584435512</c:v>
                </c:pt>
                <c:pt idx="175">
                  <c:v>0.25111858557098898</c:v>
                </c:pt>
                <c:pt idx="176">
                  <c:v>0.24726704095706575</c:v>
                </c:pt>
                <c:pt idx="177">
                  <c:v>0.24216897530407683</c:v>
                </c:pt>
                <c:pt idx="178">
                  <c:v>0.22743609397147263</c:v>
                </c:pt>
                <c:pt idx="179">
                  <c:v>0.22343663355204485</c:v>
                </c:pt>
                <c:pt idx="180">
                  <c:v>0.2233509972663556</c:v>
                </c:pt>
                <c:pt idx="181">
                  <c:v>0.22553443013610602</c:v>
                </c:pt>
                <c:pt idx="182">
                  <c:v>0.2132543920351278</c:v>
                </c:pt>
                <c:pt idx="183">
                  <c:v>0.21882255247146704</c:v>
                </c:pt>
                <c:pt idx="184">
                  <c:v>0.22058504536021512</c:v>
                </c:pt>
                <c:pt idx="185">
                  <c:v>0.21770702263117508</c:v>
                </c:pt>
                <c:pt idx="186">
                  <c:v>0.228536324911328</c:v>
                </c:pt>
                <c:pt idx="187">
                  <c:v>0.23375489613121209</c:v>
                </c:pt>
                <c:pt idx="188">
                  <c:v>0.23184466037645302</c:v>
                </c:pt>
                <c:pt idx="189">
                  <c:v>0.23970050218370059</c:v>
                </c:pt>
                <c:pt idx="190">
                  <c:v>0.22827464750710774</c:v>
                </c:pt>
                <c:pt idx="191">
                  <c:v>0.22100692679511472</c:v>
                </c:pt>
                <c:pt idx="192">
                  <c:v>0.22771037888001297</c:v>
                </c:pt>
                <c:pt idx="193">
                  <c:v>0.22455594174653865</c:v>
                </c:pt>
                <c:pt idx="194">
                  <c:v>0.2328822890591466</c:v>
                </c:pt>
                <c:pt idx="195">
                  <c:v>0.23537314093275905</c:v>
                </c:pt>
                <c:pt idx="196">
                  <c:v>0.23056122567942727</c:v>
                </c:pt>
                <c:pt idx="197">
                  <c:v>0.23767337696027446</c:v>
                </c:pt>
                <c:pt idx="198">
                  <c:v>0.24243830563751614</c:v>
                </c:pt>
                <c:pt idx="199">
                  <c:v>0.23748396554112625</c:v>
                </c:pt>
                <c:pt idx="200">
                  <c:v>0.22668505346091619</c:v>
                </c:pt>
                <c:pt idx="201">
                  <c:v>0.22220754004210325</c:v>
                </c:pt>
                <c:pt idx="202">
                  <c:v>0.21834347572932852</c:v>
                </c:pt>
                <c:pt idx="203">
                  <c:v>0.2210833606406622</c:v>
                </c:pt>
                <c:pt idx="204">
                  <c:v>0.21859149786339221</c:v>
                </c:pt>
                <c:pt idx="205">
                  <c:v>0.21589365961207005</c:v>
                </c:pt>
                <c:pt idx="206">
                  <c:v>0.21689286576284536</c:v>
                </c:pt>
                <c:pt idx="207">
                  <c:v>0.22478137777932766</c:v>
                </c:pt>
                <c:pt idx="208">
                  <c:v>0.22483948514308477</c:v>
                </c:pt>
                <c:pt idx="209">
                  <c:v>0.21369628440260632</c:v>
                </c:pt>
                <c:pt idx="210">
                  <c:v>0.21080277569177641</c:v>
                </c:pt>
                <c:pt idx="211">
                  <c:v>0.20598580178028122</c:v>
                </c:pt>
                <c:pt idx="212">
                  <c:v>0.21071652694747847</c:v>
                </c:pt>
                <c:pt idx="213">
                  <c:v>0.20867757700864412</c:v>
                </c:pt>
                <c:pt idx="214">
                  <c:v>0.21458225781038498</c:v>
                </c:pt>
                <c:pt idx="215">
                  <c:v>0.2153659906893709</c:v>
                </c:pt>
                <c:pt idx="216">
                  <c:v>0.20871421741476057</c:v>
                </c:pt>
                <c:pt idx="217">
                  <c:v>0.21358219075669763</c:v>
                </c:pt>
                <c:pt idx="218">
                  <c:v>0.21717474823999025</c:v>
                </c:pt>
                <c:pt idx="219">
                  <c:v>0.21582161742791686</c:v>
                </c:pt>
                <c:pt idx="220">
                  <c:v>0.21408824525498615</c:v>
                </c:pt>
                <c:pt idx="221">
                  <c:v>0.2158257392133878</c:v>
                </c:pt>
                <c:pt idx="222">
                  <c:v>0.21509351739065191</c:v>
                </c:pt>
                <c:pt idx="223">
                  <c:v>0.22315219156537022</c:v>
                </c:pt>
                <c:pt idx="224">
                  <c:v>0.21075544766829771</c:v>
                </c:pt>
                <c:pt idx="225">
                  <c:v>0.20824959805440102</c:v>
                </c:pt>
                <c:pt idx="226">
                  <c:v>0.20212757562730527</c:v>
                </c:pt>
                <c:pt idx="227">
                  <c:v>0.19988169961552832</c:v>
                </c:pt>
                <c:pt idx="228">
                  <c:v>0.19880230433124724</c:v>
                </c:pt>
                <c:pt idx="229">
                  <c:v>0.19925641832078461</c:v>
                </c:pt>
                <c:pt idx="230">
                  <c:v>0.19849031646765913</c:v>
                </c:pt>
                <c:pt idx="231">
                  <c:v>0.19595865195735096</c:v>
                </c:pt>
                <c:pt idx="232">
                  <c:v>0.22409353246265104</c:v>
                </c:pt>
                <c:pt idx="233">
                  <c:v>0.19649306598470534</c:v>
                </c:pt>
                <c:pt idx="234">
                  <c:v>0.1930773412623718</c:v>
                </c:pt>
                <c:pt idx="235">
                  <c:v>0.19403045703030344</c:v>
                </c:pt>
                <c:pt idx="236">
                  <c:v>0.19550511036702076</c:v>
                </c:pt>
                <c:pt idx="237">
                  <c:v>0.19594472556339282</c:v>
                </c:pt>
                <c:pt idx="238">
                  <c:v>0.20248741421347313</c:v>
                </c:pt>
                <c:pt idx="239">
                  <c:v>0.21762743138699966</c:v>
                </c:pt>
                <c:pt idx="240">
                  <c:v>0.20990810875165586</c:v>
                </c:pt>
                <c:pt idx="241">
                  <c:v>0.20507082987007044</c:v>
                </c:pt>
                <c:pt idx="242">
                  <c:v>0.20710230682130326</c:v>
                </c:pt>
                <c:pt idx="243">
                  <c:v>0.22509708069990447</c:v>
                </c:pt>
                <c:pt idx="244">
                  <c:v>0.21691439662667145</c:v>
                </c:pt>
                <c:pt idx="245">
                  <c:v>0.21697180735892765</c:v>
                </c:pt>
                <c:pt idx="246">
                  <c:v>0.2141841399408658</c:v>
                </c:pt>
                <c:pt idx="247">
                  <c:v>0.2224961852410591</c:v>
                </c:pt>
                <c:pt idx="248">
                  <c:v>0.22165454355134112</c:v>
                </c:pt>
                <c:pt idx="249">
                  <c:v>0.21785629347889915</c:v>
                </c:pt>
                <c:pt idx="250">
                  <c:v>0.2104539219458024</c:v>
                </c:pt>
                <c:pt idx="251">
                  <c:v>0.211735880275188</c:v>
                </c:pt>
                <c:pt idx="252">
                  <c:v>0.2026202799942223</c:v>
                </c:pt>
                <c:pt idx="253">
                  <c:v>0.20564248326556073</c:v>
                </c:pt>
                <c:pt idx="254">
                  <c:v>0.2060918648128845</c:v>
                </c:pt>
                <c:pt idx="255">
                  <c:v>0.20633588525302429</c:v>
                </c:pt>
                <c:pt idx="256">
                  <c:v>0.20476987169611474</c:v>
                </c:pt>
                <c:pt idx="257">
                  <c:v>0.20909407262783453</c:v>
                </c:pt>
                <c:pt idx="258">
                  <c:v>0.21258865733140803</c:v>
                </c:pt>
                <c:pt idx="259">
                  <c:v>0.20545447397263431</c:v>
                </c:pt>
                <c:pt idx="260">
                  <c:v>0.21399152393690135</c:v>
                </c:pt>
                <c:pt idx="261">
                  <c:v>0.21348864137834095</c:v>
                </c:pt>
                <c:pt idx="262">
                  <c:v>0.21584192405727137</c:v>
                </c:pt>
                <c:pt idx="263">
                  <c:v>0.21100542201642469</c:v>
                </c:pt>
                <c:pt idx="264">
                  <c:v>0.2107102601515517</c:v>
                </c:pt>
                <c:pt idx="265">
                  <c:v>0.21090505034444285</c:v>
                </c:pt>
                <c:pt idx="266">
                  <c:v>0.2030779673675992</c:v>
                </c:pt>
                <c:pt idx="267">
                  <c:v>0.21141681011658683</c:v>
                </c:pt>
                <c:pt idx="268">
                  <c:v>0.21762591387764879</c:v>
                </c:pt>
                <c:pt idx="269">
                  <c:v>0.2258728985371575</c:v>
                </c:pt>
                <c:pt idx="270">
                  <c:v>0.23586361809703027</c:v>
                </c:pt>
                <c:pt idx="271">
                  <c:v>0.22144646124884926</c:v>
                </c:pt>
                <c:pt idx="272">
                  <c:v>0.21187154240164849</c:v>
                </c:pt>
              </c:numCache>
            </c:numRef>
          </c:val>
          <c:extLst>
            <c:ext xmlns:c16="http://schemas.microsoft.com/office/drawing/2014/chart" uri="{C3380CC4-5D6E-409C-BE32-E72D297353CC}">
              <c16:uniqueId val="{00000015-5266-4003-9B81-4D241F579C3E}"/>
            </c:ext>
          </c:extLst>
        </c:ser>
        <c:ser>
          <c:idx val="22"/>
          <c:order val="22"/>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VolTermStruct'!$X$13:$X$285</c:f>
              <c:numCache>
                <c:formatCode>0.0000</c:formatCode>
                <c:ptCount val="273"/>
                <c:pt idx="0">
                  <c:v>0.19732586369141297</c:v>
                </c:pt>
                <c:pt idx="1">
                  <c:v>0.19541428520679033</c:v>
                </c:pt>
                <c:pt idx="2">
                  <c:v>0.18886015390590413</c:v>
                </c:pt>
                <c:pt idx="3">
                  <c:v>0.18713170370101259</c:v>
                </c:pt>
                <c:pt idx="4">
                  <c:v>0.19118955719066721</c:v>
                </c:pt>
                <c:pt idx="5">
                  <c:v>0.18723481285637586</c:v>
                </c:pt>
                <c:pt idx="6">
                  <c:v>0.18961668328074446</c:v>
                </c:pt>
                <c:pt idx="7">
                  <c:v>0.18776092297243066</c:v>
                </c:pt>
                <c:pt idx="8">
                  <c:v>0.20886492214272909</c:v>
                </c:pt>
                <c:pt idx="9">
                  <c:v>0.22693668378943202</c:v>
                </c:pt>
                <c:pt idx="10">
                  <c:v>0.27630226644987843</c:v>
                </c:pt>
                <c:pt idx="11">
                  <c:v>0.39191844511597984</c:v>
                </c:pt>
                <c:pt idx="12">
                  <c:v>0.32510783221153711</c:v>
                </c:pt>
                <c:pt idx="13">
                  <c:v>0.34007262678576095</c:v>
                </c:pt>
                <c:pt idx="14">
                  <c:v>0.32929808758113732</c:v>
                </c:pt>
                <c:pt idx="15">
                  <c:v>0.3022789760439657</c:v>
                </c:pt>
                <c:pt idx="16">
                  <c:v>0.32991570816990495</c:v>
                </c:pt>
                <c:pt idx="17">
                  <c:v>0.30798943354541242</c:v>
                </c:pt>
                <c:pt idx="18">
                  <c:v>0.31411352025101064</c:v>
                </c:pt>
                <c:pt idx="19">
                  <c:v>0.32139207875733361</c:v>
                </c:pt>
                <c:pt idx="20">
                  <c:v>0.3036124189411874</c:v>
                </c:pt>
                <c:pt idx="21">
                  <c:v>0.29341710916001013</c:v>
                </c:pt>
                <c:pt idx="22">
                  <c:v>0.28890956376441701</c:v>
                </c:pt>
                <c:pt idx="23">
                  <c:v>0.28488467031383929</c:v>
                </c:pt>
                <c:pt idx="24">
                  <c:v>0.30740218768944544</c:v>
                </c:pt>
                <c:pt idx="25">
                  <c:v>0.29289786460401812</c:v>
                </c:pt>
                <c:pt idx="26">
                  <c:v>0.28925005811400933</c:v>
                </c:pt>
                <c:pt idx="27">
                  <c:v>0.28519140264123399</c:v>
                </c:pt>
                <c:pt idx="28">
                  <c:v>0.28272340077166552</c:v>
                </c:pt>
                <c:pt idx="29">
                  <c:v>0.27423905498985968</c:v>
                </c:pt>
                <c:pt idx="30">
                  <c:v>0.28076651057541607</c:v>
                </c:pt>
                <c:pt idx="31">
                  <c:v>0.27852215633075922</c:v>
                </c:pt>
                <c:pt idx="32">
                  <c:v>0.28021014495054414</c:v>
                </c:pt>
                <c:pt idx="33">
                  <c:v>0.27869887653237585</c:v>
                </c:pt>
                <c:pt idx="34">
                  <c:v>0.27869856521990066</c:v>
                </c:pt>
                <c:pt idx="35">
                  <c:v>0.28676365957384875</c:v>
                </c:pt>
                <c:pt idx="36">
                  <c:v>0.2951941157873697</c:v>
                </c:pt>
                <c:pt idx="37">
                  <c:v>0.29636832424152115</c:v>
                </c:pt>
                <c:pt idx="38">
                  <c:v>0.30247642899650501</c:v>
                </c:pt>
                <c:pt idx="39">
                  <c:v>0.29880902958408034</c:v>
                </c:pt>
                <c:pt idx="40">
                  <c:v>0.30274930871820799</c:v>
                </c:pt>
                <c:pt idx="41">
                  <c:v>0.29227516623866889</c:v>
                </c:pt>
                <c:pt idx="42">
                  <c:v>0.30020179895319776</c:v>
                </c:pt>
                <c:pt idx="43">
                  <c:v>0.29708219792044138</c:v>
                </c:pt>
                <c:pt idx="44">
                  <c:v>0.27967128649850898</c:v>
                </c:pt>
                <c:pt idx="45">
                  <c:v>0.2840570306725706</c:v>
                </c:pt>
                <c:pt idx="46">
                  <c:v>0.28235032492049017</c:v>
                </c:pt>
                <c:pt idx="47">
                  <c:v>0.27913348170983837</c:v>
                </c:pt>
                <c:pt idx="48">
                  <c:v>0.27924140271532893</c:v>
                </c:pt>
                <c:pt idx="49">
                  <c:v>0.28438477795465683</c:v>
                </c:pt>
                <c:pt idx="50">
                  <c:v>0.29321697196803742</c:v>
                </c:pt>
                <c:pt idx="51">
                  <c:v>0.29139689476229053</c:v>
                </c:pt>
                <c:pt idx="52">
                  <c:v>0.28892262315094958</c:v>
                </c:pt>
                <c:pt idx="53">
                  <c:v>0.28703052587786804</c:v>
                </c:pt>
                <c:pt idx="54">
                  <c:v>0.28903881763848205</c:v>
                </c:pt>
                <c:pt idx="55">
                  <c:v>0.29316734544382811</c:v>
                </c:pt>
                <c:pt idx="56">
                  <c:v>0.30588303571633529</c:v>
                </c:pt>
                <c:pt idx="57">
                  <c:v>0.29768220095918047</c:v>
                </c:pt>
                <c:pt idx="58">
                  <c:v>0.3072373832742894</c:v>
                </c:pt>
                <c:pt idx="59">
                  <c:v>0.30086761508735999</c:v>
                </c:pt>
                <c:pt idx="60">
                  <c:v>0.29636510916771358</c:v>
                </c:pt>
                <c:pt idx="61">
                  <c:v>0.29551756040092542</c:v>
                </c:pt>
                <c:pt idx="62">
                  <c:v>0.28739066413744246</c:v>
                </c:pt>
                <c:pt idx="63">
                  <c:v>0.27819308235025803</c:v>
                </c:pt>
                <c:pt idx="64">
                  <c:v>0.26588860291305694</c:v>
                </c:pt>
                <c:pt idx="65">
                  <c:v>0.25892307779714546</c:v>
                </c:pt>
                <c:pt idx="66">
                  <c:v>0.25102021744798297</c:v>
                </c:pt>
                <c:pt idx="67">
                  <c:v>0.2553066954076475</c:v>
                </c:pt>
                <c:pt idx="68">
                  <c:v>0.25379755038565044</c:v>
                </c:pt>
                <c:pt idx="69">
                  <c:v>0.25966996684737637</c:v>
                </c:pt>
                <c:pt idx="70">
                  <c:v>0.2571477326890832</c:v>
                </c:pt>
                <c:pt idx="71">
                  <c:v>0.26216827187597996</c:v>
                </c:pt>
                <c:pt idx="72">
                  <c:v>0.25260418396580137</c:v>
                </c:pt>
                <c:pt idx="73">
                  <c:v>0.24554280267410705</c:v>
                </c:pt>
                <c:pt idx="74">
                  <c:v>0.24443912973629667</c:v>
                </c:pt>
                <c:pt idx="75">
                  <c:v>0.24276756607272604</c:v>
                </c:pt>
                <c:pt idx="76">
                  <c:v>0.22655554584080029</c:v>
                </c:pt>
                <c:pt idx="77">
                  <c:v>0.22884281419723407</c:v>
                </c:pt>
                <c:pt idx="78">
                  <c:v>0.22775145575749337</c:v>
                </c:pt>
                <c:pt idx="79">
                  <c:v>0.2308324936328387</c:v>
                </c:pt>
                <c:pt idx="80">
                  <c:v>0.23662987591446744</c:v>
                </c:pt>
                <c:pt idx="81">
                  <c:v>0.23583477237957032</c:v>
                </c:pt>
                <c:pt idx="82">
                  <c:v>0.23329297580981948</c:v>
                </c:pt>
                <c:pt idx="83">
                  <c:v>0.23337318055565986</c:v>
                </c:pt>
                <c:pt idx="84">
                  <c:v>0.23729655214902479</c:v>
                </c:pt>
                <c:pt idx="85">
                  <c:v>0.23917349127682061</c:v>
                </c:pt>
                <c:pt idx="86">
                  <c:v>0.23824024022909721</c:v>
                </c:pt>
                <c:pt idx="87">
                  <c:v>0.24648835122544221</c:v>
                </c:pt>
                <c:pt idx="88">
                  <c:v>0.25268926368031375</c:v>
                </c:pt>
                <c:pt idx="89">
                  <c:v>0.26316122900442951</c:v>
                </c:pt>
                <c:pt idx="90">
                  <c:v>0.25868905676352522</c:v>
                </c:pt>
                <c:pt idx="91">
                  <c:v>0.25644542597581199</c:v>
                </c:pt>
                <c:pt idx="92">
                  <c:v>0.25806903409755039</c:v>
                </c:pt>
                <c:pt idx="93">
                  <c:v>0.25581111968420578</c:v>
                </c:pt>
                <c:pt idx="94">
                  <c:v>0.25613132139024525</c:v>
                </c:pt>
                <c:pt idx="95">
                  <c:v>0.25407342000802596</c:v>
                </c:pt>
                <c:pt idx="96">
                  <c:v>0.25877206241443312</c:v>
                </c:pt>
                <c:pt idx="97">
                  <c:v>0.26006495442163147</c:v>
                </c:pt>
                <c:pt idx="98">
                  <c:v>0.25759316791393161</c:v>
                </c:pt>
                <c:pt idx="99">
                  <c:v>0.29159533174435709</c:v>
                </c:pt>
                <c:pt idx="100">
                  <c:v>0.26625775238437521</c:v>
                </c:pt>
                <c:pt idx="101">
                  <c:v>0.28414282011278075</c:v>
                </c:pt>
                <c:pt idx="102">
                  <c:v>0.28136969186475586</c:v>
                </c:pt>
                <c:pt idx="103">
                  <c:v>0.28013379364521174</c:v>
                </c:pt>
                <c:pt idx="104">
                  <c:v>0.27392126281746221</c:v>
                </c:pt>
                <c:pt idx="105">
                  <c:v>0.2759879001235982</c:v>
                </c:pt>
                <c:pt idx="106">
                  <c:v>0.27453779340743367</c:v>
                </c:pt>
                <c:pt idx="107">
                  <c:v>0.28298268044052249</c:v>
                </c:pt>
                <c:pt idx="108">
                  <c:v>0.26410389272935431</c:v>
                </c:pt>
                <c:pt idx="109">
                  <c:v>0.27340454861628111</c:v>
                </c:pt>
                <c:pt idx="110">
                  <c:v>0.27754425675114591</c:v>
                </c:pt>
                <c:pt idx="111">
                  <c:v>0.28177224325082389</c:v>
                </c:pt>
                <c:pt idx="112">
                  <c:v>0.29427878169817467</c:v>
                </c:pt>
                <c:pt idx="113">
                  <c:v>0.29798225258499106</c:v>
                </c:pt>
                <c:pt idx="114">
                  <c:v>0.30300262807080069</c:v>
                </c:pt>
                <c:pt idx="115">
                  <c:v>0.2807689435808427</c:v>
                </c:pt>
                <c:pt idx="116">
                  <c:v>0.27714202040412295</c:v>
                </c:pt>
                <c:pt idx="117">
                  <c:v>0.28392418976294498</c:v>
                </c:pt>
                <c:pt idx="118">
                  <c:v>0.28809903109664892</c:v>
                </c:pt>
                <c:pt idx="119">
                  <c:v>0.27901121600278528</c:v>
                </c:pt>
                <c:pt idx="120">
                  <c:v>0.3017084211273805</c:v>
                </c:pt>
                <c:pt idx="121">
                  <c:v>0.29021796656268706</c:v>
                </c:pt>
                <c:pt idx="122">
                  <c:v>0.3030954603134563</c:v>
                </c:pt>
                <c:pt idx="123">
                  <c:v>0.29443018145208183</c:v>
                </c:pt>
                <c:pt idx="124">
                  <c:v>0.30059128249169609</c:v>
                </c:pt>
                <c:pt idx="125">
                  <c:v>0.29143292508595903</c:v>
                </c:pt>
                <c:pt idx="126">
                  <c:v>0.29004700116413978</c:v>
                </c:pt>
                <c:pt idx="127">
                  <c:v>0.31044691614067316</c:v>
                </c:pt>
                <c:pt idx="128">
                  <c:v>0.29486874953149245</c:v>
                </c:pt>
                <c:pt idx="129">
                  <c:v>0.29455660511613374</c:v>
                </c:pt>
                <c:pt idx="130">
                  <c:v>0.29169486748525081</c:v>
                </c:pt>
                <c:pt idx="131">
                  <c:v>0.29422853102095747</c:v>
                </c:pt>
                <c:pt idx="132">
                  <c:v>0.29420075881932578</c:v>
                </c:pt>
                <c:pt idx="133">
                  <c:v>0.30338952772369954</c:v>
                </c:pt>
                <c:pt idx="134">
                  <c:v>0.28829153072706959</c:v>
                </c:pt>
                <c:pt idx="135">
                  <c:v>0.28701312642601001</c:v>
                </c:pt>
                <c:pt idx="136">
                  <c:v>0.2805542789476575</c:v>
                </c:pt>
                <c:pt idx="137">
                  <c:v>0.28766358884113363</c:v>
                </c:pt>
                <c:pt idx="138">
                  <c:v>0.29079744482037034</c:v>
                </c:pt>
                <c:pt idx="139">
                  <c:v>0.29049057618495333</c:v>
                </c:pt>
                <c:pt idx="140">
                  <c:v>0.29128822416987771</c:v>
                </c:pt>
                <c:pt idx="141">
                  <c:v>0.28988460519671722</c:v>
                </c:pt>
                <c:pt idx="142">
                  <c:v>0.30751491803859193</c:v>
                </c:pt>
                <c:pt idx="143">
                  <c:v>0.29975411978278388</c:v>
                </c:pt>
                <c:pt idx="144">
                  <c:v>0.30948766849847559</c:v>
                </c:pt>
                <c:pt idx="145">
                  <c:v>0.30405714048203353</c:v>
                </c:pt>
                <c:pt idx="146">
                  <c:v>0.3028684091601363</c:v>
                </c:pt>
                <c:pt idx="147">
                  <c:v>0.28641988120057821</c:v>
                </c:pt>
                <c:pt idx="148">
                  <c:v>0.28943992007154989</c:v>
                </c:pt>
                <c:pt idx="149">
                  <c:v>0.29130365497916194</c:v>
                </c:pt>
                <c:pt idx="150">
                  <c:v>0.28207111208150171</c:v>
                </c:pt>
                <c:pt idx="151">
                  <c:v>0.28525565421301236</c:v>
                </c:pt>
                <c:pt idx="152">
                  <c:v>0.28189521790845951</c:v>
                </c:pt>
                <c:pt idx="153">
                  <c:v>0.28114703619957093</c:v>
                </c:pt>
                <c:pt idx="154">
                  <c:v>0.28323127703994266</c:v>
                </c:pt>
                <c:pt idx="155">
                  <c:v>0.27807687781593582</c:v>
                </c:pt>
                <c:pt idx="156">
                  <c:v>0.27708230416330931</c:v>
                </c:pt>
                <c:pt idx="157">
                  <c:v>0.26219204398008222</c:v>
                </c:pt>
                <c:pt idx="158">
                  <c:v>0.25744409042529764</c:v>
                </c:pt>
                <c:pt idx="159">
                  <c:v>0.25019630159653866</c:v>
                </c:pt>
                <c:pt idx="160">
                  <c:v>0.24123441700703105</c:v>
                </c:pt>
                <c:pt idx="161">
                  <c:v>0.24201240952665007</c:v>
                </c:pt>
                <c:pt idx="162">
                  <c:v>0.24453876030584693</c:v>
                </c:pt>
                <c:pt idx="163">
                  <c:v>0.25186236540922091</c:v>
                </c:pt>
                <c:pt idx="164">
                  <c:v>0.24336627844637093</c:v>
                </c:pt>
                <c:pt idx="165">
                  <c:v>0.2394849066915615</c:v>
                </c:pt>
                <c:pt idx="166">
                  <c:v>0.2552330782782869</c:v>
                </c:pt>
                <c:pt idx="167">
                  <c:v>0.254714362885265</c:v>
                </c:pt>
                <c:pt idx="168">
                  <c:v>0.25076935274201956</c:v>
                </c:pt>
                <c:pt idx="169">
                  <c:v>0.24836270771764968</c:v>
                </c:pt>
                <c:pt idx="170">
                  <c:v>0.24671867388935723</c:v>
                </c:pt>
                <c:pt idx="171">
                  <c:v>0.24250221190108523</c:v>
                </c:pt>
                <c:pt idx="172">
                  <c:v>0.25309426365794457</c:v>
                </c:pt>
                <c:pt idx="173">
                  <c:v>0.24886292034879942</c:v>
                </c:pt>
                <c:pt idx="174">
                  <c:v>0.2505771191031852</c:v>
                </c:pt>
                <c:pt idx="175">
                  <c:v>0.25102450375097585</c:v>
                </c:pt>
                <c:pt idx="176">
                  <c:v>0.24716912576931008</c:v>
                </c:pt>
                <c:pt idx="177">
                  <c:v>0.24219989786638443</c:v>
                </c:pt>
                <c:pt idx="178">
                  <c:v>0.2280195897829492</c:v>
                </c:pt>
                <c:pt idx="179">
                  <c:v>0.223956913824888</c:v>
                </c:pt>
                <c:pt idx="180">
                  <c:v>0.22313254202775151</c:v>
                </c:pt>
                <c:pt idx="181">
                  <c:v>0.2264516386404008</c:v>
                </c:pt>
                <c:pt idx="182">
                  <c:v>0.21266898596295805</c:v>
                </c:pt>
                <c:pt idx="183">
                  <c:v>0.21879586314180469</c:v>
                </c:pt>
                <c:pt idx="184">
                  <c:v>0.22189924170188285</c:v>
                </c:pt>
                <c:pt idx="185">
                  <c:v>0.21866758384331936</c:v>
                </c:pt>
                <c:pt idx="186">
                  <c:v>0.23003890124643214</c:v>
                </c:pt>
                <c:pt idx="187">
                  <c:v>0.23438767994677173</c:v>
                </c:pt>
                <c:pt idx="188">
                  <c:v>0.23288098217939041</c:v>
                </c:pt>
                <c:pt idx="189">
                  <c:v>0.23950865281875541</c:v>
                </c:pt>
                <c:pt idx="190">
                  <c:v>0.22972636600403012</c:v>
                </c:pt>
                <c:pt idx="191">
                  <c:v>0.22203196149143545</c:v>
                </c:pt>
                <c:pt idx="192">
                  <c:v>0.22836013754394169</c:v>
                </c:pt>
                <c:pt idx="193">
                  <c:v>0.22556784204269728</c:v>
                </c:pt>
                <c:pt idx="194">
                  <c:v>0.23346407576935171</c:v>
                </c:pt>
                <c:pt idx="195">
                  <c:v>0.23589166309758949</c:v>
                </c:pt>
                <c:pt idx="196">
                  <c:v>0.23119964394432399</c:v>
                </c:pt>
                <c:pt idx="197">
                  <c:v>0.23852982126807598</c:v>
                </c:pt>
                <c:pt idx="198">
                  <c:v>0.24318971294985281</c:v>
                </c:pt>
                <c:pt idx="199">
                  <c:v>0.23801606916383841</c:v>
                </c:pt>
                <c:pt idx="200">
                  <c:v>0.22741861107225997</c:v>
                </c:pt>
                <c:pt idx="201">
                  <c:v>0.22306273953961811</c:v>
                </c:pt>
                <c:pt idx="202">
                  <c:v>0.21992602581482254</c:v>
                </c:pt>
                <c:pt idx="203">
                  <c:v>0.22207292320439689</c:v>
                </c:pt>
                <c:pt idx="204">
                  <c:v>0.21964133840729977</c:v>
                </c:pt>
                <c:pt idx="205">
                  <c:v>0.21775501012209611</c:v>
                </c:pt>
                <c:pt idx="206">
                  <c:v>0.21860421049745685</c:v>
                </c:pt>
                <c:pt idx="207">
                  <c:v>0.22714916811558189</c:v>
                </c:pt>
                <c:pt idx="208">
                  <c:v>0.22639000387908323</c:v>
                </c:pt>
                <c:pt idx="209">
                  <c:v>0.21538775462893681</c:v>
                </c:pt>
                <c:pt idx="210">
                  <c:v>0.2119326757408514</c:v>
                </c:pt>
                <c:pt idx="211">
                  <c:v>0.20756951023825712</c:v>
                </c:pt>
                <c:pt idx="212">
                  <c:v>0.21172198988068788</c:v>
                </c:pt>
                <c:pt idx="213">
                  <c:v>0.20912001408949224</c:v>
                </c:pt>
                <c:pt idx="214">
                  <c:v>0.21493115079261493</c:v>
                </c:pt>
                <c:pt idx="215">
                  <c:v>0.21575038758311726</c:v>
                </c:pt>
                <c:pt idx="216">
                  <c:v>0.20888745000708978</c:v>
                </c:pt>
                <c:pt idx="217">
                  <c:v>0.21359345042217645</c:v>
                </c:pt>
                <c:pt idx="218">
                  <c:v>0.2174539863479461</c:v>
                </c:pt>
                <c:pt idx="219">
                  <c:v>0.21572670282830539</c:v>
                </c:pt>
                <c:pt idx="220">
                  <c:v>0.21419332130148291</c:v>
                </c:pt>
                <c:pt idx="221">
                  <c:v>0.21614443361085744</c:v>
                </c:pt>
                <c:pt idx="222">
                  <c:v>0.21530551900958991</c:v>
                </c:pt>
                <c:pt idx="223">
                  <c:v>0.22335271673701892</c:v>
                </c:pt>
                <c:pt idx="224">
                  <c:v>0.21100835875388063</c:v>
                </c:pt>
                <c:pt idx="225">
                  <c:v>0.20838257836659055</c:v>
                </c:pt>
                <c:pt idx="226">
                  <c:v>0.20263196471471098</c:v>
                </c:pt>
                <c:pt idx="227">
                  <c:v>0.2005098594543859</c:v>
                </c:pt>
                <c:pt idx="228">
                  <c:v>0.19931163621090991</c:v>
                </c:pt>
                <c:pt idx="229">
                  <c:v>0.19962240348126178</c:v>
                </c:pt>
                <c:pt idx="230">
                  <c:v>0.19859687414485841</c:v>
                </c:pt>
                <c:pt idx="231">
                  <c:v>0.19639707315994831</c:v>
                </c:pt>
                <c:pt idx="232">
                  <c:v>0.23096916570471548</c:v>
                </c:pt>
                <c:pt idx="233">
                  <c:v>0.19599657115864094</c:v>
                </c:pt>
                <c:pt idx="234">
                  <c:v>0.19285110080808604</c:v>
                </c:pt>
                <c:pt idx="235">
                  <c:v>0.19485563734068259</c:v>
                </c:pt>
                <c:pt idx="236">
                  <c:v>0.19588018459234846</c:v>
                </c:pt>
                <c:pt idx="237">
                  <c:v>0.19648932839529853</c:v>
                </c:pt>
                <c:pt idx="238">
                  <c:v>0.20250832147433204</c:v>
                </c:pt>
                <c:pt idx="239">
                  <c:v>0.22044403797640161</c:v>
                </c:pt>
                <c:pt idx="240">
                  <c:v>0.2091714215561053</c:v>
                </c:pt>
                <c:pt idx="241">
                  <c:v>0.20653191917331487</c:v>
                </c:pt>
                <c:pt idx="242">
                  <c:v>0.20845919175256716</c:v>
                </c:pt>
                <c:pt idx="243">
                  <c:v>0.24112969894976299</c:v>
                </c:pt>
                <c:pt idx="244">
                  <c:v>0.21825021525634872</c:v>
                </c:pt>
                <c:pt idx="245">
                  <c:v>0.21834876225884878</c:v>
                </c:pt>
                <c:pt idx="246">
                  <c:v>0.21526462703690516</c:v>
                </c:pt>
                <c:pt idx="247">
                  <c:v>0.22390781681549846</c:v>
                </c:pt>
                <c:pt idx="248">
                  <c:v>0.22269276495229187</c:v>
                </c:pt>
                <c:pt idx="249">
                  <c:v>0.2193454516488727</c:v>
                </c:pt>
                <c:pt idx="250">
                  <c:v>0.21178448756613993</c:v>
                </c:pt>
                <c:pt idx="251">
                  <c:v>0.21252313069307524</c:v>
                </c:pt>
                <c:pt idx="252">
                  <c:v>0.20020314335137257</c:v>
                </c:pt>
                <c:pt idx="253">
                  <c:v>0.20569118494809413</c:v>
                </c:pt>
                <c:pt idx="254">
                  <c:v>0.20721194647093338</c:v>
                </c:pt>
                <c:pt idx="255">
                  <c:v>0.20573883168963014</c:v>
                </c:pt>
                <c:pt idx="256">
                  <c:v>0.20436379190950227</c:v>
                </c:pt>
                <c:pt idx="257">
                  <c:v>0.20916405456170564</c:v>
                </c:pt>
                <c:pt idx="258">
                  <c:v>0.2120827596897166</c:v>
                </c:pt>
                <c:pt idx="259">
                  <c:v>0.20518272651434144</c:v>
                </c:pt>
                <c:pt idx="260">
                  <c:v>0.21440337581875532</c:v>
                </c:pt>
                <c:pt idx="261">
                  <c:v>0.21369405337124051</c:v>
                </c:pt>
                <c:pt idx="262">
                  <c:v>0.21595164149744292</c:v>
                </c:pt>
                <c:pt idx="263">
                  <c:v>0.21098845313707182</c:v>
                </c:pt>
                <c:pt idx="264">
                  <c:v>0.21057804461247556</c:v>
                </c:pt>
                <c:pt idx="265">
                  <c:v>0.21125008396562273</c:v>
                </c:pt>
                <c:pt idx="266">
                  <c:v>0.20477027382178561</c:v>
                </c:pt>
                <c:pt idx="267">
                  <c:v>0.21129635865202595</c:v>
                </c:pt>
                <c:pt idx="268">
                  <c:v>0.21724117737410165</c:v>
                </c:pt>
                <c:pt idx="269">
                  <c:v>0.22522900401058205</c:v>
                </c:pt>
                <c:pt idx="270">
                  <c:v>0.23473269668132554</c:v>
                </c:pt>
                <c:pt idx="271">
                  <c:v>0.22082293725506769</c:v>
                </c:pt>
                <c:pt idx="272">
                  <c:v>0.21183235498264577</c:v>
                </c:pt>
              </c:numCache>
            </c:numRef>
          </c:val>
          <c:extLst>
            <c:ext xmlns:c16="http://schemas.microsoft.com/office/drawing/2014/chart" uri="{C3380CC4-5D6E-409C-BE32-E72D297353CC}">
              <c16:uniqueId val="{00000016-5266-4003-9B81-4D241F579C3E}"/>
            </c:ext>
          </c:extLst>
        </c:ser>
        <c:ser>
          <c:idx val="23"/>
          <c:order val="23"/>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VolTermStruct'!$Y$13:$Y$285</c:f>
              <c:numCache>
                <c:formatCode>0.0000</c:formatCode>
                <c:ptCount val="273"/>
                <c:pt idx="0">
                  <c:v>0.19826654515413433</c:v>
                </c:pt>
                <c:pt idx="1">
                  <c:v>0.19589089234624821</c:v>
                </c:pt>
                <c:pt idx="2">
                  <c:v>0.18918132523408179</c:v>
                </c:pt>
                <c:pt idx="3">
                  <c:v>0.18730819742658664</c:v>
                </c:pt>
                <c:pt idx="4">
                  <c:v>0.19137731150818502</c:v>
                </c:pt>
                <c:pt idx="5">
                  <c:v>0.18739225219032785</c:v>
                </c:pt>
                <c:pt idx="6">
                  <c:v>0.18943664251852177</c:v>
                </c:pt>
                <c:pt idx="7">
                  <c:v>0.18776571978594594</c:v>
                </c:pt>
                <c:pt idx="8">
                  <c:v>0.20808278625042764</c:v>
                </c:pt>
                <c:pt idx="9">
                  <c:v>0.22574921280710852</c:v>
                </c:pt>
                <c:pt idx="10">
                  <c:v>0.27436616934543462</c:v>
                </c:pt>
                <c:pt idx="11">
                  <c:v>0.38451088064053607</c:v>
                </c:pt>
                <c:pt idx="12">
                  <c:v>0.32033374540433557</c:v>
                </c:pt>
                <c:pt idx="13">
                  <c:v>0.33328123598588261</c:v>
                </c:pt>
                <c:pt idx="14">
                  <c:v>0.3245987139167244</c:v>
                </c:pt>
                <c:pt idx="15">
                  <c:v>0.29898307773359711</c:v>
                </c:pt>
                <c:pt idx="16">
                  <c:v>0.32596217485855888</c:v>
                </c:pt>
                <c:pt idx="17">
                  <c:v>0.30490499340605515</c:v>
                </c:pt>
                <c:pt idx="18">
                  <c:v>0.31110173826183007</c:v>
                </c:pt>
                <c:pt idx="19">
                  <c:v>0.31699693976126181</c:v>
                </c:pt>
                <c:pt idx="20">
                  <c:v>0.30086862595437253</c:v>
                </c:pt>
                <c:pt idx="21">
                  <c:v>0.29098273688811421</c:v>
                </c:pt>
                <c:pt idx="22">
                  <c:v>0.2868632861896061</c:v>
                </c:pt>
                <c:pt idx="23">
                  <c:v>0.28305929943124047</c:v>
                </c:pt>
                <c:pt idx="24">
                  <c:v>0.30487938444232293</c:v>
                </c:pt>
                <c:pt idx="25">
                  <c:v>0.28981059268338871</c:v>
                </c:pt>
                <c:pt idx="26">
                  <c:v>0.28709529665551153</c:v>
                </c:pt>
                <c:pt idx="27">
                  <c:v>0.28400070211200507</c:v>
                </c:pt>
                <c:pt idx="28">
                  <c:v>0.28287664488265868</c:v>
                </c:pt>
                <c:pt idx="29">
                  <c:v>0.27494222997856749</c:v>
                </c:pt>
                <c:pt idx="30">
                  <c:v>0.28073763605734314</c:v>
                </c:pt>
                <c:pt idx="31">
                  <c:v>0.27864570355738655</c:v>
                </c:pt>
                <c:pt idx="32">
                  <c:v>0.28037276480807971</c:v>
                </c:pt>
                <c:pt idx="33">
                  <c:v>0.27886899545021565</c:v>
                </c:pt>
                <c:pt idx="34">
                  <c:v>0.27875199458064148</c:v>
                </c:pt>
                <c:pt idx="35">
                  <c:v>0.28664079079988974</c:v>
                </c:pt>
                <c:pt idx="36">
                  <c:v>0.29498329556841102</c:v>
                </c:pt>
                <c:pt idx="37">
                  <c:v>0.30066478204317698</c:v>
                </c:pt>
                <c:pt idx="38">
                  <c:v>0.30684505527998279</c:v>
                </c:pt>
                <c:pt idx="39">
                  <c:v>0.30358390772376714</c:v>
                </c:pt>
                <c:pt idx="40">
                  <c:v>0.30749861081340574</c:v>
                </c:pt>
                <c:pt idx="41">
                  <c:v>0.29727835884841769</c:v>
                </c:pt>
                <c:pt idx="42">
                  <c:v>0.3045638850529418</c:v>
                </c:pt>
                <c:pt idx="43">
                  <c:v>0.30125475089987491</c:v>
                </c:pt>
                <c:pt idx="44">
                  <c:v>0.28343949311428457</c:v>
                </c:pt>
                <c:pt idx="45">
                  <c:v>0.28795276082914001</c:v>
                </c:pt>
                <c:pt idx="46">
                  <c:v>0.28665827564890978</c:v>
                </c:pt>
                <c:pt idx="47">
                  <c:v>0.28278604183327288</c:v>
                </c:pt>
                <c:pt idx="48">
                  <c:v>0.2829037703299091</c:v>
                </c:pt>
                <c:pt idx="49">
                  <c:v>0.28917434651601254</c:v>
                </c:pt>
                <c:pt idx="50">
                  <c:v>0.29544492270211598</c:v>
                </c:pt>
                <c:pt idx="51">
                  <c:v>0.29220741632039465</c:v>
                </c:pt>
                <c:pt idx="52">
                  <c:v>0.28933898788802226</c:v>
                </c:pt>
                <c:pt idx="53">
                  <c:v>0.28709529591749194</c:v>
                </c:pt>
                <c:pt idx="54">
                  <c:v>0.28874110155053062</c:v>
                </c:pt>
                <c:pt idx="55">
                  <c:v>0.29247454830606123</c:v>
                </c:pt>
                <c:pt idx="56">
                  <c:v>0.30539591315706766</c:v>
                </c:pt>
                <c:pt idx="57">
                  <c:v>0.2961915296148212</c:v>
                </c:pt>
                <c:pt idx="58">
                  <c:v>0.30679834219865298</c:v>
                </c:pt>
                <c:pt idx="59">
                  <c:v>0.30038309515905937</c:v>
                </c:pt>
                <c:pt idx="60">
                  <c:v>0.29358385126172587</c:v>
                </c:pt>
                <c:pt idx="61">
                  <c:v>0.29488198281800587</c:v>
                </c:pt>
                <c:pt idx="62">
                  <c:v>0.28713622592086768</c:v>
                </c:pt>
                <c:pt idx="63">
                  <c:v>0.27759543410305809</c:v>
                </c:pt>
                <c:pt idx="64">
                  <c:v>0.26416483172837141</c:v>
                </c:pt>
                <c:pt idx="65">
                  <c:v>0.25766867955820011</c:v>
                </c:pt>
                <c:pt idx="66">
                  <c:v>0.24969583864523129</c:v>
                </c:pt>
                <c:pt idx="67">
                  <c:v>0.25363945179326991</c:v>
                </c:pt>
                <c:pt idx="68">
                  <c:v>0.25257390469853425</c:v>
                </c:pt>
                <c:pt idx="69">
                  <c:v>0.25920517184011621</c:v>
                </c:pt>
                <c:pt idx="70">
                  <c:v>0.25555312799347613</c:v>
                </c:pt>
                <c:pt idx="71">
                  <c:v>0.26018760710978733</c:v>
                </c:pt>
                <c:pt idx="72">
                  <c:v>0.25098753838923749</c:v>
                </c:pt>
                <c:pt idx="73">
                  <c:v>0.24389678584597457</c:v>
                </c:pt>
                <c:pt idx="74">
                  <c:v>0.2432478055736344</c:v>
                </c:pt>
                <c:pt idx="75">
                  <c:v>0.24356477713934685</c:v>
                </c:pt>
                <c:pt idx="76">
                  <c:v>0.22504884055348182</c:v>
                </c:pt>
                <c:pt idx="77">
                  <c:v>0.22970079647823163</c:v>
                </c:pt>
                <c:pt idx="78">
                  <c:v>0.22947151739748725</c:v>
                </c:pt>
                <c:pt idx="79">
                  <c:v>0.23377812024245317</c:v>
                </c:pt>
                <c:pt idx="80">
                  <c:v>0.23979192247558337</c:v>
                </c:pt>
                <c:pt idx="81">
                  <c:v>0.23746578307644853</c:v>
                </c:pt>
                <c:pt idx="82">
                  <c:v>0.23468586440516917</c:v>
                </c:pt>
                <c:pt idx="83">
                  <c:v>0.23502774513667243</c:v>
                </c:pt>
                <c:pt idx="84">
                  <c:v>0.23862609130849208</c:v>
                </c:pt>
                <c:pt idx="85">
                  <c:v>0.24020001578794781</c:v>
                </c:pt>
                <c:pt idx="86">
                  <c:v>0.23942481197612983</c:v>
                </c:pt>
                <c:pt idx="87">
                  <c:v>0.24841440728643224</c:v>
                </c:pt>
                <c:pt idx="88">
                  <c:v>0.25455541923816433</c:v>
                </c:pt>
                <c:pt idx="89">
                  <c:v>0.26348585205291125</c:v>
                </c:pt>
                <c:pt idx="90">
                  <c:v>0.25909387993898331</c:v>
                </c:pt>
                <c:pt idx="91">
                  <c:v>0.25703700641690497</c:v>
                </c:pt>
                <c:pt idx="92">
                  <c:v>0.26022837793362336</c:v>
                </c:pt>
                <c:pt idx="93">
                  <c:v>0.25871074417769718</c:v>
                </c:pt>
                <c:pt idx="94">
                  <c:v>0.25973245812415258</c:v>
                </c:pt>
                <c:pt idx="95">
                  <c:v>0.25495340547143996</c:v>
                </c:pt>
                <c:pt idx="96">
                  <c:v>0.25956459572014223</c:v>
                </c:pt>
                <c:pt idx="97">
                  <c:v>0.26084664206063218</c:v>
                </c:pt>
                <c:pt idx="98">
                  <c:v>0.25856892648205687</c:v>
                </c:pt>
                <c:pt idx="99">
                  <c:v>0.29420103571027956</c:v>
                </c:pt>
                <c:pt idx="100">
                  <c:v>0.26726927752400403</c:v>
                </c:pt>
                <c:pt idx="101">
                  <c:v>0.2876192346462732</c:v>
                </c:pt>
                <c:pt idx="102">
                  <c:v>0.28102692475070723</c:v>
                </c:pt>
                <c:pt idx="103">
                  <c:v>0.28035900164742822</c:v>
                </c:pt>
                <c:pt idx="104">
                  <c:v>0.27339472122060782</c:v>
                </c:pt>
                <c:pt idx="105">
                  <c:v>0.27463729008907023</c:v>
                </c:pt>
                <c:pt idx="106">
                  <c:v>0.27737830651849782</c:v>
                </c:pt>
                <c:pt idx="107">
                  <c:v>0.28266360901093873</c:v>
                </c:pt>
                <c:pt idx="108">
                  <c:v>0.26748842559587993</c:v>
                </c:pt>
                <c:pt idx="109">
                  <c:v>0.27617385480890327</c:v>
                </c:pt>
                <c:pt idx="110">
                  <c:v>0.28046776235617232</c:v>
                </c:pt>
                <c:pt idx="111">
                  <c:v>0.284681333280634</c:v>
                </c:pt>
                <c:pt idx="112">
                  <c:v>0.29594883079543088</c:v>
                </c:pt>
                <c:pt idx="113">
                  <c:v>0.29462269293638915</c:v>
                </c:pt>
                <c:pt idx="114">
                  <c:v>0.30290880605447507</c:v>
                </c:pt>
                <c:pt idx="115">
                  <c:v>0.2805953072773627</c:v>
                </c:pt>
                <c:pt idx="116">
                  <c:v>0.27671496645373928</c:v>
                </c:pt>
                <c:pt idx="117">
                  <c:v>0.28325721501908685</c:v>
                </c:pt>
                <c:pt idx="118">
                  <c:v>0.28735075103309449</c:v>
                </c:pt>
                <c:pt idx="119">
                  <c:v>0.27829016036692283</c:v>
                </c:pt>
                <c:pt idx="120">
                  <c:v>0.30027791664991088</c:v>
                </c:pt>
                <c:pt idx="121">
                  <c:v>0.2890213308974251</c:v>
                </c:pt>
                <c:pt idx="122">
                  <c:v>0.30164780590945212</c:v>
                </c:pt>
                <c:pt idx="123">
                  <c:v>0.29308438335158293</c:v>
                </c:pt>
                <c:pt idx="124">
                  <c:v>0.29924947099413368</c:v>
                </c:pt>
                <c:pt idx="125">
                  <c:v>0.29056038933389844</c:v>
                </c:pt>
                <c:pt idx="126">
                  <c:v>0.28909174557344064</c:v>
                </c:pt>
                <c:pt idx="127">
                  <c:v>0.30841770773025706</c:v>
                </c:pt>
                <c:pt idx="128">
                  <c:v>0.29188010280946941</c:v>
                </c:pt>
                <c:pt idx="129">
                  <c:v>0.29301838679688308</c:v>
                </c:pt>
                <c:pt idx="130">
                  <c:v>0.29059413447064575</c:v>
                </c:pt>
                <c:pt idx="131">
                  <c:v>0.29346665654163956</c:v>
                </c:pt>
                <c:pt idx="132">
                  <c:v>0.29400504849263542</c:v>
                </c:pt>
                <c:pt idx="133">
                  <c:v>0.30263725065939207</c:v>
                </c:pt>
                <c:pt idx="134">
                  <c:v>0.28867759244188773</c:v>
                </c:pt>
                <c:pt idx="135">
                  <c:v>0.28757459585953438</c:v>
                </c:pt>
                <c:pt idx="136">
                  <c:v>0.28140883866500849</c:v>
                </c:pt>
                <c:pt idx="137">
                  <c:v>0.28729055091359196</c:v>
                </c:pt>
                <c:pt idx="138">
                  <c:v>0.29053467036631747</c:v>
                </c:pt>
                <c:pt idx="139">
                  <c:v>0.29022842008653366</c:v>
                </c:pt>
                <c:pt idx="140">
                  <c:v>0.29069219910257854</c:v>
                </c:pt>
                <c:pt idx="141">
                  <c:v>0.28992060997710078</c:v>
                </c:pt>
                <c:pt idx="142">
                  <c:v>0.30669028105156215</c:v>
                </c:pt>
                <c:pt idx="143">
                  <c:v>0.29980627721627012</c:v>
                </c:pt>
                <c:pt idx="144">
                  <c:v>0.30761835136479787</c:v>
                </c:pt>
                <c:pt idx="145">
                  <c:v>0.30325637119121601</c:v>
                </c:pt>
                <c:pt idx="146">
                  <c:v>0.30257161904166402</c:v>
                </c:pt>
                <c:pt idx="147">
                  <c:v>0.28638025028956426</c:v>
                </c:pt>
                <c:pt idx="148">
                  <c:v>0.28860133195234827</c:v>
                </c:pt>
                <c:pt idx="149">
                  <c:v>0.29242767356245508</c:v>
                </c:pt>
                <c:pt idx="150">
                  <c:v>0.28269910470766413</c:v>
                </c:pt>
                <c:pt idx="151">
                  <c:v>0.28590822509336788</c:v>
                </c:pt>
                <c:pt idx="152">
                  <c:v>0.28277889196465683</c:v>
                </c:pt>
                <c:pt idx="153">
                  <c:v>0.28151696137711407</c:v>
                </c:pt>
                <c:pt idx="154">
                  <c:v>0.28383866731629642</c:v>
                </c:pt>
                <c:pt idx="155">
                  <c:v>0.27831991040045612</c:v>
                </c:pt>
                <c:pt idx="156">
                  <c:v>0.27741355895207803</c:v>
                </c:pt>
                <c:pt idx="157">
                  <c:v>0.26260791986580545</c:v>
                </c:pt>
                <c:pt idx="158">
                  <c:v>0.25740902726045828</c:v>
                </c:pt>
                <c:pt idx="159">
                  <c:v>0.25071818785846361</c:v>
                </c:pt>
                <c:pt idx="160">
                  <c:v>0.24120228505393324</c:v>
                </c:pt>
                <c:pt idx="161">
                  <c:v>0.24199590402474042</c:v>
                </c:pt>
                <c:pt idx="162">
                  <c:v>0.24435432825599662</c:v>
                </c:pt>
                <c:pt idx="163">
                  <c:v>0.25227708816273126</c:v>
                </c:pt>
                <c:pt idx="164">
                  <c:v>0.24306464367253311</c:v>
                </c:pt>
                <c:pt idx="165">
                  <c:v>0.23971842193618159</c:v>
                </c:pt>
                <c:pt idx="166">
                  <c:v>0.25507215055288429</c:v>
                </c:pt>
                <c:pt idx="167">
                  <c:v>0.25452660623857898</c:v>
                </c:pt>
                <c:pt idx="168">
                  <c:v>0.25089497189507165</c:v>
                </c:pt>
                <c:pt idx="169">
                  <c:v>0.24834694218506184</c:v>
                </c:pt>
                <c:pt idx="170">
                  <c:v>0.24670620957528297</c:v>
                </c:pt>
                <c:pt idx="171">
                  <c:v>0.24239732310913231</c:v>
                </c:pt>
                <c:pt idx="172">
                  <c:v>0.2529577842626396</c:v>
                </c:pt>
                <c:pt idx="173">
                  <c:v>0.24888744340574565</c:v>
                </c:pt>
                <c:pt idx="174">
                  <c:v>0.25059518236201528</c:v>
                </c:pt>
                <c:pt idx="175">
                  <c:v>0.25093042193096277</c:v>
                </c:pt>
                <c:pt idx="176">
                  <c:v>0.24707121058155446</c:v>
                </c:pt>
                <c:pt idx="177">
                  <c:v>0.24223082042869204</c:v>
                </c:pt>
                <c:pt idx="178">
                  <c:v>0.22860308559442571</c:v>
                </c:pt>
                <c:pt idx="179">
                  <c:v>0.22447719409773112</c:v>
                </c:pt>
                <c:pt idx="180">
                  <c:v>0.22292373826618811</c:v>
                </c:pt>
                <c:pt idx="181">
                  <c:v>0.22741304222057684</c:v>
                </c:pt>
                <c:pt idx="182">
                  <c:v>0.21362271731189347</c:v>
                </c:pt>
                <c:pt idx="183">
                  <c:v>0.22057083721428133</c:v>
                </c:pt>
                <c:pt idx="184">
                  <c:v>0.22328641246992145</c:v>
                </c:pt>
                <c:pt idx="185">
                  <c:v>0.22224393969876666</c:v>
                </c:pt>
                <c:pt idx="186">
                  <c:v>0.23056546201980391</c:v>
                </c:pt>
                <c:pt idx="187">
                  <c:v>0.23436637905119181</c:v>
                </c:pt>
                <c:pt idx="188">
                  <c:v>0.23398230718598176</c:v>
                </c:pt>
                <c:pt idx="189">
                  <c:v>0.23931680345381029</c:v>
                </c:pt>
                <c:pt idx="190">
                  <c:v>0.23117808450095234</c:v>
                </c:pt>
                <c:pt idx="191">
                  <c:v>0.22305699618775607</c:v>
                </c:pt>
                <c:pt idx="192">
                  <c:v>0.22900989620787035</c:v>
                </c:pt>
                <c:pt idx="193">
                  <c:v>0.22657974233885578</c:v>
                </c:pt>
                <c:pt idx="194">
                  <c:v>0.23404586247955678</c:v>
                </c:pt>
                <c:pt idx="195">
                  <c:v>0.23641018526241989</c:v>
                </c:pt>
                <c:pt idx="196">
                  <c:v>0.23183806220922062</c:v>
                </c:pt>
                <c:pt idx="197">
                  <c:v>0.23938626557587742</c:v>
                </c:pt>
                <c:pt idx="198">
                  <c:v>0.24394112026218936</c:v>
                </c:pt>
                <c:pt idx="199">
                  <c:v>0.23854817278655049</c:v>
                </c:pt>
                <c:pt idx="200">
                  <c:v>0.22815216868360366</c:v>
                </c:pt>
                <c:pt idx="201">
                  <c:v>0.22391793903713286</c:v>
                </c:pt>
                <c:pt idx="202">
                  <c:v>0.22150857590031636</c:v>
                </c:pt>
                <c:pt idx="203">
                  <c:v>0.22306248576813148</c:v>
                </c:pt>
                <c:pt idx="204">
                  <c:v>0.22069117895120721</c:v>
                </c:pt>
                <c:pt idx="205">
                  <c:v>0.21961636063212195</c:v>
                </c:pt>
                <c:pt idx="206">
                  <c:v>0.2203066787145887</c:v>
                </c:pt>
                <c:pt idx="207">
                  <c:v>0.22879669975877767</c:v>
                </c:pt>
                <c:pt idx="208">
                  <c:v>0.22716423333519775</c:v>
                </c:pt>
                <c:pt idx="209">
                  <c:v>0.21610752855718357</c:v>
                </c:pt>
                <c:pt idx="210">
                  <c:v>0.21259933414773291</c:v>
                </c:pt>
                <c:pt idx="211">
                  <c:v>0.20794884016635792</c:v>
                </c:pt>
                <c:pt idx="212">
                  <c:v>0.21142526963541652</c:v>
                </c:pt>
                <c:pt idx="213">
                  <c:v>0.20891758451570741</c:v>
                </c:pt>
                <c:pt idx="214">
                  <c:v>0.21520027051681789</c:v>
                </c:pt>
                <c:pt idx="215">
                  <c:v>0.21613478447686357</c:v>
                </c:pt>
                <c:pt idx="216">
                  <c:v>0.20906068259941898</c:v>
                </c:pt>
                <c:pt idx="217">
                  <c:v>0.21360471008765528</c:v>
                </c:pt>
                <c:pt idx="218">
                  <c:v>0.21773322445590193</c:v>
                </c:pt>
                <c:pt idx="219">
                  <c:v>0.21563178822869394</c:v>
                </c:pt>
                <c:pt idx="220">
                  <c:v>0.21429839734797965</c:v>
                </c:pt>
                <c:pt idx="221">
                  <c:v>0.21646312800832704</c:v>
                </c:pt>
                <c:pt idx="222">
                  <c:v>0.21551752062852791</c:v>
                </c:pt>
                <c:pt idx="223">
                  <c:v>0.2235532419086676</c:v>
                </c:pt>
                <c:pt idx="224">
                  <c:v>0.21126126983946356</c:v>
                </c:pt>
                <c:pt idx="225">
                  <c:v>0.20851555867878008</c:v>
                </c:pt>
                <c:pt idx="226">
                  <c:v>0.20313635380211664</c:v>
                </c:pt>
                <c:pt idx="227">
                  <c:v>0.20113801929324343</c:v>
                </c:pt>
                <c:pt idx="228">
                  <c:v>0.19982096809057248</c:v>
                </c:pt>
                <c:pt idx="229">
                  <c:v>0.1999883886417389</c:v>
                </c:pt>
                <c:pt idx="230">
                  <c:v>0.19870343182205769</c:v>
                </c:pt>
                <c:pt idx="231">
                  <c:v>0.19683549436254563</c:v>
                </c:pt>
                <c:pt idx="232">
                  <c:v>0.23784479894677907</c:v>
                </c:pt>
                <c:pt idx="233">
                  <c:v>0.19592558297364915</c:v>
                </c:pt>
                <c:pt idx="234">
                  <c:v>0.1933088180561667</c:v>
                </c:pt>
                <c:pt idx="235">
                  <c:v>0.19575810316215808</c:v>
                </c:pt>
                <c:pt idx="236">
                  <c:v>0.19715257244924345</c:v>
                </c:pt>
                <c:pt idx="237">
                  <c:v>0.19688585449982909</c:v>
                </c:pt>
                <c:pt idx="238">
                  <c:v>0.20366348983098198</c:v>
                </c:pt>
                <c:pt idx="239">
                  <c:v>0.22576485895360865</c:v>
                </c:pt>
                <c:pt idx="240">
                  <c:v>0.20818950521115001</c:v>
                </c:pt>
                <c:pt idx="241">
                  <c:v>0.20799300847655913</c:v>
                </c:pt>
                <c:pt idx="242">
                  <c:v>0.20981607668383093</c:v>
                </c:pt>
                <c:pt idx="243">
                  <c:v>0.25716231719961957</c:v>
                </c:pt>
                <c:pt idx="244">
                  <c:v>0.21958603388602582</c:v>
                </c:pt>
                <c:pt idx="245">
                  <c:v>0.21972571715876971</c:v>
                </c:pt>
                <c:pt idx="246">
                  <c:v>0.21634511413294441</c:v>
                </c:pt>
                <c:pt idx="247">
                  <c:v>0.22531944838993764</c:v>
                </c:pt>
                <c:pt idx="248">
                  <c:v>0.22373098635324248</c:v>
                </c:pt>
                <c:pt idx="249">
                  <c:v>0.22083460981884606</c:v>
                </c:pt>
                <c:pt idx="250">
                  <c:v>0.2131150531864773</c:v>
                </c:pt>
                <c:pt idx="251">
                  <c:v>0.21331038111096234</c:v>
                </c:pt>
                <c:pt idx="252">
                  <c:v>0.19778600670852317</c:v>
                </c:pt>
                <c:pt idx="253">
                  <c:v>0.20573988663062753</c:v>
                </c:pt>
                <c:pt idx="254">
                  <c:v>0.20833202812898211</c:v>
                </c:pt>
                <c:pt idx="255">
                  <c:v>0.20514177812623607</c:v>
                </c:pt>
                <c:pt idx="256">
                  <c:v>0.20395771212288985</c:v>
                </c:pt>
                <c:pt idx="257">
                  <c:v>0.20923403649557673</c:v>
                </c:pt>
                <c:pt idx="258">
                  <c:v>0.21157769868933662</c:v>
                </c:pt>
                <c:pt idx="259">
                  <c:v>0.20512294366326478</c:v>
                </c:pt>
                <c:pt idx="260">
                  <c:v>0.21421085876585055</c:v>
                </c:pt>
                <c:pt idx="261">
                  <c:v>0.2132516972002147</c:v>
                </c:pt>
                <c:pt idx="262">
                  <c:v>0.21555264435641813</c:v>
                </c:pt>
                <c:pt idx="263">
                  <c:v>0.21094636617841789</c:v>
                </c:pt>
                <c:pt idx="264">
                  <c:v>0.21040455905066013</c:v>
                </c:pt>
                <c:pt idx="265">
                  <c:v>0.21118965790469488</c:v>
                </c:pt>
                <c:pt idx="266">
                  <c:v>0.2068298471673693</c:v>
                </c:pt>
                <c:pt idx="267">
                  <c:v>0.21117590718746512</c:v>
                </c:pt>
                <c:pt idx="268">
                  <c:v>0.21685644087055453</c:v>
                </c:pt>
                <c:pt idx="269">
                  <c:v>0.22458510948400665</c:v>
                </c:pt>
                <c:pt idx="270">
                  <c:v>0.23360177526562098</c:v>
                </c:pt>
                <c:pt idx="271">
                  <c:v>0.2201994132612862</c:v>
                </c:pt>
                <c:pt idx="272">
                  <c:v>0.21179316756364308</c:v>
                </c:pt>
              </c:numCache>
            </c:numRef>
          </c:val>
          <c:extLst>
            <c:ext xmlns:c16="http://schemas.microsoft.com/office/drawing/2014/chart" uri="{C3380CC4-5D6E-409C-BE32-E72D297353CC}">
              <c16:uniqueId val="{00000017-5266-4003-9B81-4D241F579C3E}"/>
            </c:ext>
          </c:extLst>
        </c:ser>
        <c:bandFmts>
          <c:bandFmt>
            <c:idx val="0"/>
            <c:spPr>
              <a:solidFill>
                <a:schemeClr val="accent1"/>
              </a:solidFill>
              <a:ln/>
              <a:effectLst/>
              <a:sp3d/>
            </c:spPr>
          </c:bandFmt>
          <c:bandFmt>
            <c:idx val="2"/>
            <c:spPr>
              <a:solidFill>
                <a:schemeClr val="accent2"/>
              </a:solidFill>
              <a:ln/>
              <a:effectLst/>
              <a:sp3d/>
            </c:spPr>
          </c:bandFmt>
          <c:bandFmt>
            <c:idx val="3"/>
            <c:spPr>
              <a:solidFill>
                <a:schemeClr val="accent3"/>
              </a:solidFill>
              <a:ln/>
              <a:effectLst/>
              <a:sp3d/>
            </c:spPr>
          </c:bandFmt>
          <c:bandFmt>
            <c:idx val="4"/>
            <c:spPr>
              <a:solidFill>
                <a:schemeClr val="accent4"/>
              </a:solidFill>
              <a:ln/>
              <a:effectLst/>
              <a:sp3d/>
            </c:spPr>
          </c:bandFmt>
          <c:bandFmt>
            <c:idx val="5"/>
            <c:spPr>
              <a:solidFill>
                <a:schemeClr val="accent5"/>
              </a:solidFill>
              <a:ln/>
              <a:effectLst/>
              <a:sp3d/>
            </c:spPr>
          </c:bandFmt>
          <c:bandFmt>
            <c:idx val="6"/>
            <c:spPr>
              <a:solidFill>
                <a:schemeClr val="accent6"/>
              </a:solidFill>
              <a:ln/>
              <a:effectLst/>
              <a:sp3d/>
            </c:spPr>
          </c:bandFmt>
          <c:bandFmt>
            <c:idx val="7"/>
            <c:spPr>
              <a:solidFill>
                <a:schemeClr val="accent1">
                  <a:lumMod val="60000"/>
                </a:schemeClr>
              </a:solidFill>
              <a:ln/>
              <a:effectLst/>
              <a:sp3d/>
            </c:spPr>
          </c:bandFmt>
          <c:bandFmt>
            <c:idx val="8"/>
            <c:spPr>
              <a:solidFill>
                <a:schemeClr val="accent2">
                  <a:lumMod val="60000"/>
                </a:schemeClr>
              </a:solidFill>
              <a:ln/>
              <a:effectLst/>
              <a:sp3d/>
            </c:spPr>
          </c:bandFmt>
          <c:bandFmt>
            <c:idx val="9"/>
            <c:spPr>
              <a:solidFill>
                <a:schemeClr val="accent3">
                  <a:lumMod val="60000"/>
                </a:schemeClr>
              </a:solidFill>
              <a:ln/>
              <a:effectLst/>
              <a:sp3d/>
            </c:spPr>
          </c:bandFmt>
          <c:bandFmt>
            <c:idx val="10"/>
            <c:spPr>
              <a:solidFill>
                <a:schemeClr val="accent4">
                  <a:lumMod val="60000"/>
                </a:schemeClr>
              </a:solidFill>
              <a:ln/>
              <a:effectLst/>
              <a:sp3d/>
            </c:spPr>
          </c:bandFmt>
          <c:bandFmt>
            <c:idx val="11"/>
            <c:spPr>
              <a:solidFill>
                <a:schemeClr val="accent5">
                  <a:lumMod val="60000"/>
                </a:schemeClr>
              </a:solidFill>
              <a:ln/>
              <a:effectLst/>
              <a:sp3d/>
            </c:spPr>
          </c:bandFmt>
          <c:bandFmt>
            <c:idx val="12"/>
            <c:spPr>
              <a:solidFill>
                <a:schemeClr val="accent6">
                  <a:lumMod val="60000"/>
                </a:schemeClr>
              </a:solidFill>
              <a:ln/>
              <a:effectLst/>
              <a:sp3d/>
            </c:spPr>
          </c:bandFmt>
          <c:bandFmt>
            <c:idx val="13"/>
            <c:spPr>
              <a:solidFill>
                <a:schemeClr val="accent1">
                  <a:lumMod val="80000"/>
                  <a:lumOff val="20000"/>
                </a:schemeClr>
              </a:solidFill>
              <a:ln/>
              <a:effectLst/>
              <a:sp3d/>
            </c:spPr>
          </c:bandFmt>
          <c:bandFmt>
            <c:idx val="14"/>
            <c:spPr>
              <a:solidFill>
                <a:schemeClr val="accent2">
                  <a:lumMod val="80000"/>
                  <a:lumOff val="20000"/>
                </a:schemeClr>
              </a:solidFill>
              <a:ln/>
              <a:effectLst/>
              <a:sp3d/>
            </c:spPr>
          </c:bandFmt>
        </c:bandFmts>
        <c:axId val="1956803088"/>
        <c:axId val="1869995824"/>
        <c:axId val="1962238352"/>
      </c:surface3DChart>
      <c:catAx>
        <c:axId val="1956803088"/>
        <c:scaling>
          <c:orientation val="minMax"/>
        </c:scaling>
        <c:delete val="0"/>
        <c:axPos val="b"/>
        <c:numFmt formatCode="mmm\ dd\,\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9995824"/>
        <c:crosses val="autoZero"/>
        <c:auto val="1"/>
        <c:lblAlgn val="ctr"/>
        <c:lblOffset val="100"/>
        <c:noMultiLvlLbl val="0"/>
      </c:catAx>
      <c:valAx>
        <c:axId val="1869995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b="0"/>
                </a:pPr>
                <a:r>
                  <a:rPr lang="en-US" b="0"/>
                  <a:t>Implied</a:t>
                </a:r>
                <a:r>
                  <a:rPr lang="en-US" b="0" baseline="0"/>
                  <a:t> Volatility</a:t>
                </a:r>
                <a:endParaRPr lang="en-US" b="0"/>
              </a:p>
            </c:rich>
          </c:tx>
          <c:overlay val="0"/>
        </c:title>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803088"/>
        <c:crosses val="autoZero"/>
        <c:crossBetween val="midCat"/>
      </c:valAx>
      <c:serAx>
        <c:axId val="1962238352"/>
        <c:scaling>
          <c:orientation val="minMax"/>
        </c:scaling>
        <c:delete val="0"/>
        <c:axPos val="b"/>
        <c:title>
          <c:tx>
            <c:rich>
              <a:bodyPr rot="-5400000" vert="horz"/>
              <a:lstStyle/>
              <a:p>
                <a:pPr>
                  <a:defRPr b="0"/>
                </a:pPr>
                <a:r>
                  <a:rPr lang="en-US" b="0"/>
                  <a:t>Term Structure</a:t>
                </a:r>
              </a:p>
              <a:p>
                <a:pPr>
                  <a:defRPr b="0"/>
                </a:pPr>
                <a:r>
                  <a:rPr lang="en-US" b="0"/>
                  <a:t>(Months)</a:t>
                </a:r>
              </a:p>
            </c:rich>
          </c:tx>
          <c:layout>
            <c:manualLayout>
              <c:xMode val="edge"/>
              <c:yMode val="edge"/>
              <c:x val="0.9292459471533957"/>
              <c:y val="0.60947874060158724"/>
            </c:manualLayout>
          </c:layout>
          <c:overlay val="0"/>
        </c:title>
        <c:numFmt formatCode="ddd\ mm/dd/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9995824"/>
        <c:crosses val="autoZero"/>
        <c:tickLblSkip val="5"/>
      </c:serAx>
    </c:plotArea>
    <c:plotVisOnly val="1"/>
    <c:dispBlanksAs val="zero"/>
    <c:extLst>
      <c:ext xmlns:c16r3="http://schemas.microsoft.com/office/drawing/2017/03/chart" uri="{56B9EC1D-385E-4148-901F-78D8002777C0}">
        <c16r3:dataDisplayOptions16>
          <c16r3:dispNaAsBlank val="1"/>
        </c16r3:dataDisplayOptions16>
      </c:ext>
    </c:extLst>
    <c:showDLblsOverMax val="0"/>
  </c:chart>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30-Day</c:v>
          </c:tx>
          <c:spPr>
            <a:ln w="28575" cap="rnd">
              <a:solidFill>
                <a:schemeClr val="accent4"/>
              </a:solidFill>
              <a:round/>
            </a:ln>
            <a:effectLst/>
          </c:spPr>
          <c:marker>
            <c:symbol val="none"/>
          </c:marke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VolTermStruct'!$B$13:$B$285</c:f>
              <c:numCache>
                <c:formatCode>0.0000</c:formatCode>
                <c:ptCount val="273"/>
                <c:pt idx="0">
                  <c:v>0.13924273573259677</c:v>
                </c:pt>
                <c:pt idx="1">
                  <c:v>0.13525496546800284</c:v>
                </c:pt>
                <c:pt idx="2">
                  <c:v>0.13422216494887992</c:v>
                </c:pt>
                <c:pt idx="3">
                  <c:v>0.12920159416516308</c:v>
                </c:pt>
                <c:pt idx="4">
                  <c:v>0.16383980680131424</c:v>
                </c:pt>
                <c:pt idx="5">
                  <c:v>0.15694889058063938</c:v>
                </c:pt>
                <c:pt idx="6">
                  <c:v>0.14756389566615866</c:v>
                </c:pt>
                <c:pt idx="7">
                  <c:v>0.14859657996622258</c:v>
                </c:pt>
                <c:pt idx="8">
                  <c:v>0.28240262809554617</c:v>
                </c:pt>
                <c:pt idx="9">
                  <c:v>0.3750649802237136</c:v>
                </c:pt>
                <c:pt idx="10">
                  <c:v>0.48042661239522683</c:v>
                </c:pt>
                <c:pt idx="11">
                  <c:v>0.73836709351722951</c:v>
                </c:pt>
                <c:pt idx="12">
                  <c:v>0.6160585983683089</c:v>
                </c:pt>
                <c:pt idx="13">
                  <c:v>0.53677517244607964</c:v>
                </c:pt>
                <c:pt idx="14">
                  <c:v>0.46907356620160251</c:v>
                </c:pt>
                <c:pt idx="15">
                  <c:v>0.38138864845298465</c:v>
                </c:pt>
                <c:pt idx="16">
                  <c:v>0.45470637355973192</c:v>
                </c:pt>
                <c:pt idx="17">
                  <c:v>0.34657875492821061</c:v>
                </c:pt>
                <c:pt idx="18">
                  <c:v>0.34492581194580235</c:v>
                </c:pt>
                <c:pt idx="19">
                  <c:v>0.33688683758898597</c:v>
                </c:pt>
                <c:pt idx="20">
                  <c:v>0.30794468837536942</c:v>
                </c:pt>
                <c:pt idx="21">
                  <c:v>0.28270668386673037</c:v>
                </c:pt>
                <c:pt idx="22">
                  <c:v>0.26852100856503003</c:v>
                </c:pt>
                <c:pt idx="23">
                  <c:v>0.27462966032125086</c:v>
                </c:pt>
                <c:pt idx="24">
                  <c:v>0.34358991473020906</c:v>
                </c:pt>
                <c:pt idx="25">
                  <c:v>0.31318726945195985</c:v>
                </c:pt>
                <c:pt idx="26">
                  <c:v>0.30632082361030782</c:v>
                </c:pt>
                <c:pt idx="27">
                  <c:v>0.29215829480709943</c:v>
                </c:pt>
                <c:pt idx="28">
                  <c:v>0.30092251324817321</c:v>
                </c:pt>
                <c:pt idx="29">
                  <c:v>0.25200003800906406</c:v>
                </c:pt>
                <c:pt idx="30">
                  <c:v>0.25514225414223979</c:v>
                </c:pt>
                <c:pt idx="31">
                  <c:v>0.23567989046653262</c:v>
                </c:pt>
                <c:pt idx="32">
                  <c:v>0.24577645858167549</c:v>
                </c:pt>
                <c:pt idx="33">
                  <c:v>0.21869078841751924</c:v>
                </c:pt>
                <c:pt idx="34">
                  <c:v>0.22159781347187368</c:v>
                </c:pt>
                <c:pt idx="35">
                  <c:v>0.25641639203271077</c:v>
                </c:pt>
                <c:pt idx="36">
                  <c:v>0.32035844402124147</c:v>
                </c:pt>
                <c:pt idx="37">
                  <c:v>0.25819482785180609</c:v>
                </c:pt>
                <c:pt idx="38">
                  <c:v>0.27070626557770688</c:v>
                </c:pt>
                <c:pt idx="39">
                  <c:v>0.27601302076523326</c:v>
                </c:pt>
                <c:pt idx="40">
                  <c:v>0.28347655075177924</c:v>
                </c:pt>
                <c:pt idx="41">
                  <c:v>0.25379734067622856</c:v>
                </c:pt>
                <c:pt idx="42">
                  <c:v>0.29671400039414886</c:v>
                </c:pt>
                <c:pt idx="43">
                  <c:v>0.36661116831555951</c:v>
                </c:pt>
                <c:pt idx="44">
                  <c:v>0.24876577875219238</c:v>
                </c:pt>
                <c:pt idx="45">
                  <c:v>0.22990923559113016</c:v>
                </c:pt>
                <c:pt idx="46">
                  <c:v>0.22151839156890232</c:v>
                </c:pt>
                <c:pt idx="47">
                  <c:v>0.22289545722372453</c:v>
                </c:pt>
                <c:pt idx="48">
                  <c:v>0.20377934615641322</c:v>
                </c:pt>
                <c:pt idx="49">
                  <c:v>0.23028409446597395</c:v>
                </c:pt>
                <c:pt idx="50">
                  <c:v>0.24643124518838866</c:v>
                </c:pt>
                <c:pt idx="51">
                  <c:v>0.23303186109258273</c:v>
                </c:pt>
                <c:pt idx="52">
                  <c:v>0.25190685878691743</c:v>
                </c:pt>
                <c:pt idx="53">
                  <c:v>0.22771657638461934</c:v>
                </c:pt>
                <c:pt idx="54">
                  <c:v>0.23222214187900811</c:v>
                </c:pt>
                <c:pt idx="55">
                  <c:v>0.22816583701971074</c:v>
                </c:pt>
                <c:pt idx="56">
                  <c:v>0.25085970888642178</c:v>
                </c:pt>
                <c:pt idx="57">
                  <c:v>0.21222352895273511</c:v>
                </c:pt>
                <c:pt idx="58">
                  <c:v>0.21625631986974897</c:v>
                </c:pt>
                <c:pt idx="59">
                  <c:v>0.23044567964975296</c:v>
                </c:pt>
                <c:pt idx="60">
                  <c:v>0.25029905918129675</c:v>
                </c:pt>
                <c:pt idx="61">
                  <c:v>0.24352072876225586</c:v>
                </c:pt>
                <c:pt idx="62">
                  <c:v>0.20194967561949356</c:v>
                </c:pt>
                <c:pt idx="63">
                  <c:v>0.20570401876824376</c:v>
                </c:pt>
                <c:pt idx="64">
                  <c:v>0.19312557501680802</c:v>
                </c:pt>
                <c:pt idx="65">
                  <c:v>0.17764424367467815</c:v>
                </c:pt>
                <c:pt idx="66">
                  <c:v>0.16502802815145518</c:v>
                </c:pt>
                <c:pt idx="67">
                  <c:v>0.18860171852194152</c:v>
                </c:pt>
                <c:pt idx="68">
                  <c:v>0.17444013085455301</c:v>
                </c:pt>
                <c:pt idx="69">
                  <c:v>0.19469706201439271</c:v>
                </c:pt>
                <c:pt idx="70">
                  <c:v>0.21791138653415212</c:v>
                </c:pt>
                <c:pt idx="71">
                  <c:v>0.21521283395289678</c:v>
                </c:pt>
                <c:pt idx="72">
                  <c:v>0.19000561871490809</c:v>
                </c:pt>
                <c:pt idx="73">
                  <c:v>0.18059483000663412</c:v>
                </c:pt>
                <c:pt idx="74">
                  <c:v>0.17092493764203248</c:v>
                </c:pt>
                <c:pt idx="75">
                  <c:v>0.17157433526499669</c:v>
                </c:pt>
                <c:pt idx="76">
                  <c:v>0.16611522722859617</c:v>
                </c:pt>
                <c:pt idx="77">
                  <c:v>0.15362687583186305</c:v>
                </c:pt>
                <c:pt idx="78">
                  <c:v>0.16080136275005633</c:v>
                </c:pt>
                <c:pt idx="79">
                  <c:v>0.17389300860344431</c:v>
                </c:pt>
                <c:pt idx="80">
                  <c:v>0.20051526571707379</c:v>
                </c:pt>
                <c:pt idx="81">
                  <c:v>0.18679429772117895</c:v>
                </c:pt>
                <c:pt idx="82">
                  <c:v>0.17037836384876753</c:v>
                </c:pt>
                <c:pt idx="83">
                  <c:v>0.16494866402186886</c:v>
                </c:pt>
                <c:pt idx="84">
                  <c:v>0.180380035610859</c:v>
                </c:pt>
                <c:pt idx="85">
                  <c:v>0.16777848271772539</c:v>
                </c:pt>
                <c:pt idx="86">
                  <c:v>0.16105343786668064</c:v>
                </c:pt>
                <c:pt idx="87">
                  <c:v>0.17778120459260097</c:v>
                </c:pt>
                <c:pt idx="88">
                  <c:v>0.19715561393396738</c:v>
                </c:pt>
                <c:pt idx="89">
                  <c:v>0.24015983357359544</c:v>
                </c:pt>
                <c:pt idx="90">
                  <c:v>0.23241352938562582</c:v>
                </c:pt>
                <c:pt idx="91">
                  <c:v>0.21432246030417804</c:v>
                </c:pt>
                <c:pt idx="92">
                  <c:v>0.20434772277033461</c:v>
                </c:pt>
                <c:pt idx="93">
                  <c:v>0.15780974888460347</c:v>
                </c:pt>
                <c:pt idx="94">
                  <c:v>0.16370121178593086</c:v>
                </c:pt>
                <c:pt idx="95">
                  <c:v>0.16611627378747681</c:v>
                </c:pt>
                <c:pt idx="96">
                  <c:v>0.17938460439350037</c:v>
                </c:pt>
                <c:pt idx="97">
                  <c:v>0.1654777266387156</c:v>
                </c:pt>
                <c:pt idx="98">
                  <c:v>0.19451471828819117</c:v>
                </c:pt>
                <c:pt idx="99">
                  <c:v>0.27541405001475322</c:v>
                </c:pt>
                <c:pt idx="100">
                  <c:v>0.22302283515128057</c:v>
                </c:pt>
                <c:pt idx="101">
                  <c:v>0.22229620675552683</c:v>
                </c:pt>
                <c:pt idx="102">
                  <c:v>0.21155676664735718</c:v>
                </c:pt>
                <c:pt idx="103">
                  <c:v>0.17344951444970563</c:v>
                </c:pt>
                <c:pt idx="104">
                  <c:v>0.16441588692717571</c:v>
                </c:pt>
                <c:pt idx="105">
                  <c:v>0.18359856168702957</c:v>
                </c:pt>
                <c:pt idx="106">
                  <c:v>0.23018549402949806</c:v>
                </c:pt>
                <c:pt idx="107">
                  <c:v>0.32487573786204549</c:v>
                </c:pt>
                <c:pt idx="108">
                  <c:v>0.22454039825172148</c:v>
                </c:pt>
                <c:pt idx="109">
                  <c:v>0.21914756318902048</c:v>
                </c:pt>
                <c:pt idx="110">
                  <c:v>0.26010218305327759</c:v>
                </c:pt>
                <c:pt idx="111">
                  <c:v>0.29031428182027519</c:v>
                </c:pt>
                <c:pt idx="112">
                  <c:v>0.34215733319010244</c:v>
                </c:pt>
                <c:pt idx="113">
                  <c:v>0.35910877075720182</c:v>
                </c:pt>
                <c:pt idx="114">
                  <c:v>0.30316162046293382</c:v>
                </c:pt>
                <c:pt idx="115">
                  <c:v>0.23252875908238585</c:v>
                </c:pt>
                <c:pt idx="116">
                  <c:v>0.19311562668680093</c:v>
                </c:pt>
                <c:pt idx="117">
                  <c:v>0.20993080682916837</c:v>
                </c:pt>
                <c:pt idx="118">
                  <c:v>0.24603842572183279</c:v>
                </c:pt>
                <c:pt idx="119">
                  <c:v>0.2141259735813113</c:v>
                </c:pt>
                <c:pt idx="120">
                  <c:v>0.33777122921826058</c:v>
                </c:pt>
                <c:pt idx="121">
                  <c:v>0.29848148552345888</c:v>
                </c:pt>
                <c:pt idx="122">
                  <c:v>0.33752524709873666</c:v>
                </c:pt>
                <c:pt idx="123">
                  <c:v>0.26418105815956733</c:v>
                </c:pt>
                <c:pt idx="124">
                  <c:v>0.29972025163980909</c:v>
                </c:pt>
                <c:pt idx="125">
                  <c:v>0.26772266499763497</c:v>
                </c:pt>
                <c:pt idx="126">
                  <c:v>0.2458320347480806</c:v>
                </c:pt>
                <c:pt idx="127">
                  <c:v>0.32723232975384037</c:v>
                </c:pt>
                <c:pt idx="128">
                  <c:v>0.30211491438222404</c:v>
                </c:pt>
                <c:pt idx="129">
                  <c:v>0.2820814735476912</c:v>
                </c:pt>
                <c:pt idx="130">
                  <c:v>0.27843236108222558</c:v>
                </c:pt>
                <c:pt idx="131">
                  <c:v>0.28569758181654592</c:v>
                </c:pt>
                <c:pt idx="132">
                  <c:v>0.24687229395574295</c:v>
                </c:pt>
                <c:pt idx="133">
                  <c:v>0.24522244035155333</c:v>
                </c:pt>
                <c:pt idx="134">
                  <c:v>0.23740364220218785</c:v>
                </c:pt>
                <c:pt idx="135">
                  <c:v>0.22165238452813382</c:v>
                </c:pt>
                <c:pt idx="136">
                  <c:v>0.19865640561929854</c:v>
                </c:pt>
                <c:pt idx="137">
                  <c:v>0.23684327114730694</c:v>
                </c:pt>
                <c:pt idx="138">
                  <c:v>0.26148336656989407</c:v>
                </c:pt>
                <c:pt idx="139">
                  <c:v>0.27131995590096625</c:v>
                </c:pt>
                <c:pt idx="140">
                  <c:v>0.2839571357868711</c:v>
                </c:pt>
                <c:pt idx="141">
                  <c:v>0.27323071383004766</c:v>
                </c:pt>
                <c:pt idx="142">
                  <c:v>0.32978989349036736</c:v>
                </c:pt>
                <c:pt idx="143">
                  <c:v>0.29088098214188557</c:v>
                </c:pt>
                <c:pt idx="144">
                  <c:v>0.33925734848560357</c:v>
                </c:pt>
                <c:pt idx="145">
                  <c:v>0.30639347943268724</c:v>
                </c:pt>
                <c:pt idx="146">
                  <c:v>0.29509952388178684</c:v>
                </c:pt>
                <c:pt idx="147">
                  <c:v>0.27338656758668223</c:v>
                </c:pt>
                <c:pt idx="148">
                  <c:v>0.27415695019915387</c:v>
                </c:pt>
                <c:pt idx="149">
                  <c:v>0.24588393448363763</c:v>
                </c:pt>
                <c:pt idx="150">
                  <c:v>0.21810951399673573</c:v>
                </c:pt>
                <c:pt idx="151">
                  <c:v>0.23471206375241621</c:v>
                </c:pt>
                <c:pt idx="152">
                  <c:v>0.25001545636193534</c:v>
                </c:pt>
                <c:pt idx="153">
                  <c:v>0.2511460443078522</c:v>
                </c:pt>
                <c:pt idx="154">
                  <c:v>0.21534349044891501</c:v>
                </c:pt>
                <c:pt idx="155">
                  <c:v>0.22165324960414581</c:v>
                </c:pt>
                <c:pt idx="156">
                  <c:v>0.22983209911758851</c:v>
                </c:pt>
                <c:pt idx="157">
                  <c:v>0.21429553739833823</c:v>
                </c:pt>
                <c:pt idx="158">
                  <c:v>0.19516119813734503</c:v>
                </c:pt>
                <c:pt idx="159">
                  <c:v>0.19975909012965287</c:v>
                </c:pt>
                <c:pt idx="160">
                  <c:v>0.20566398926054275</c:v>
                </c:pt>
                <c:pt idx="161">
                  <c:v>0.19614486255185914</c:v>
                </c:pt>
                <c:pt idx="162">
                  <c:v>0.19103779459606593</c:v>
                </c:pt>
                <c:pt idx="163">
                  <c:v>0.22316350512115513</c:v>
                </c:pt>
                <c:pt idx="164">
                  <c:v>0.20331877784267913</c:v>
                </c:pt>
                <c:pt idx="165">
                  <c:v>0.20344930772227074</c:v>
                </c:pt>
                <c:pt idx="166">
                  <c:v>0.24298351061943954</c:v>
                </c:pt>
                <c:pt idx="167">
                  <c:v>0.21514029195312306</c:v>
                </c:pt>
                <c:pt idx="168">
                  <c:v>0.19988840659714396</c:v>
                </c:pt>
                <c:pt idx="169">
                  <c:v>0.18434475282227769</c:v>
                </c:pt>
                <c:pt idx="170">
                  <c:v>0.18621318217510008</c:v>
                </c:pt>
                <c:pt idx="171">
                  <c:v>0.1697908516294564</c:v>
                </c:pt>
                <c:pt idx="172">
                  <c:v>0.19186297416521295</c:v>
                </c:pt>
                <c:pt idx="173">
                  <c:v>0.18287402877834261</c:v>
                </c:pt>
                <c:pt idx="174">
                  <c:v>0.18358208703155385</c:v>
                </c:pt>
                <c:pt idx="175">
                  <c:v>0.18323225930258094</c:v>
                </c:pt>
                <c:pt idx="176">
                  <c:v>0.19094441861021949</c:v>
                </c:pt>
                <c:pt idx="177">
                  <c:v>0.18026489425567607</c:v>
                </c:pt>
                <c:pt idx="178">
                  <c:v>0.14557661496183838</c:v>
                </c:pt>
                <c:pt idx="179">
                  <c:v>0.15895746989177814</c:v>
                </c:pt>
                <c:pt idx="180">
                  <c:v>0.14016507355912833</c:v>
                </c:pt>
                <c:pt idx="181">
                  <c:v>0.13434019905482758</c:v>
                </c:pt>
                <c:pt idx="182">
                  <c:v>0.13288377405152391</c:v>
                </c:pt>
                <c:pt idx="183">
                  <c:v>0.14848986115950152</c:v>
                </c:pt>
                <c:pt idx="184">
                  <c:v>0.13408926576768243</c:v>
                </c:pt>
                <c:pt idx="185">
                  <c:v>0.13839844471297158</c:v>
                </c:pt>
                <c:pt idx="186">
                  <c:v>0.13818956322132056</c:v>
                </c:pt>
                <c:pt idx="187">
                  <c:v>0.16136194691836339</c:v>
                </c:pt>
                <c:pt idx="188">
                  <c:v>0.16561965757130045</c:v>
                </c:pt>
                <c:pt idx="189">
                  <c:v>0.16733151530313226</c:v>
                </c:pt>
                <c:pt idx="190">
                  <c:v>0.14255247971383816</c:v>
                </c:pt>
                <c:pt idx="191">
                  <c:v>0.13993101277760062</c:v>
                </c:pt>
                <c:pt idx="192">
                  <c:v>0.14751587589007564</c:v>
                </c:pt>
                <c:pt idx="193">
                  <c:v>0.14209697982748445</c:v>
                </c:pt>
                <c:pt idx="194">
                  <c:v>0.19207720140561968</c:v>
                </c:pt>
                <c:pt idx="195">
                  <c:v>0.1976238684813619</c:v>
                </c:pt>
                <c:pt idx="196">
                  <c:v>0.1733387009716012</c:v>
                </c:pt>
                <c:pt idx="197">
                  <c:v>0.17998452842450094</c:v>
                </c:pt>
                <c:pt idx="198">
                  <c:v>0.19465928509671751</c:v>
                </c:pt>
                <c:pt idx="199">
                  <c:v>0.18759063905626452</c:v>
                </c:pt>
                <c:pt idx="200">
                  <c:v>0.15262842459718501</c:v>
                </c:pt>
                <c:pt idx="201">
                  <c:v>0.14259063667171368</c:v>
                </c:pt>
                <c:pt idx="202">
                  <c:v>0.13490437824165827</c:v>
                </c:pt>
                <c:pt idx="203">
                  <c:v>0.13089056820246234</c:v>
                </c:pt>
                <c:pt idx="204">
                  <c:v>0.13702298343467956</c:v>
                </c:pt>
                <c:pt idx="205">
                  <c:v>0.12850635005579686</c:v>
                </c:pt>
                <c:pt idx="206">
                  <c:v>0.12642393061571763</c:v>
                </c:pt>
                <c:pt idx="207">
                  <c:v>0.1312164529743122</c:v>
                </c:pt>
                <c:pt idx="208">
                  <c:v>0.12993239138153795</c:v>
                </c:pt>
                <c:pt idx="209">
                  <c:v>0.12701175028710168</c:v>
                </c:pt>
                <c:pt idx="210">
                  <c:v>0.13982218101468286</c:v>
                </c:pt>
                <c:pt idx="211">
                  <c:v>0.1290521387399271</c:v>
                </c:pt>
                <c:pt idx="212">
                  <c:v>0.13851187586299746</c:v>
                </c:pt>
                <c:pt idx="213">
                  <c:v>0.13307759672383304</c:v>
                </c:pt>
                <c:pt idx="214">
                  <c:v>0.15971216169915758</c:v>
                </c:pt>
                <c:pt idx="215">
                  <c:v>0.15255649327811219</c:v>
                </c:pt>
                <c:pt idx="216">
                  <c:v>0.13412235062773656</c:v>
                </c:pt>
                <c:pt idx="217">
                  <c:v>0.14962682387226744</c:v>
                </c:pt>
                <c:pt idx="218">
                  <c:v>0.14142960571069951</c:v>
                </c:pt>
                <c:pt idx="219">
                  <c:v>0.13901912943227865</c:v>
                </c:pt>
                <c:pt idx="220">
                  <c:v>0.13358268446691415</c:v>
                </c:pt>
                <c:pt idx="221">
                  <c:v>0.14475995132121383</c:v>
                </c:pt>
                <c:pt idx="222">
                  <c:v>0.14972388991780899</c:v>
                </c:pt>
                <c:pt idx="223">
                  <c:v>0.18484449013821233</c:v>
                </c:pt>
                <c:pt idx="224">
                  <c:v>0.15766006998392187</c:v>
                </c:pt>
                <c:pt idx="225">
                  <c:v>0.1620676015179485</c:v>
                </c:pt>
                <c:pt idx="226">
                  <c:v>0.13572942013187678</c:v>
                </c:pt>
                <c:pt idx="227">
                  <c:v>0.14045687830954892</c:v>
                </c:pt>
                <c:pt idx="228">
                  <c:v>0.1196309330003625</c:v>
                </c:pt>
                <c:pt idx="229">
                  <c:v>0.12928491293309816</c:v>
                </c:pt>
                <c:pt idx="230">
                  <c:v>0.13512467086363955</c:v>
                </c:pt>
                <c:pt idx="231">
                  <c:v>0.13072142045719251</c:v>
                </c:pt>
                <c:pt idx="232">
                  <c:v>0.12390785339293869</c:v>
                </c:pt>
                <c:pt idx="233">
                  <c:v>0.12941032667598004</c:v>
                </c:pt>
                <c:pt idx="234">
                  <c:v>0.11829771394004025</c:v>
                </c:pt>
                <c:pt idx="235">
                  <c:v>0.12430960915652417</c:v>
                </c:pt>
                <c:pt idx="236">
                  <c:v>0.13285270527401608</c:v>
                </c:pt>
                <c:pt idx="237">
                  <c:v>0.14636847265462785</c:v>
                </c:pt>
                <c:pt idx="238">
                  <c:v>0.18097373278314347</c:v>
                </c:pt>
                <c:pt idx="239">
                  <c:v>0.28426633570094167</c:v>
                </c:pt>
                <c:pt idx="240">
                  <c:v>0.19016241701022646</c:v>
                </c:pt>
                <c:pt idx="241">
                  <c:v>0.16047560556399112</c:v>
                </c:pt>
                <c:pt idx="242">
                  <c:v>0.1569974611301608</c:v>
                </c:pt>
                <c:pt idx="243">
                  <c:v>0.2085604158435117</c:v>
                </c:pt>
                <c:pt idx="244">
                  <c:v>0.19214734590034899</c:v>
                </c:pt>
                <c:pt idx="245">
                  <c:v>0.17698671073689237</c:v>
                </c:pt>
                <c:pt idx="246">
                  <c:v>0.1593612884506328</c:v>
                </c:pt>
                <c:pt idx="247">
                  <c:v>0.2000683298929479</c:v>
                </c:pt>
                <c:pt idx="248">
                  <c:v>0.20650023011222096</c:v>
                </c:pt>
                <c:pt idx="249">
                  <c:v>0.20657974105244556</c:v>
                </c:pt>
                <c:pt idx="250">
                  <c:v>0.1825107771857096</c:v>
                </c:pt>
                <c:pt idx="251">
                  <c:v>0.20540318601823021</c:v>
                </c:pt>
                <c:pt idx="252">
                  <c:v>0.22124075634869136</c:v>
                </c:pt>
                <c:pt idx="253">
                  <c:v>0.15032873466777949</c:v>
                </c:pt>
                <c:pt idx="254">
                  <c:v>0.16451610983470777</c:v>
                </c:pt>
                <c:pt idx="255">
                  <c:v>0.14510956184098719</c:v>
                </c:pt>
                <c:pt idx="256">
                  <c:v>0.14022645576065712</c:v>
                </c:pt>
                <c:pt idx="257">
                  <c:v>0.14459079355393101</c:v>
                </c:pt>
                <c:pt idx="258">
                  <c:v>0.16017015932165796</c:v>
                </c:pt>
                <c:pt idx="259">
                  <c:v>0.14431882197133103</c:v>
                </c:pt>
                <c:pt idx="260">
                  <c:v>0.16992825763176195</c:v>
                </c:pt>
                <c:pt idx="261">
                  <c:v>0.17322830051563212</c:v>
                </c:pt>
                <c:pt idx="262">
                  <c:v>0.19532829826914405</c:v>
                </c:pt>
                <c:pt idx="263">
                  <c:v>0.15076532826350669</c:v>
                </c:pt>
                <c:pt idx="264">
                  <c:v>0.16471453135599309</c:v>
                </c:pt>
                <c:pt idx="265">
                  <c:v>0.16980451804515953</c:v>
                </c:pt>
                <c:pt idx="266">
                  <c:v>0.15675962583467615</c:v>
                </c:pt>
                <c:pt idx="267">
                  <c:v>0.15558997262603047</c:v>
                </c:pt>
                <c:pt idx="268">
                  <c:v>0.19393416995109877</c:v>
                </c:pt>
                <c:pt idx="269">
                  <c:v>0.23867345862887976</c:v>
                </c:pt>
                <c:pt idx="270">
                  <c:v>0.27176742997541797</c:v>
                </c:pt>
                <c:pt idx="271">
                  <c:v>0.21914791940259859</c:v>
                </c:pt>
                <c:pt idx="272">
                  <c:v>0.17568895515933142</c:v>
                </c:pt>
              </c:numCache>
            </c:numRef>
          </c:val>
          <c:smooth val="0"/>
          <c:extLst>
            <c:ext xmlns:c16="http://schemas.microsoft.com/office/drawing/2014/chart" uri="{C3380CC4-5D6E-409C-BE32-E72D297353CC}">
              <c16:uniqueId val="{00000000-E1F9-4942-AFEF-9DEA3121B023}"/>
            </c:ext>
          </c:extLst>
        </c:ser>
        <c:ser>
          <c:idx val="1"/>
          <c:order val="1"/>
          <c:tx>
            <c:v>60-Day</c:v>
          </c:tx>
          <c:spPr>
            <a:ln w="28575" cap="rnd">
              <a:solidFill>
                <a:schemeClr val="accent2"/>
              </a:solidFill>
              <a:round/>
            </a:ln>
            <a:effectLst/>
          </c:spPr>
          <c:marker>
            <c:symbol val="none"/>
          </c:marke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VolTermStruct'!$C$13:$C$285</c:f>
              <c:numCache>
                <c:formatCode>0.0000</c:formatCode>
                <c:ptCount val="273"/>
                <c:pt idx="0">
                  <c:v>0.14854826169341107</c:v>
                </c:pt>
                <c:pt idx="1">
                  <c:v>0.1495279784114073</c:v>
                </c:pt>
                <c:pt idx="2">
                  <c:v>0.13912232301946473</c:v>
                </c:pt>
                <c:pt idx="3">
                  <c:v>0.14294683868247579</c:v>
                </c:pt>
                <c:pt idx="4">
                  <c:v>0.16910366726335566</c:v>
                </c:pt>
                <c:pt idx="5">
                  <c:v>0.16502254368223865</c:v>
                </c:pt>
                <c:pt idx="6">
                  <c:v>0.15679672883745871</c:v>
                </c:pt>
                <c:pt idx="7">
                  <c:v>0.15493697107402166</c:v>
                </c:pt>
                <c:pt idx="8">
                  <c:v>0.25603500844435462</c:v>
                </c:pt>
                <c:pt idx="9">
                  <c:v>0.32444294250795946</c:v>
                </c:pt>
                <c:pt idx="10">
                  <c:v>0.42405960598936426</c:v>
                </c:pt>
                <c:pt idx="11">
                  <c:v>0.69197856551657122</c:v>
                </c:pt>
                <c:pt idx="12">
                  <c:v>0.56082369319153524</c:v>
                </c:pt>
                <c:pt idx="13">
                  <c:v>0.51207658592283245</c:v>
                </c:pt>
                <c:pt idx="14">
                  <c:v>0.45123130295153757</c:v>
                </c:pt>
                <c:pt idx="15">
                  <c:v>0.37309741708329636</c:v>
                </c:pt>
                <c:pt idx="16">
                  <c:v>0.44650615889157647</c:v>
                </c:pt>
                <c:pt idx="17">
                  <c:v>0.35423050083365409</c:v>
                </c:pt>
                <c:pt idx="18">
                  <c:v>0.35284732176297318</c:v>
                </c:pt>
                <c:pt idx="19">
                  <c:v>0.33710745663094877</c:v>
                </c:pt>
                <c:pt idx="20">
                  <c:v>0.32263420528064418</c:v>
                </c:pt>
                <c:pt idx="21">
                  <c:v>0.29970345500849038</c:v>
                </c:pt>
                <c:pt idx="22">
                  <c:v>0.2867005883078777</c:v>
                </c:pt>
                <c:pt idx="23">
                  <c:v>0.28625525283891173</c:v>
                </c:pt>
                <c:pt idx="24">
                  <c:v>0.35678573795429402</c:v>
                </c:pt>
                <c:pt idx="25">
                  <c:v>0.32646273170095824</c:v>
                </c:pt>
                <c:pt idx="26">
                  <c:v>0.31923374302045654</c:v>
                </c:pt>
                <c:pt idx="27">
                  <c:v>0.3121602030466657</c:v>
                </c:pt>
                <c:pt idx="28">
                  <c:v>0.31439625376983199</c:v>
                </c:pt>
                <c:pt idx="29">
                  <c:v>0.27739532757755114</c:v>
                </c:pt>
                <c:pt idx="30">
                  <c:v>0.2812876363132536</c:v>
                </c:pt>
                <c:pt idx="31">
                  <c:v>0.26739288980176534</c:v>
                </c:pt>
                <c:pt idx="32">
                  <c:v>0.27144720959469232</c:v>
                </c:pt>
                <c:pt idx="33">
                  <c:v>0.24993361725911087</c:v>
                </c:pt>
                <c:pt idx="34">
                  <c:v>0.25467295835573051</c:v>
                </c:pt>
                <c:pt idx="35">
                  <c:v>0.29758832996575091</c:v>
                </c:pt>
                <c:pt idx="36">
                  <c:v>0.33351642532610831</c:v>
                </c:pt>
                <c:pt idx="37">
                  <c:v>0.28985384640094641</c:v>
                </c:pt>
                <c:pt idx="38">
                  <c:v>0.30340658556537059</c:v>
                </c:pt>
                <c:pt idx="39">
                  <c:v>0.30236314594505864</c:v>
                </c:pt>
                <c:pt idx="40">
                  <c:v>0.31098925017119838</c:v>
                </c:pt>
                <c:pt idx="41">
                  <c:v>0.27719305785144804</c:v>
                </c:pt>
                <c:pt idx="42">
                  <c:v>0.30436528884353303</c:v>
                </c:pt>
                <c:pt idx="43">
                  <c:v>0.34627056005658613</c:v>
                </c:pt>
                <c:pt idx="44">
                  <c:v>0.25861295360935632</c:v>
                </c:pt>
                <c:pt idx="45">
                  <c:v>0.24483115705515091</c:v>
                </c:pt>
                <c:pt idx="46">
                  <c:v>0.23628988880228274</c:v>
                </c:pt>
                <c:pt idx="47">
                  <c:v>0.23442138520447545</c:v>
                </c:pt>
                <c:pt idx="48">
                  <c:v>0.22273810206906738</c:v>
                </c:pt>
                <c:pt idx="49">
                  <c:v>0.24689923219281468</c:v>
                </c:pt>
                <c:pt idx="50">
                  <c:v>0.26293796727924618</c:v>
                </c:pt>
                <c:pt idx="51">
                  <c:v>0.25168469660022685</c:v>
                </c:pt>
                <c:pt idx="52">
                  <c:v>0.26273530226400371</c:v>
                </c:pt>
                <c:pt idx="53">
                  <c:v>0.24852514023272926</c:v>
                </c:pt>
                <c:pt idx="54">
                  <c:v>0.2537560554588425</c:v>
                </c:pt>
                <c:pt idx="55">
                  <c:v>0.25397538839174827</c:v>
                </c:pt>
                <c:pt idx="56">
                  <c:v>0.2803833441324578</c:v>
                </c:pt>
                <c:pt idx="57">
                  <c:v>0.24918487946298479</c:v>
                </c:pt>
                <c:pt idx="58">
                  <c:v>0.2527187584958468</c:v>
                </c:pt>
                <c:pt idx="59">
                  <c:v>0.25287332338284391</c:v>
                </c:pt>
                <c:pt idx="60">
                  <c:v>0.26214575664317702</c:v>
                </c:pt>
                <c:pt idx="61">
                  <c:v>0.25814289907187271</c:v>
                </c:pt>
                <c:pt idx="62">
                  <c:v>0.22795039696704139</c:v>
                </c:pt>
                <c:pt idx="63">
                  <c:v>0.22528597750170007</c:v>
                </c:pt>
                <c:pt idx="64">
                  <c:v>0.21142679647194351</c:v>
                </c:pt>
                <c:pt idx="65">
                  <c:v>0.19800094140216898</c:v>
                </c:pt>
                <c:pt idx="66">
                  <c:v>0.18992564669108897</c:v>
                </c:pt>
                <c:pt idx="67">
                  <c:v>0.20894376689020824</c:v>
                </c:pt>
                <c:pt idx="68">
                  <c:v>0.19548331479661857</c:v>
                </c:pt>
                <c:pt idx="69">
                  <c:v>0.21144138175418256</c:v>
                </c:pt>
                <c:pt idx="70">
                  <c:v>0.22780271144265049</c:v>
                </c:pt>
                <c:pt idx="71">
                  <c:v>0.23029394619399443</c:v>
                </c:pt>
                <c:pt idx="72">
                  <c:v>0.20908426307559191</c:v>
                </c:pt>
                <c:pt idx="73">
                  <c:v>0.19853221151739528</c:v>
                </c:pt>
                <c:pt idx="74">
                  <c:v>0.19106236555879552</c:v>
                </c:pt>
                <c:pt idx="75">
                  <c:v>0.19127022493922904</c:v>
                </c:pt>
                <c:pt idx="76">
                  <c:v>0.1866764675123565</c:v>
                </c:pt>
                <c:pt idx="77">
                  <c:v>0.17912702273952383</c:v>
                </c:pt>
                <c:pt idx="78">
                  <c:v>0.18539323553878617</c:v>
                </c:pt>
                <c:pt idx="79">
                  <c:v>0.19535722587024029</c:v>
                </c:pt>
                <c:pt idx="80">
                  <c:v>0.2203815205380579</c:v>
                </c:pt>
                <c:pt idx="81">
                  <c:v>0.21234868423698286</c:v>
                </c:pt>
                <c:pt idx="82">
                  <c:v>0.20228446184885226</c:v>
                </c:pt>
                <c:pt idx="83">
                  <c:v>0.19499690702134953</c:v>
                </c:pt>
                <c:pt idx="84">
                  <c:v>0.20273373984475704</c:v>
                </c:pt>
                <c:pt idx="85">
                  <c:v>0.19551231112761996</c:v>
                </c:pt>
                <c:pt idx="86">
                  <c:v>0.187996870158959</c:v>
                </c:pt>
                <c:pt idx="87">
                  <c:v>0.1997869542485477</c:v>
                </c:pt>
                <c:pt idx="88">
                  <c:v>0.21333584233090633</c:v>
                </c:pt>
                <c:pt idx="89">
                  <c:v>0.24757176398504546</c:v>
                </c:pt>
                <c:pt idx="90">
                  <c:v>0.23541727013506492</c:v>
                </c:pt>
                <c:pt idx="91">
                  <c:v>0.22482818689284428</c:v>
                </c:pt>
                <c:pt idx="92">
                  <c:v>0.21302968638879416</c:v>
                </c:pt>
                <c:pt idx="93">
                  <c:v>0.18311452323644412</c:v>
                </c:pt>
                <c:pt idx="94">
                  <c:v>0.18514325662303063</c:v>
                </c:pt>
                <c:pt idx="95">
                  <c:v>0.18483740979452629</c:v>
                </c:pt>
                <c:pt idx="96">
                  <c:v>0.1986752383583911</c:v>
                </c:pt>
                <c:pt idx="97">
                  <c:v>0.18817899610171707</c:v>
                </c:pt>
                <c:pt idx="98">
                  <c:v>0.2090052691413449</c:v>
                </c:pt>
                <c:pt idx="99">
                  <c:v>0.27541846859197583</c:v>
                </c:pt>
                <c:pt idx="100">
                  <c:v>0.23884930845875832</c:v>
                </c:pt>
                <c:pt idx="101">
                  <c:v>0.23628305592255916</c:v>
                </c:pt>
                <c:pt idx="102">
                  <c:v>0.23519063159319936</c:v>
                </c:pt>
                <c:pt idx="103">
                  <c:v>0.20360828493399002</c:v>
                </c:pt>
                <c:pt idx="104">
                  <c:v>0.19533851267881544</c:v>
                </c:pt>
                <c:pt idx="105">
                  <c:v>0.20380093150244497</c:v>
                </c:pt>
                <c:pt idx="106">
                  <c:v>0.24310919129762229</c:v>
                </c:pt>
                <c:pt idx="107">
                  <c:v>0.32095309533380589</c:v>
                </c:pt>
                <c:pt idx="108">
                  <c:v>0.23863998674951109</c:v>
                </c:pt>
                <c:pt idx="109">
                  <c:v>0.23445658433533079</c:v>
                </c:pt>
                <c:pt idx="110">
                  <c:v>0.26815214390956954</c:v>
                </c:pt>
                <c:pt idx="111">
                  <c:v>0.29268618162936316</c:v>
                </c:pt>
                <c:pt idx="112">
                  <c:v>0.33364201453829373</c:v>
                </c:pt>
                <c:pt idx="113">
                  <c:v>0.35538808266925259</c:v>
                </c:pt>
                <c:pt idx="114">
                  <c:v>0.3130057249679129</c:v>
                </c:pt>
                <c:pt idx="115">
                  <c:v>0.24742176999119711</c:v>
                </c:pt>
                <c:pt idx="116">
                  <c:v>0.21630008275115148</c:v>
                </c:pt>
                <c:pt idx="117">
                  <c:v>0.23317457555129464</c:v>
                </c:pt>
                <c:pt idx="118">
                  <c:v>0.26098946175619636</c:v>
                </c:pt>
                <c:pt idx="119">
                  <c:v>0.23438634162367875</c:v>
                </c:pt>
                <c:pt idx="120">
                  <c:v>0.33134325796295883</c:v>
                </c:pt>
                <c:pt idx="121">
                  <c:v>0.30168022107967807</c:v>
                </c:pt>
                <c:pt idx="122">
                  <c:v>0.3356126653644359</c:v>
                </c:pt>
                <c:pt idx="123">
                  <c:v>0.27419680970021926</c:v>
                </c:pt>
                <c:pt idx="124">
                  <c:v>0.3033095899192893</c:v>
                </c:pt>
                <c:pt idx="125">
                  <c:v>0.27220024899397788</c:v>
                </c:pt>
                <c:pt idx="126">
                  <c:v>0.25485334989484693</c:v>
                </c:pt>
                <c:pt idx="127">
                  <c:v>0.33012640111432184</c:v>
                </c:pt>
                <c:pt idx="128">
                  <c:v>0.30894956573192739</c:v>
                </c:pt>
                <c:pt idx="129">
                  <c:v>0.28736644641383347</c:v>
                </c:pt>
                <c:pt idx="130">
                  <c:v>0.28292930507183456</c:v>
                </c:pt>
                <c:pt idx="131">
                  <c:v>0.28035115123509718</c:v>
                </c:pt>
                <c:pt idx="132">
                  <c:v>0.26219035620634196</c:v>
                </c:pt>
                <c:pt idx="133">
                  <c:v>0.25684662621334731</c:v>
                </c:pt>
                <c:pt idx="134">
                  <c:v>0.25017869231639728</c:v>
                </c:pt>
                <c:pt idx="135">
                  <c:v>0.2361747858263808</c:v>
                </c:pt>
                <c:pt idx="136">
                  <c:v>0.21833747772066681</c:v>
                </c:pt>
                <c:pt idx="137">
                  <c:v>0.25019335024238426</c:v>
                </c:pt>
                <c:pt idx="138">
                  <c:v>0.26693585625014404</c:v>
                </c:pt>
                <c:pt idx="139">
                  <c:v>0.27264275614244549</c:v>
                </c:pt>
                <c:pt idx="140">
                  <c:v>0.27590581500207273</c:v>
                </c:pt>
                <c:pt idx="141">
                  <c:v>0.27770359419647916</c:v>
                </c:pt>
                <c:pt idx="142">
                  <c:v>0.32800720395140087</c:v>
                </c:pt>
                <c:pt idx="143">
                  <c:v>0.29544595188184342</c:v>
                </c:pt>
                <c:pt idx="144">
                  <c:v>0.33613777107646708</c:v>
                </c:pt>
                <c:pt idx="145">
                  <c:v>0.30884456000087573</c:v>
                </c:pt>
                <c:pt idx="146">
                  <c:v>0.29318424687401068</c:v>
                </c:pt>
                <c:pt idx="147">
                  <c:v>0.26700472655218138</c:v>
                </c:pt>
                <c:pt idx="148">
                  <c:v>0.26844785999806758</c:v>
                </c:pt>
                <c:pt idx="149">
                  <c:v>0.25307612014557945</c:v>
                </c:pt>
                <c:pt idx="150">
                  <c:v>0.22459963378858053</c:v>
                </c:pt>
                <c:pt idx="151">
                  <c:v>0.2364033510000525</c:v>
                </c:pt>
                <c:pt idx="152">
                  <c:v>0.23865961900878663</c:v>
                </c:pt>
                <c:pt idx="153">
                  <c:v>0.23352083260352474</c:v>
                </c:pt>
                <c:pt idx="154">
                  <c:v>0.23301751040899579</c:v>
                </c:pt>
                <c:pt idx="155">
                  <c:v>0.23504039373234395</c:v>
                </c:pt>
                <c:pt idx="156">
                  <c:v>0.23741212242726203</c:v>
                </c:pt>
                <c:pt idx="157">
                  <c:v>0.2193086011998521</c:v>
                </c:pt>
                <c:pt idx="158">
                  <c:v>0.20617694840004194</c:v>
                </c:pt>
                <c:pt idx="159">
                  <c:v>0.20418471042695593</c:v>
                </c:pt>
                <c:pt idx="160">
                  <c:v>0.20430185747602067</c:v>
                </c:pt>
                <c:pt idx="161">
                  <c:v>0.20026804799935566</c:v>
                </c:pt>
                <c:pt idx="162">
                  <c:v>0.2012311565727635</c:v>
                </c:pt>
                <c:pt idx="163">
                  <c:v>0.228485678452228</c:v>
                </c:pt>
                <c:pt idx="164">
                  <c:v>0.20806059585659475</c:v>
                </c:pt>
                <c:pt idx="165">
                  <c:v>0.20131959888786602</c:v>
                </c:pt>
                <c:pt idx="166">
                  <c:v>0.24235065097636249</c:v>
                </c:pt>
                <c:pt idx="167">
                  <c:v>0.22850408953631413</c:v>
                </c:pt>
                <c:pt idx="168">
                  <c:v>0.21519413723503861</c:v>
                </c:pt>
                <c:pt idx="169">
                  <c:v>0.2033524441708538</c:v>
                </c:pt>
                <c:pt idx="170">
                  <c:v>0.20106475501686222</c:v>
                </c:pt>
                <c:pt idx="171">
                  <c:v>0.18657259047380748</c:v>
                </c:pt>
                <c:pt idx="172">
                  <c:v>0.20606284745908204</c:v>
                </c:pt>
                <c:pt idx="173">
                  <c:v>0.19521917252446364</c:v>
                </c:pt>
                <c:pt idx="174">
                  <c:v>0.19882227987817072</c:v>
                </c:pt>
                <c:pt idx="175">
                  <c:v>0.19569903344190551</c:v>
                </c:pt>
                <c:pt idx="176">
                  <c:v>0.19793761854023337</c:v>
                </c:pt>
                <c:pt idx="177">
                  <c:v>0.18788482212470262</c:v>
                </c:pt>
                <c:pt idx="178">
                  <c:v>0.15604804026278235</c:v>
                </c:pt>
                <c:pt idx="179">
                  <c:v>0.16019732402700115</c:v>
                </c:pt>
                <c:pt idx="180">
                  <c:v>0.15925175844574058</c:v>
                </c:pt>
                <c:pt idx="181">
                  <c:v>0.15097171535579548</c:v>
                </c:pt>
                <c:pt idx="182">
                  <c:v>0.14856789429154812</c:v>
                </c:pt>
                <c:pt idx="183">
                  <c:v>0.15958105086639951</c:v>
                </c:pt>
                <c:pt idx="184">
                  <c:v>0.1488585419858946</c:v>
                </c:pt>
                <c:pt idx="185">
                  <c:v>0.15191769726468402</c:v>
                </c:pt>
                <c:pt idx="186">
                  <c:v>0.15226042156572389</c:v>
                </c:pt>
                <c:pt idx="187">
                  <c:v>0.17317890480777459</c:v>
                </c:pt>
                <c:pt idx="188">
                  <c:v>0.17743114651585162</c:v>
                </c:pt>
                <c:pt idx="189">
                  <c:v>0.17963199227107982</c:v>
                </c:pt>
                <c:pt idx="190">
                  <c:v>0.15601990575434174</c:v>
                </c:pt>
                <c:pt idx="191">
                  <c:v>0.15204353928963832</c:v>
                </c:pt>
                <c:pt idx="192">
                  <c:v>0.1528908527705255</c:v>
                </c:pt>
                <c:pt idx="193">
                  <c:v>0.15262562285220421</c:v>
                </c:pt>
                <c:pt idx="194">
                  <c:v>0.19592057297435281</c:v>
                </c:pt>
                <c:pt idx="195">
                  <c:v>0.20159898280205299</c:v>
                </c:pt>
                <c:pt idx="196">
                  <c:v>0.1781294764156254</c:v>
                </c:pt>
                <c:pt idx="197">
                  <c:v>0.18738177982535897</c:v>
                </c:pt>
                <c:pt idx="198">
                  <c:v>0.19820501442572738</c:v>
                </c:pt>
                <c:pt idx="199">
                  <c:v>0.18983528985803697</c:v>
                </c:pt>
                <c:pt idx="200">
                  <c:v>0.15978867485877615</c:v>
                </c:pt>
                <c:pt idx="201">
                  <c:v>0.15113508685647209</c:v>
                </c:pt>
                <c:pt idx="202">
                  <c:v>0.14255184820240271</c:v>
                </c:pt>
                <c:pt idx="203">
                  <c:v>0.13993647744445284</c:v>
                </c:pt>
                <c:pt idx="204">
                  <c:v>0.14369579231253901</c:v>
                </c:pt>
                <c:pt idx="205">
                  <c:v>0.13511785114469463</c:v>
                </c:pt>
                <c:pt idx="206">
                  <c:v>0.14363646835691879</c:v>
                </c:pt>
                <c:pt idx="207">
                  <c:v>0.146480030126767</c:v>
                </c:pt>
                <c:pt idx="208">
                  <c:v>0.14331852492921851</c:v>
                </c:pt>
                <c:pt idx="209">
                  <c:v>0.13847306024440334</c:v>
                </c:pt>
                <c:pt idx="210">
                  <c:v>0.14896514753066611</c:v>
                </c:pt>
                <c:pt idx="211">
                  <c:v>0.13775700966662219</c:v>
                </c:pt>
                <c:pt idx="212">
                  <c:v>0.14516504044088549</c:v>
                </c:pt>
                <c:pt idx="213">
                  <c:v>0.14167996029491936</c:v>
                </c:pt>
                <c:pt idx="214">
                  <c:v>0.16380517459780747</c:v>
                </c:pt>
                <c:pt idx="215">
                  <c:v>0.15747560350666914</c:v>
                </c:pt>
                <c:pt idx="216">
                  <c:v>0.14160808638730407</c:v>
                </c:pt>
                <c:pt idx="217">
                  <c:v>0.15269463456130153</c:v>
                </c:pt>
                <c:pt idx="218">
                  <c:v>0.14791785582644798</c:v>
                </c:pt>
                <c:pt idx="219">
                  <c:v>0.14936134147796021</c:v>
                </c:pt>
                <c:pt idx="220">
                  <c:v>0.14339062742456041</c:v>
                </c:pt>
                <c:pt idx="221">
                  <c:v>0.15298628511694926</c:v>
                </c:pt>
                <c:pt idx="222">
                  <c:v>0.15642181626509927</c:v>
                </c:pt>
                <c:pt idx="223">
                  <c:v>0.18491845600795612</c:v>
                </c:pt>
                <c:pt idx="224">
                  <c:v>0.161086678289733</c:v>
                </c:pt>
                <c:pt idx="225">
                  <c:v>0.16082978760281602</c:v>
                </c:pt>
                <c:pt idx="226">
                  <c:v>0.14280069567648593</c:v>
                </c:pt>
                <c:pt idx="227">
                  <c:v>0.1400018362857457</c:v>
                </c:pt>
                <c:pt idx="228">
                  <c:v>0.1301915068000612</c:v>
                </c:pt>
                <c:pt idx="229">
                  <c:v>0.13848673517578702</c:v>
                </c:pt>
                <c:pt idx="230">
                  <c:v>0.14110829845023473</c:v>
                </c:pt>
                <c:pt idx="231">
                  <c:v>0.1379172749058164</c:v>
                </c:pt>
                <c:pt idx="232">
                  <c:v>0.13852680341485499</c:v>
                </c:pt>
                <c:pt idx="233">
                  <c:v>0.14094342807585786</c:v>
                </c:pt>
                <c:pt idx="234">
                  <c:v>0.13169763310553859</c:v>
                </c:pt>
                <c:pt idx="235">
                  <c:v>0.13547662846650257</c:v>
                </c:pt>
                <c:pt idx="236">
                  <c:v>0.14105113587895757</c:v>
                </c:pt>
                <c:pt idx="237">
                  <c:v>0.15200607154605686</c:v>
                </c:pt>
                <c:pt idx="238">
                  <c:v>0.17930712204064594</c:v>
                </c:pt>
                <c:pt idx="239">
                  <c:v>0.27533868370031234</c:v>
                </c:pt>
                <c:pt idx="240">
                  <c:v>0.18683321667040267</c:v>
                </c:pt>
                <c:pt idx="241">
                  <c:v>0.16775939072402513</c:v>
                </c:pt>
                <c:pt idx="242">
                  <c:v>0.16597572059387902</c:v>
                </c:pt>
                <c:pt idx="243">
                  <c:v>0.21210995687259288</c:v>
                </c:pt>
                <c:pt idx="244">
                  <c:v>0.19973123727389422</c:v>
                </c:pt>
                <c:pt idx="245">
                  <c:v>0.19338339868364335</c:v>
                </c:pt>
                <c:pt idx="246">
                  <c:v>0.17858452919070475</c:v>
                </c:pt>
                <c:pt idx="247">
                  <c:v>0.20868064390610247</c:v>
                </c:pt>
                <c:pt idx="248">
                  <c:v>0.21509556798218896</c:v>
                </c:pt>
                <c:pt idx="249">
                  <c:v>0.20639851611445528</c:v>
                </c:pt>
                <c:pt idx="250">
                  <c:v>0.18744636456320762</c:v>
                </c:pt>
                <c:pt idx="251">
                  <c:v>0.19935429690858147</c:v>
                </c:pt>
                <c:pt idx="252">
                  <c:v>0.20243766774598723</c:v>
                </c:pt>
                <c:pt idx="253">
                  <c:v>0.15713474592607993</c:v>
                </c:pt>
                <c:pt idx="254">
                  <c:v>0.16867292640242096</c:v>
                </c:pt>
                <c:pt idx="255">
                  <c:v>0.15403026948731385</c:v>
                </c:pt>
                <c:pt idx="256">
                  <c:v>0.15020729615512698</c:v>
                </c:pt>
                <c:pt idx="257">
                  <c:v>0.15733233769271943</c:v>
                </c:pt>
                <c:pt idx="258">
                  <c:v>0.17022850433880032</c:v>
                </c:pt>
                <c:pt idx="259">
                  <c:v>0.16100786622851071</c:v>
                </c:pt>
                <c:pt idx="260">
                  <c:v>0.18243774186128112</c:v>
                </c:pt>
                <c:pt idx="261">
                  <c:v>0.1847424625367986</c:v>
                </c:pt>
                <c:pt idx="262">
                  <c:v>0.19366945377744549</c:v>
                </c:pt>
                <c:pt idx="263">
                  <c:v>0.16605745571812161</c:v>
                </c:pt>
                <c:pt idx="264">
                  <c:v>0.17435846342792558</c:v>
                </c:pt>
                <c:pt idx="265">
                  <c:v>0.17886209508582099</c:v>
                </c:pt>
                <c:pt idx="266">
                  <c:v>0.17154679857587407</c:v>
                </c:pt>
                <c:pt idx="267">
                  <c:v>0.16770653043770414</c:v>
                </c:pt>
                <c:pt idx="268">
                  <c:v>0.19716376018986642</c:v>
                </c:pt>
                <c:pt idx="269">
                  <c:v>0.23181239811357315</c:v>
                </c:pt>
                <c:pt idx="270">
                  <c:v>0.26014158092616213</c:v>
                </c:pt>
                <c:pt idx="271">
                  <c:v>0.21826672299051822</c:v>
                </c:pt>
                <c:pt idx="272">
                  <c:v>0.18574401964619938</c:v>
                </c:pt>
              </c:numCache>
            </c:numRef>
          </c:val>
          <c:smooth val="0"/>
          <c:extLst xmlns:c15="http://schemas.microsoft.com/office/drawing/2012/chart">
            <c:ext xmlns:c16="http://schemas.microsoft.com/office/drawing/2014/chart" uri="{C3380CC4-5D6E-409C-BE32-E72D297353CC}">
              <c16:uniqueId val="{00000001-E1F9-4942-AFEF-9DEA3121B023}"/>
            </c:ext>
          </c:extLst>
        </c:ser>
        <c:ser>
          <c:idx val="2"/>
          <c:order val="2"/>
          <c:tx>
            <c:v>90-Day</c:v>
          </c:tx>
          <c:spPr>
            <a:ln w="28575" cap="rnd">
              <a:solidFill>
                <a:schemeClr val="accent3"/>
              </a:solidFill>
              <a:round/>
            </a:ln>
            <a:effectLst/>
          </c:spPr>
          <c:marker>
            <c:symbol val="none"/>
          </c:marke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VolTermStruct'!$D$13:$D$285</c:f>
              <c:numCache>
                <c:formatCode>0.0000</c:formatCode>
                <c:ptCount val="273"/>
                <c:pt idx="0">
                  <c:v>0.1589128963578624</c:v>
                </c:pt>
                <c:pt idx="1">
                  <c:v>0.15856276465387736</c:v>
                </c:pt>
                <c:pt idx="2">
                  <c:v>0.14734486743140895</c:v>
                </c:pt>
                <c:pt idx="3">
                  <c:v>0.14869730565045863</c:v>
                </c:pt>
                <c:pt idx="4">
                  <c:v>0.17075630274990555</c:v>
                </c:pt>
                <c:pt idx="5">
                  <c:v>0.16766474386042893</c:v>
                </c:pt>
                <c:pt idx="6">
                  <c:v>0.1616064814824171</c:v>
                </c:pt>
                <c:pt idx="7">
                  <c:v>0.1606917103022765</c:v>
                </c:pt>
                <c:pt idx="8">
                  <c:v>0.2429195539024582</c:v>
                </c:pt>
                <c:pt idx="9">
                  <c:v>0.30037950212745129</c:v>
                </c:pt>
                <c:pt idx="10">
                  <c:v>0.39631223326128145</c:v>
                </c:pt>
                <c:pt idx="11">
                  <c:v>0.6550887226858092</c:v>
                </c:pt>
                <c:pt idx="12">
                  <c:v>0.52498136271503437</c:v>
                </c:pt>
                <c:pt idx="13">
                  <c:v>0.48700355617020374</c:v>
                </c:pt>
                <c:pt idx="14">
                  <c:v>0.43793208142137419</c:v>
                </c:pt>
                <c:pt idx="15">
                  <c:v>0.36859196089586094</c:v>
                </c:pt>
                <c:pt idx="16">
                  <c:v>0.43706316980766463</c:v>
                </c:pt>
                <c:pt idx="17">
                  <c:v>0.3576817936346296</c:v>
                </c:pt>
                <c:pt idx="18">
                  <c:v>0.35762620495459552</c:v>
                </c:pt>
                <c:pt idx="19">
                  <c:v>0.33980228422953546</c:v>
                </c:pt>
                <c:pt idx="20">
                  <c:v>0.32892843499082808</c:v>
                </c:pt>
                <c:pt idx="21">
                  <c:v>0.31159571976460632</c:v>
                </c:pt>
                <c:pt idx="22">
                  <c:v>0.30018604158459439</c:v>
                </c:pt>
                <c:pt idx="23">
                  <c:v>0.29577037936813599</c:v>
                </c:pt>
                <c:pt idx="24">
                  <c:v>0.36401021756726343</c:v>
                </c:pt>
                <c:pt idx="25">
                  <c:v>0.33376317984607684</c:v>
                </c:pt>
                <c:pt idx="26">
                  <c:v>0.32745036243407549</c:v>
                </c:pt>
                <c:pt idx="27">
                  <c:v>0.32194184838790152</c:v>
                </c:pt>
                <c:pt idx="28">
                  <c:v>0.32707469937447547</c:v>
                </c:pt>
                <c:pt idx="29">
                  <c:v>0.29395590179992614</c:v>
                </c:pt>
                <c:pt idx="30">
                  <c:v>0.30113189738168877</c:v>
                </c:pt>
                <c:pt idx="31">
                  <c:v>0.28973497877612103</c:v>
                </c:pt>
                <c:pt idx="32">
                  <c:v>0.29206635275013648</c:v>
                </c:pt>
                <c:pt idx="33">
                  <c:v>0.27380347625717227</c:v>
                </c:pt>
                <c:pt idx="34">
                  <c:v>0.27995550056624136</c:v>
                </c:pt>
                <c:pt idx="35">
                  <c:v>0.3221491494329895</c:v>
                </c:pt>
                <c:pt idx="36">
                  <c:v>0.34547462469122908</c:v>
                </c:pt>
                <c:pt idx="37">
                  <c:v>0.30423476554416951</c:v>
                </c:pt>
                <c:pt idx="38">
                  <c:v>0.3178882771195915</c:v>
                </c:pt>
                <c:pt idx="39">
                  <c:v>0.3151295161961134</c:v>
                </c:pt>
                <c:pt idx="40">
                  <c:v>0.32092401734693499</c:v>
                </c:pt>
                <c:pt idx="41">
                  <c:v>0.28523693426432156</c:v>
                </c:pt>
                <c:pt idx="42">
                  <c:v>0.30441098786352461</c:v>
                </c:pt>
                <c:pt idx="43">
                  <c:v>0.33705988983855822</c:v>
                </c:pt>
                <c:pt idx="44">
                  <c:v>0.26405955455393315</c:v>
                </c:pt>
                <c:pt idx="45">
                  <c:v>0.25498264008471494</c:v>
                </c:pt>
                <c:pt idx="46">
                  <c:v>0.24990456389866006</c:v>
                </c:pt>
                <c:pt idx="47">
                  <c:v>0.24589476243269395</c:v>
                </c:pt>
                <c:pt idx="48">
                  <c:v>0.23800595746904771</c:v>
                </c:pt>
                <c:pt idx="49">
                  <c:v>0.25978354475856369</c:v>
                </c:pt>
                <c:pt idx="50">
                  <c:v>0.27373409278088467</c:v>
                </c:pt>
                <c:pt idx="51">
                  <c:v>0.2658088092547129</c:v>
                </c:pt>
                <c:pt idx="52">
                  <c:v>0.27218510185375094</c:v>
                </c:pt>
                <c:pt idx="53">
                  <c:v>0.26220604996705477</c:v>
                </c:pt>
                <c:pt idx="54">
                  <c:v>0.26638661459296475</c:v>
                </c:pt>
                <c:pt idx="55">
                  <c:v>0.26913565321152838</c:v>
                </c:pt>
                <c:pt idx="56">
                  <c:v>0.29302568155438757</c:v>
                </c:pt>
                <c:pt idx="57">
                  <c:v>0.26896356390199699</c:v>
                </c:pt>
                <c:pt idx="58">
                  <c:v>0.27440687748685627</c:v>
                </c:pt>
                <c:pt idx="59">
                  <c:v>0.27146939011332699</c:v>
                </c:pt>
                <c:pt idx="60">
                  <c:v>0.27555042965504878</c:v>
                </c:pt>
                <c:pt idx="61">
                  <c:v>0.27182180346029067</c:v>
                </c:pt>
                <c:pt idx="62">
                  <c:v>0.24790797029932415</c:v>
                </c:pt>
                <c:pt idx="63">
                  <c:v>0.24020053795712665</c:v>
                </c:pt>
                <c:pt idx="64">
                  <c:v>0.22506529800592531</c:v>
                </c:pt>
                <c:pt idx="65">
                  <c:v>0.21179849442966256</c:v>
                </c:pt>
                <c:pt idx="66">
                  <c:v>0.20769848238675834</c:v>
                </c:pt>
                <c:pt idx="67">
                  <c:v>0.22243742974311601</c:v>
                </c:pt>
                <c:pt idx="68">
                  <c:v>0.21129744311507548</c:v>
                </c:pt>
                <c:pt idx="69">
                  <c:v>0.22406754494840955</c:v>
                </c:pt>
                <c:pt idx="70">
                  <c:v>0.23819804714628826</c:v>
                </c:pt>
                <c:pt idx="71">
                  <c:v>0.24266767054247107</c:v>
                </c:pt>
                <c:pt idx="72">
                  <c:v>0.22425925492454668</c:v>
                </c:pt>
                <c:pt idx="73">
                  <c:v>0.21425577296344356</c:v>
                </c:pt>
                <c:pt idx="74">
                  <c:v>0.20741809813955739</c:v>
                </c:pt>
                <c:pt idx="75">
                  <c:v>0.20664403389822833</c:v>
                </c:pt>
                <c:pt idx="76">
                  <c:v>0.20260634245534517</c:v>
                </c:pt>
                <c:pt idx="77">
                  <c:v>0.19636510512039104</c:v>
                </c:pt>
                <c:pt idx="78">
                  <c:v>0.20214415807130806</c:v>
                </c:pt>
                <c:pt idx="79">
                  <c:v>0.21164956438135138</c:v>
                </c:pt>
                <c:pt idx="80">
                  <c:v>0.23244597221032937</c:v>
                </c:pt>
                <c:pt idx="81">
                  <c:v>0.22885150162206735</c:v>
                </c:pt>
                <c:pt idx="82">
                  <c:v>0.21990293538005209</c:v>
                </c:pt>
                <c:pt idx="83">
                  <c:v>0.21072472910327558</c:v>
                </c:pt>
                <c:pt idx="84">
                  <c:v>0.21753173657114255</c:v>
                </c:pt>
                <c:pt idx="85">
                  <c:v>0.21397882177629529</c:v>
                </c:pt>
                <c:pt idx="86">
                  <c:v>0.20659986735579045</c:v>
                </c:pt>
                <c:pt idx="87">
                  <c:v>0.21574789315403789</c:v>
                </c:pt>
                <c:pt idx="88">
                  <c:v>0.22663032945908018</c:v>
                </c:pt>
                <c:pt idx="89">
                  <c:v>0.25426181592462432</c:v>
                </c:pt>
                <c:pt idx="90">
                  <c:v>0.24191467157114732</c:v>
                </c:pt>
                <c:pt idx="91">
                  <c:v>0.2336163087795734</c:v>
                </c:pt>
                <c:pt idx="92">
                  <c:v>0.2240139293719649</c:v>
                </c:pt>
                <c:pt idx="93">
                  <c:v>0.19888686156072644</c:v>
                </c:pt>
                <c:pt idx="94">
                  <c:v>0.20113582131818036</c:v>
                </c:pt>
                <c:pt idx="95">
                  <c:v>0.20137946428853495</c:v>
                </c:pt>
                <c:pt idx="96">
                  <c:v>0.21360509942272798</c:v>
                </c:pt>
                <c:pt idx="97">
                  <c:v>0.20802197711519876</c:v>
                </c:pt>
                <c:pt idx="98">
                  <c:v>0.22550857173757602</c:v>
                </c:pt>
                <c:pt idx="99">
                  <c:v>0.28386325483875413</c:v>
                </c:pt>
                <c:pt idx="100">
                  <c:v>0.25270590010626814</c:v>
                </c:pt>
                <c:pt idx="101">
                  <c:v>0.25188140207929333</c:v>
                </c:pt>
                <c:pt idx="102">
                  <c:v>0.25091471044306446</c:v>
                </c:pt>
                <c:pt idx="103">
                  <c:v>0.22573539277977128</c:v>
                </c:pt>
                <c:pt idx="104">
                  <c:v>0.2160060937339793</c:v>
                </c:pt>
                <c:pt idx="105">
                  <c:v>0.21942085743036568</c:v>
                </c:pt>
                <c:pt idx="106">
                  <c:v>0.2523992498362348</c:v>
                </c:pt>
                <c:pt idx="107">
                  <c:v>0.32086819894785945</c:v>
                </c:pt>
                <c:pt idx="108">
                  <c:v>0.24853153086959659</c:v>
                </c:pt>
                <c:pt idx="109">
                  <c:v>0.24514549456701512</c:v>
                </c:pt>
                <c:pt idx="110">
                  <c:v>0.27429715836819007</c:v>
                </c:pt>
                <c:pt idx="111">
                  <c:v>0.29524483327489048</c:v>
                </c:pt>
                <c:pt idx="112">
                  <c:v>0.33325006995827922</c:v>
                </c:pt>
                <c:pt idx="113">
                  <c:v>0.35658323996075431</c:v>
                </c:pt>
                <c:pt idx="114">
                  <c:v>0.32114289505246663</c:v>
                </c:pt>
                <c:pt idx="115">
                  <c:v>0.26036108842373373</c:v>
                </c:pt>
                <c:pt idx="116">
                  <c:v>0.2336793874558111</c:v>
                </c:pt>
                <c:pt idx="117">
                  <c:v>0.24966541026096631</c:v>
                </c:pt>
                <c:pt idx="118">
                  <c:v>0.2725464487960787</c:v>
                </c:pt>
                <c:pt idx="119">
                  <c:v>0.24845376015948736</c:v>
                </c:pt>
                <c:pt idx="120">
                  <c:v>0.33147992566681678</c:v>
                </c:pt>
                <c:pt idx="121">
                  <c:v>0.30745049998979779</c:v>
                </c:pt>
                <c:pt idx="122">
                  <c:v>0.33941263205763766</c:v>
                </c:pt>
                <c:pt idx="123">
                  <c:v>0.28514579590948175</c:v>
                </c:pt>
                <c:pt idx="124">
                  <c:v>0.30934741264807553</c:v>
                </c:pt>
                <c:pt idx="125">
                  <c:v>0.28244734996868853</c:v>
                </c:pt>
                <c:pt idx="126">
                  <c:v>0.26551527088101201</c:v>
                </c:pt>
                <c:pt idx="127">
                  <c:v>0.33334598501480489</c:v>
                </c:pt>
                <c:pt idx="128">
                  <c:v>0.31397617547894663</c:v>
                </c:pt>
                <c:pt idx="129">
                  <c:v>0.29350145429174629</c:v>
                </c:pt>
                <c:pt idx="130">
                  <c:v>0.29013095438119502</c:v>
                </c:pt>
                <c:pt idx="131">
                  <c:v>0.28794553171571735</c:v>
                </c:pt>
                <c:pt idx="132">
                  <c:v>0.27341631583830728</c:v>
                </c:pt>
                <c:pt idx="133">
                  <c:v>0.26774526327795978</c:v>
                </c:pt>
                <c:pt idx="134">
                  <c:v>0.26044036987616892</c:v>
                </c:pt>
                <c:pt idx="135">
                  <c:v>0.24850872883241582</c:v>
                </c:pt>
                <c:pt idx="136">
                  <c:v>0.23333286140983714</c:v>
                </c:pt>
                <c:pt idx="137">
                  <c:v>0.2615034843050677</c:v>
                </c:pt>
                <c:pt idx="138">
                  <c:v>0.27416364605798249</c:v>
                </c:pt>
                <c:pt idx="139">
                  <c:v>0.27769151424148014</c:v>
                </c:pt>
                <c:pt idx="140">
                  <c:v>0.28066290380051884</c:v>
                </c:pt>
                <c:pt idx="141">
                  <c:v>0.28054350958358037</c:v>
                </c:pt>
                <c:pt idx="142">
                  <c:v>0.32679761519139283</c:v>
                </c:pt>
                <c:pt idx="143">
                  <c:v>0.29826806570691144</c:v>
                </c:pt>
                <c:pt idx="144">
                  <c:v>0.33582066727769927</c:v>
                </c:pt>
                <c:pt idx="145">
                  <c:v>0.31083412188492066</c:v>
                </c:pt>
                <c:pt idx="146">
                  <c:v>0.29536749354057579</c:v>
                </c:pt>
                <c:pt idx="147">
                  <c:v>0.26935513857568771</c:v>
                </c:pt>
                <c:pt idx="148">
                  <c:v>0.2721490596876846</c:v>
                </c:pt>
                <c:pt idx="149">
                  <c:v>0.26496655482366904</c:v>
                </c:pt>
                <c:pt idx="150">
                  <c:v>0.24033219152499966</c:v>
                </c:pt>
                <c:pt idx="151">
                  <c:v>0.24911416010583826</c:v>
                </c:pt>
                <c:pt idx="152">
                  <c:v>0.24859708541484379</c:v>
                </c:pt>
                <c:pt idx="153">
                  <c:v>0.24381033401075769</c:v>
                </c:pt>
                <c:pt idx="154">
                  <c:v>0.24503780129553407</c:v>
                </c:pt>
                <c:pt idx="155">
                  <c:v>0.2441977163248096</c:v>
                </c:pt>
                <c:pt idx="156">
                  <c:v>0.24511429916607139</c:v>
                </c:pt>
                <c:pt idx="157">
                  <c:v>0.22679253235067071</c:v>
                </c:pt>
                <c:pt idx="158">
                  <c:v>0.21360210005933139</c:v>
                </c:pt>
                <c:pt idx="159">
                  <c:v>0.21035394895168097</c:v>
                </c:pt>
                <c:pt idx="160">
                  <c:v>0.2092124940685629</c:v>
                </c:pt>
                <c:pt idx="161">
                  <c:v>0.20770722411805331</c:v>
                </c:pt>
                <c:pt idx="162">
                  <c:v>0.21163993753574406</c:v>
                </c:pt>
                <c:pt idx="163">
                  <c:v>0.23549318943425571</c:v>
                </c:pt>
                <c:pt idx="164">
                  <c:v>0.21638134931204953</c:v>
                </c:pt>
                <c:pt idx="165">
                  <c:v>0.20792913986961886</c:v>
                </c:pt>
                <c:pt idx="166">
                  <c:v>0.24813130356337801</c:v>
                </c:pt>
                <c:pt idx="167">
                  <c:v>0.23696410605702042</c:v>
                </c:pt>
                <c:pt idx="168">
                  <c:v>0.22478464914174859</c:v>
                </c:pt>
                <c:pt idx="169">
                  <c:v>0.21394048736737573</c:v>
                </c:pt>
                <c:pt idx="170">
                  <c:v>0.21020041767344463</c:v>
                </c:pt>
                <c:pt idx="171">
                  <c:v>0.19806913240769852</c:v>
                </c:pt>
                <c:pt idx="172">
                  <c:v>0.21875316889573512</c:v>
                </c:pt>
                <c:pt idx="173">
                  <c:v>0.20756636087297628</c:v>
                </c:pt>
                <c:pt idx="174">
                  <c:v>0.21202742300489832</c:v>
                </c:pt>
                <c:pt idx="175">
                  <c:v>0.20988216833004869</c:v>
                </c:pt>
                <c:pt idx="176">
                  <c:v>0.21063076733157696</c:v>
                </c:pt>
                <c:pt idx="177">
                  <c:v>0.20077814792773288</c:v>
                </c:pt>
                <c:pt idx="178">
                  <c:v>0.1694419480989125</c:v>
                </c:pt>
                <c:pt idx="179">
                  <c:v>0.17199711870480411</c:v>
                </c:pt>
                <c:pt idx="180">
                  <c:v>0.17184494289257748</c:v>
                </c:pt>
                <c:pt idx="181">
                  <c:v>0.16297496897044628</c:v>
                </c:pt>
                <c:pt idx="182">
                  <c:v>0.15943861651812621</c:v>
                </c:pt>
                <c:pt idx="183">
                  <c:v>0.16925724392766478</c:v>
                </c:pt>
                <c:pt idx="184">
                  <c:v>0.16083017503347991</c:v>
                </c:pt>
                <c:pt idx="185">
                  <c:v>0.16323366061966729</c:v>
                </c:pt>
                <c:pt idx="186">
                  <c:v>0.16409069684667391</c:v>
                </c:pt>
                <c:pt idx="187">
                  <c:v>0.18211027086470177</c:v>
                </c:pt>
                <c:pt idx="188">
                  <c:v>0.18612327107742926</c:v>
                </c:pt>
                <c:pt idx="189">
                  <c:v>0.18816853583282145</c:v>
                </c:pt>
                <c:pt idx="190">
                  <c:v>0.1670827916305303</c:v>
                </c:pt>
                <c:pt idx="191">
                  <c:v>0.16257374112415782</c:v>
                </c:pt>
                <c:pt idx="192">
                  <c:v>0.16268439226516218</c:v>
                </c:pt>
                <c:pt idx="193">
                  <c:v>0.16127493035287499</c:v>
                </c:pt>
                <c:pt idx="194">
                  <c:v>0.19924957841300642</c:v>
                </c:pt>
                <c:pt idx="195">
                  <c:v>0.20498097425009487</c:v>
                </c:pt>
                <c:pt idx="196">
                  <c:v>0.18307099827633741</c:v>
                </c:pt>
                <c:pt idx="197">
                  <c:v>0.1925195033449669</c:v>
                </c:pt>
                <c:pt idx="198">
                  <c:v>0.20311464542814675</c:v>
                </c:pt>
                <c:pt idx="199">
                  <c:v>0.19606300617802286</c:v>
                </c:pt>
                <c:pt idx="200">
                  <c:v>0.1689967545120267</c:v>
                </c:pt>
                <c:pt idx="201">
                  <c:v>0.16229528550760142</c:v>
                </c:pt>
                <c:pt idx="202">
                  <c:v>0.15541190667357249</c:v>
                </c:pt>
                <c:pt idx="203">
                  <c:v>0.1528816835295671</c:v>
                </c:pt>
                <c:pt idx="204">
                  <c:v>0.15574450708452775</c:v>
                </c:pt>
                <c:pt idx="205">
                  <c:v>0.14760119784079354</c:v>
                </c:pt>
                <c:pt idx="206">
                  <c:v>0.1558015608484801</c:v>
                </c:pt>
                <c:pt idx="207">
                  <c:v>0.15769798729036474</c:v>
                </c:pt>
                <c:pt idx="208">
                  <c:v>0.15375563036893977</c:v>
                </c:pt>
                <c:pt idx="209">
                  <c:v>0.14807077047081649</c:v>
                </c:pt>
                <c:pt idx="210">
                  <c:v>0.15722450222104759</c:v>
                </c:pt>
                <c:pt idx="211">
                  <c:v>0.145730315726391</c:v>
                </c:pt>
                <c:pt idx="212">
                  <c:v>0.1526024436162158</c:v>
                </c:pt>
                <c:pt idx="213">
                  <c:v>0.14993264507346582</c:v>
                </c:pt>
                <c:pt idx="214">
                  <c:v>0.16879539553138534</c:v>
                </c:pt>
                <c:pt idx="215">
                  <c:v>0.16450894861204279</c:v>
                </c:pt>
                <c:pt idx="216">
                  <c:v>0.14952334711094734</c:v>
                </c:pt>
                <c:pt idx="217">
                  <c:v>0.15938995979065437</c:v>
                </c:pt>
                <c:pt idx="218">
                  <c:v>0.15656015845355273</c:v>
                </c:pt>
                <c:pt idx="219">
                  <c:v>0.15749452253018306</c:v>
                </c:pt>
                <c:pt idx="220">
                  <c:v>0.15231920287978548</c:v>
                </c:pt>
                <c:pt idx="221">
                  <c:v>0.16029490662635543</c:v>
                </c:pt>
                <c:pt idx="222">
                  <c:v>0.16339161627628207</c:v>
                </c:pt>
                <c:pt idx="223">
                  <c:v>0.18821810090090516</c:v>
                </c:pt>
                <c:pt idx="224">
                  <c:v>0.16796394632378123</c:v>
                </c:pt>
                <c:pt idx="225">
                  <c:v>0.16512291579836072</c:v>
                </c:pt>
                <c:pt idx="226">
                  <c:v>0.14946623481847054</c:v>
                </c:pt>
                <c:pt idx="227">
                  <c:v>0.14690324117285658</c:v>
                </c:pt>
                <c:pt idx="228">
                  <c:v>0.13908074885696659</c:v>
                </c:pt>
                <c:pt idx="229">
                  <c:v>0.14660028539205627</c:v>
                </c:pt>
                <c:pt idx="230">
                  <c:v>0.14834665754947304</c:v>
                </c:pt>
                <c:pt idx="231">
                  <c:v>0.14486691093878726</c:v>
                </c:pt>
                <c:pt idx="232">
                  <c:v>0.14707626186680042</c:v>
                </c:pt>
                <c:pt idx="233">
                  <c:v>0.14956509026799036</c:v>
                </c:pt>
                <c:pt idx="234">
                  <c:v>0.14131965157304568</c:v>
                </c:pt>
                <c:pt idx="235">
                  <c:v>0.14416760423028493</c:v>
                </c:pt>
                <c:pt idx="236">
                  <c:v>0.14936955022903953</c:v>
                </c:pt>
                <c:pt idx="237">
                  <c:v>0.16036499173510924</c:v>
                </c:pt>
                <c:pt idx="238">
                  <c:v>0.18459069114833801</c:v>
                </c:pt>
                <c:pt idx="239">
                  <c:v>0.27309928230944364</c:v>
                </c:pt>
                <c:pt idx="240">
                  <c:v>0.1979471032456756</c:v>
                </c:pt>
                <c:pt idx="241">
                  <c:v>0.18403449828495186</c:v>
                </c:pt>
                <c:pt idx="242">
                  <c:v>0.17901666622652962</c:v>
                </c:pt>
                <c:pt idx="243">
                  <c:v>0.21813399257654714</c:v>
                </c:pt>
                <c:pt idx="244">
                  <c:v>0.20628906691626059</c:v>
                </c:pt>
                <c:pt idx="245">
                  <c:v>0.20113880461107725</c:v>
                </c:pt>
                <c:pt idx="246">
                  <c:v>0.18678169003197756</c:v>
                </c:pt>
                <c:pt idx="247">
                  <c:v>0.21099383388253826</c:v>
                </c:pt>
                <c:pt idx="248">
                  <c:v>0.21682090067902746</c:v>
                </c:pt>
                <c:pt idx="249">
                  <c:v>0.20795751829641204</c:v>
                </c:pt>
                <c:pt idx="250">
                  <c:v>0.19154611125259269</c:v>
                </c:pt>
                <c:pt idx="251">
                  <c:v>0.20033929403025288</c:v>
                </c:pt>
                <c:pt idx="252">
                  <c:v>0.20240141783128512</c:v>
                </c:pt>
                <c:pt idx="253">
                  <c:v>0.16641049646467401</c:v>
                </c:pt>
                <c:pt idx="254">
                  <c:v>0.17630117114351249</c:v>
                </c:pt>
                <c:pt idx="255">
                  <c:v>0.164339615171403</c:v>
                </c:pt>
                <c:pt idx="256">
                  <c:v>0.16112120925132631</c:v>
                </c:pt>
                <c:pt idx="257">
                  <c:v>0.16923534119282413</c:v>
                </c:pt>
                <c:pt idx="258">
                  <c:v>0.18110356181326248</c:v>
                </c:pt>
                <c:pt idx="259">
                  <c:v>0.17323275958183176</c:v>
                </c:pt>
                <c:pt idx="260">
                  <c:v>0.19198339963789177</c:v>
                </c:pt>
                <c:pt idx="261">
                  <c:v>0.19276001254370054</c:v>
                </c:pt>
                <c:pt idx="262">
                  <c:v>0.20040602832083684</c:v>
                </c:pt>
                <c:pt idx="263">
                  <c:v>0.17562035413251723</c:v>
                </c:pt>
                <c:pt idx="264">
                  <c:v>0.18279843656082861</c:v>
                </c:pt>
                <c:pt idx="265">
                  <c:v>0.18676917679462465</c:v>
                </c:pt>
                <c:pt idx="266">
                  <c:v>0.18234700323348912</c:v>
                </c:pt>
                <c:pt idx="267">
                  <c:v>0.17925555218008513</c:v>
                </c:pt>
                <c:pt idx="268">
                  <c:v>0.20256809574182894</c:v>
                </c:pt>
                <c:pt idx="269">
                  <c:v>0.23115903542952226</c:v>
                </c:pt>
                <c:pt idx="270">
                  <c:v>0.25580026556175317</c:v>
                </c:pt>
                <c:pt idx="271">
                  <c:v>0.22028570614595502</c:v>
                </c:pt>
                <c:pt idx="272">
                  <c:v>0.19169930817423178</c:v>
                </c:pt>
              </c:numCache>
            </c:numRef>
          </c:val>
          <c:smooth val="0"/>
          <c:extLst>
            <c:ext xmlns:c16="http://schemas.microsoft.com/office/drawing/2014/chart" uri="{C3380CC4-5D6E-409C-BE32-E72D297353CC}">
              <c16:uniqueId val="{00000002-E1F9-4942-AFEF-9DEA3121B023}"/>
            </c:ext>
          </c:extLst>
        </c:ser>
        <c:ser>
          <c:idx val="5"/>
          <c:order val="5"/>
          <c:tx>
            <c:v>6-Month</c:v>
          </c:tx>
          <c:spPr>
            <a:ln w="28575" cap="rnd">
              <a:solidFill>
                <a:schemeClr val="accent5"/>
              </a:solidFill>
              <a:round/>
            </a:ln>
            <a:effectLst/>
          </c:spPr>
          <c:marker>
            <c:symbol val="none"/>
          </c:marke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VolTermStruct'!$G$13:$G$285</c:f>
              <c:numCache>
                <c:formatCode>0.0000</c:formatCode>
                <c:ptCount val="273"/>
                <c:pt idx="0">
                  <c:v>0.17142739671158438</c:v>
                </c:pt>
                <c:pt idx="1">
                  <c:v>0.17009761342280649</c:v>
                </c:pt>
                <c:pt idx="2">
                  <c:v>0.15984430662051577</c:v>
                </c:pt>
                <c:pt idx="3">
                  <c:v>0.15954969639686781</c:v>
                </c:pt>
                <c:pt idx="4">
                  <c:v>0.17404798787454842</c:v>
                </c:pt>
                <c:pt idx="5">
                  <c:v>0.17131231161701371</c:v>
                </c:pt>
                <c:pt idx="6">
                  <c:v>0.16837713089409803</c:v>
                </c:pt>
                <c:pt idx="7">
                  <c:v>0.16847852162601093</c:v>
                </c:pt>
                <c:pt idx="8">
                  <c:v>0.22182256601006078</c:v>
                </c:pt>
                <c:pt idx="9">
                  <c:v>0.26226559181084613</c:v>
                </c:pt>
                <c:pt idx="10">
                  <c:v>0.34391812425425672</c:v>
                </c:pt>
                <c:pt idx="11">
                  <c:v>0.54773463116926191</c:v>
                </c:pt>
                <c:pt idx="12">
                  <c:v>0.41927578414904493</c:v>
                </c:pt>
                <c:pt idx="13">
                  <c:v>0.4288295842742903</c:v>
                </c:pt>
                <c:pt idx="14">
                  <c:v>0.39842128566059976</c:v>
                </c:pt>
                <c:pt idx="15">
                  <c:v>0.35237400865697094</c:v>
                </c:pt>
                <c:pt idx="16">
                  <c:v>0.40694941719480437</c:v>
                </c:pt>
                <c:pt idx="17">
                  <c:v>0.35315553828132684</c:v>
                </c:pt>
                <c:pt idx="18">
                  <c:v>0.3561316127100016</c:v>
                </c:pt>
                <c:pt idx="19">
                  <c:v>0.34761028493620072</c:v>
                </c:pt>
                <c:pt idx="20">
                  <c:v>0.3381988661103067</c:v>
                </c:pt>
                <c:pt idx="21">
                  <c:v>0.32785763432579906</c:v>
                </c:pt>
                <c:pt idx="22">
                  <c:v>0.31938674419528468</c:v>
                </c:pt>
                <c:pt idx="23">
                  <c:v>0.31255486303512259</c:v>
                </c:pt>
                <c:pt idx="24">
                  <c:v>0.36828938461154298</c:v>
                </c:pt>
                <c:pt idx="25">
                  <c:v>0.34496827083975934</c:v>
                </c:pt>
                <c:pt idx="26">
                  <c:v>0.33574570760127753</c:v>
                </c:pt>
                <c:pt idx="27">
                  <c:v>0.3285293357519804</c:v>
                </c:pt>
                <c:pt idx="28">
                  <c:v>0.33688561889044999</c:v>
                </c:pt>
                <c:pt idx="29">
                  <c:v>0.31123421058167111</c:v>
                </c:pt>
                <c:pt idx="30">
                  <c:v>0.31794027868795111</c:v>
                </c:pt>
                <c:pt idx="31">
                  <c:v>0.30979742414544892</c:v>
                </c:pt>
                <c:pt idx="32">
                  <c:v>0.31114845145605691</c:v>
                </c:pt>
                <c:pt idx="33">
                  <c:v>0.29738266196644264</c:v>
                </c:pt>
                <c:pt idx="34">
                  <c:v>0.29482777804667754</c:v>
                </c:pt>
                <c:pt idx="35">
                  <c:v>0.32540268645967169</c:v>
                </c:pt>
                <c:pt idx="36">
                  <c:v>0.33691334168458115</c:v>
                </c:pt>
                <c:pt idx="37">
                  <c:v>0.3152041037852546</c:v>
                </c:pt>
                <c:pt idx="38">
                  <c:v>0.32748679326529367</c:v>
                </c:pt>
                <c:pt idx="39">
                  <c:v>0.32238424999493948</c:v>
                </c:pt>
                <c:pt idx="40">
                  <c:v>0.32965606260646829</c:v>
                </c:pt>
                <c:pt idx="41">
                  <c:v>0.29656319358349537</c:v>
                </c:pt>
                <c:pt idx="42">
                  <c:v>0.30273859239608619</c:v>
                </c:pt>
                <c:pt idx="43">
                  <c:v>0.32263483400526644</c:v>
                </c:pt>
                <c:pt idx="44">
                  <c:v>0.27124907270743487</c:v>
                </c:pt>
                <c:pt idx="45">
                  <c:v>0.268069799258918</c:v>
                </c:pt>
                <c:pt idx="46">
                  <c:v>0.26451496530965707</c:v>
                </c:pt>
                <c:pt idx="47">
                  <c:v>0.26220306170580548</c:v>
                </c:pt>
                <c:pt idx="48">
                  <c:v>0.26003324869409239</c:v>
                </c:pt>
                <c:pt idx="49">
                  <c:v>0.27679302042674747</c:v>
                </c:pt>
                <c:pt idx="50">
                  <c:v>0.288347599947192</c:v>
                </c:pt>
                <c:pt idx="51">
                  <c:v>0.28322829388080123</c:v>
                </c:pt>
                <c:pt idx="52">
                  <c:v>0.2859044451298724</c:v>
                </c:pt>
                <c:pt idx="53">
                  <c:v>0.27971454654239791</c:v>
                </c:pt>
                <c:pt idx="54">
                  <c:v>0.27789159410139869</c:v>
                </c:pt>
                <c:pt idx="55">
                  <c:v>0.28360706864283203</c:v>
                </c:pt>
                <c:pt idx="56">
                  <c:v>0.30497169333374607</c:v>
                </c:pt>
                <c:pt idx="57">
                  <c:v>0.289638404451461</c:v>
                </c:pt>
                <c:pt idx="58">
                  <c:v>0.29912896203551365</c:v>
                </c:pt>
                <c:pt idx="59">
                  <c:v>0.29349916890818722</c:v>
                </c:pt>
                <c:pt idx="60">
                  <c:v>0.29632581066746322</c:v>
                </c:pt>
                <c:pt idx="61">
                  <c:v>0.28994660394574423</c:v>
                </c:pt>
                <c:pt idx="62">
                  <c:v>0.27333797459929787</c:v>
                </c:pt>
                <c:pt idx="63">
                  <c:v>0.26319808590923949</c:v>
                </c:pt>
                <c:pt idx="64">
                  <c:v>0.24691204328647998</c:v>
                </c:pt>
                <c:pt idx="65">
                  <c:v>0.23471672936993493</c:v>
                </c:pt>
                <c:pt idx="66">
                  <c:v>0.23103979165617314</c:v>
                </c:pt>
                <c:pt idx="67">
                  <c:v>0.24475809014416022</c:v>
                </c:pt>
                <c:pt idx="68">
                  <c:v>0.23694630112783846</c:v>
                </c:pt>
                <c:pt idx="69">
                  <c:v>0.24564281768933133</c:v>
                </c:pt>
                <c:pt idx="70">
                  <c:v>0.25478739619572738</c:v>
                </c:pt>
                <c:pt idx="71">
                  <c:v>0.26162419563872896</c:v>
                </c:pt>
                <c:pt idx="72">
                  <c:v>0.24630828755755851</c:v>
                </c:pt>
                <c:pt idx="73">
                  <c:v>0.23828812959238765</c:v>
                </c:pt>
                <c:pt idx="74">
                  <c:v>0.23299442068748122</c:v>
                </c:pt>
                <c:pt idx="75">
                  <c:v>0.23112731938588985</c:v>
                </c:pt>
                <c:pt idx="76">
                  <c:v>0.22787216979585756</c:v>
                </c:pt>
                <c:pt idx="77">
                  <c:v>0.22206374820595984</c:v>
                </c:pt>
                <c:pt idx="78">
                  <c:v>0.22492497514325138</c:v>
                </c:pt>
                <c:pt idx="79">
                  <c:v>0.23326687834190044</c:v>
                </c:pt>
                <c:pt idx="80">
                  <c:v>0.24672312279185302</c:v>
                </c:pt>
                <c:pt idx="81">
                  <c:v>0.24774083497500005</c:v>
                </c:pt>
                <c:pt idx="82">
                  <c:v>0.24278390439442152</c:v>
                </c:pt>
                <c:pt idx="83">
                  <c:v>0.2400471767516755</c:v>
                </c:pt>
                <c:pt idx="84">
                  <c:v>0.24162382350878769</c:v>
                </c:pt>
                <c:pt idx="85">
                  <c:v>0.2400772775309126</c:v>
                </c:pt>
                <c:pt idx="86">
                  <c:v>0.23504000075125228</c:v>
                </c:pt>
                <c:pt idx="87">
                  <c:v>0.24251622820493599</c:v>
                </c:pt>
                <c:pt idx="88">
                  <c:v>0.24947990283130697</c:v>
                </c:pt>
                <c:pt idx="89">
                  <c:v>0.2662914705574288</c:v>
                </c:pt>
                <c:pt idx="90">
                  <c:v>0.25996175174574732</c:v>
                </c:pt>
                <c:pt idx="91">
                  <c:v>0.253371926779839</c:v>
                </c:pt>
                <c:pt idx="92">
                  <c:v>0.24675985145937673</c:v>
                </c:pt>
                <c:pt idx="93">
                  <c:v>0.23158291546056728</c:v>
                </c:pt>
                <c:pt idx="94">
                  <c:v>0.23026360054981204</c:v>
                </c:pt>
                <c:pt idx="95">
                  <c:v>0.23122174133269405</c:v>
                </c:pt>
                <c:pt idx="96">
                  <c:v>0.24088511717814901</c:v>
                </c:pt>
                <c:pt idx="97">
                  <c:v>0.23892970425061336</c:v>
                </c:pt>
                <c:pt idx="98">
                  <c:v>0.25253038760592439</c:v>
                </c:pt>
                <c:pt idx="99">
                  <c:v>0.29063854507593667</c:v>
                </c:pt>
                <c:pt idx="100">
                  <c:v>0.26977940446414894</c:v>
                </c:pt>
                <c:pt idx="101">
                  <c:v>0.27533207745275545</c:v>
                </c:pt>
                <c:pt idx="102">
                  <c:v>0.27562707338325748</c:v>
                </c:pt>
                <c:pt idx="103">
                  <c:v>0.2583332943642257</c:v>
                </c:pt>
                <c:pt idx="104">
                  <c:v>0.24822086624441836</c:v>
                </c:pt>
                <c:pt idx="105">
                  <c:v>0.24639230054917602</c:v>
                </c:pt>
                <c:pt idx="106">
                  <c:v>0.26823989262199527</c:v>
                </c:pt>
                <c:pt idx="107">
                  <c:v>0.31479870846500779</c:v>
                </c:pt>
                <c:pt idx="108">
                  <c:v>0.26150156928006768</c:v>
                </c:pt>
                <c:pt idx="109">
                  <c:v>0.26304401860550458</c:v>
                </c:pt>
                <c:pt idx="110">
                  <c:v>0.2822873765619649</c:v>
                </c:pt>
                <c:pt idx="111">
                  <c:v>0.29373893398005863</c:v>
                </c:pt>
                <c:pt idx="112">
                  <c:v>0.32377375065186531</c:v>
                </c:pt>
                <c:pt idx="113">
                  <c:v>0.34618061907937098</c:v>
                </c:pt>
                <c:pt idx="114">
                  <c:v>0.32696152114440635</c:v>
                </c:pt>
                <c:pt idx="115">
                  <c:v>0.27749474794747281</c:v>
                </c:pt>
                <c:pt idx="116">
                  <c:v>0.25923468695755464</c:v>
                </c:pt>
                <c:pt idx="117">
                  <c:v>0.27378037697615404</c:v>
                </c:pt>
                <c:pt idx="118">
                  <c:v>0.2898120970507404</c:v>
                </c:pt>
                <c:pt idx="119">
                  <c:v>0.27356712225681173</c:v>
                </c:pt>
                <c:pt idx="120">
                  <c:v>0.33020583602090364</c:v>
                </c:pt>
                <c:pt idx="121">
                  <c:v>0.31335508749241897</c:v>
                </c:pt>
                <c:pt idx="122">
                  <c:v>0.34021419600891678</c:v>
                </c:pt>
                <c:pt idx="123">
                  <c:v>0.30371538102646678</c:v>
                </c:pt>
                <c:pt idx="124">
                  <c:v>0.32022610985587713</c:v>
                </c:pt>
                <c:pt idx="125">
                  <c:v>0.29981890590964555</c:v>
                </c:pt>
                <c:pt idx="126">
                  <c:v>0.28586570530102373</c:v>
                </c:pt>
                <c:pt idx="127">
                  <c:v>0.33588000758998315</c:v>
                </c:pt>
                <c:pt idx="128">
                  <c:v>0.31905152091604272</c:v>
                </c:pt>
                <c:pt idx="129">
                  <c:v>0.30506744661875745</c:v>
                </c:pt>
                <c:pt idx="130">
                  <c:v>0.30069216797368403</c:v>
                </c:pt>
                <c:pt idx="131">
                  <c:v>0.30084181729300957</c:v>
                </c:pt>
                <c:pt idx="132">
                  <c:v>0.29018002331508336</c:v>
                </c:pt>
                <c:pt idx="133">
                  <c:v>0.28368230380159098</c:v>
                </c:pt>
                <c:pt idx="134">
                  <c:v>0.27634681708133674</c:v>
                </c:pt>
                <c:pt idx="135">
                  <c:v>0.26954357373912774</c:v>
                </c:pt>
                <c:pt idx="136">
                  <c:v>0.25629114202805664</c:v>
                </c:pt>
                <c:pt idx="137">
                  <c:v>0.27738090175296892</c:v>
                </c:pt>
                <c:pt idx="138">
                  <c:v>0.2855322389459849</c:v>
                </c:pt>
                <c:pt idx="139">
                  <c:v>0.2891859169276188</c:v>
                </c:pt>
                <c:pt idx="140">
                  <c:v>0.29048327235900845</c:v>
                </c:pt>
                <c:pt idx="141">
                  <c:v>0.29035587126950846</c:v>
                </c:pt>
                <c:pt idx="142">
                  <c:v>0.32701850349069522</c:v>
                </c:pt>
                <c:pt idx="143">
                  <c:v>0.30622666676520005</c:v>
                </c:pt>
                <c:pt idx="144">
                  <c:v>0.3382751729820046</c:v>
                </c:pt>
                <c:pt idx="145">
                  <c:v>0.31908740912277306</c:v>
                </c:pt>
                <c:pt idx="146">
                  <c:v>0.30557576905553724</c:v>
                </c:pt>
                <c:pt idx="147">
                  <c:v>0.28260697303415067</c:v>
                </c:pt>
                <c:pt idx="148">
                  <c:v>0.28478977173423847</c:v>
                </c:pt>
                <c:pt idx="149">
                  <c:v>0.28399338154781301</c:v>
                </c:pt>
                <c:pt idx="150">
                  <c:v>0.26408117394972802</c:v>
                </c:pt>
                <c:pt idx="151">
                  <c:v>0.27196088374434491</c:v>
                </c:pt>
                <c:pt idx="152">
                  <c:v>0.26749119716133307</c:v>
                </c:pt>
                <c:pt idx="153">
                  <c:v>0.2629631119702987</c:v>
                </c:pt>
                <c:pt idx="154">
                  <c:v>0.26710709730128729</c:v>
                </c:pt>
                <c:pt idx="155">
                  <c:v>0.26352565104051684</c:v>
                </c:pt>
                <c:pt idx="156">
                  <c:v>0.26228474422805298</c:v>
                </c:pt>
                <c:pt idx="157">
                  <c:v>0.24243187635668098</c:v>
                </c:pt>
                <c:pt idx="158">
                  <c:v>0.23285277845629671</c:v>
                </c:pt>
                <c:pt idx="159">
                  <c:v>0.2253925285096299</c:v>
                </c:pt>
                <c:pt idx="160">
                  <c:v>0.22274813453928791</c:v>
                </c:pt>
                <c:pt idx="161">
                  <c:v>0.22339632501938081</c:v>
                </c:pt>
                <c:pt idx="162">
                  <c:v>0.22697024802502033</c:v>
                </c:pt>
                <c:pt idx="163">
                  <c:v>0.24554512295605171</c:v>
                </c:pt>
                <c:pt idx="164">
                  <c:v>0.23002724720656437</c:v>
                </c:pt>
                <c:pt idx="165">
                  <c:v>0.22237118747656831</c:v>
                </c:pt>
                <c:pt idx="166">
                  <c:v>0.25612535197667546</c:v>
                </c:pt>
                <c:pt idx="167">
                  <c:v>0.25104816102096034</c:v>
                </c:pt>
                <c:pt idx="168">
                  <c:v>0.24325639190836099</c:v>
                </c:pt>
                <c:pt idx="169">
                  <c:v>0.23470682572052765</c:v>
                </c:pt>
                <c:pt idx="170">
                  <c:v>0.23117743394612134</c:v>
                </c:pt>
                <c:pt idx="171">
                  <c:v>0.22382864365865138</c:v>
                </c:pt>
                <c:pt idx="172">
                  <c:v>0.24279129250586123</c:v>
                </c:pt>
                <c:pt idx="173">
                  <c:v>0.23368244558366053</c:v>
                </c:pt>
                <c:pt idx="174">
                  <c:v>0.23812002209085251</c:v>
                </c:pt>
                <c:pt idx="175">
                  <c:v>0.23608004307025615</c:v>
                </c:pt>
                <c:pt idx="176">
                  <c:v>0.23431619221230007</c:v>
                </c:pt>
                <c:pt idx="177">
                  <c:v>0.22602065000257193</c:v>
                </c:pt>
                <c:pt idx="178">
                  <c:v>0.19696913901757956</c:v>
                </c:pt>
                <c:pt idx="179">
                  <c:v>0.19664607913503435</c:v>
                </c:pt>
                <c:pt idx="180">
                  <c:v>0.19779462966467296</c:v>
                </c:pt>
                <c:pt idx="181">
                  <c:v>0.18892311685358559</c:v>
                </c:pt>
                <c:pt idx="182">
                  <c:v>0.18349149461604425</c:v>
                </c:pt>
                <c:pt idx="183">
                  <c:v>0.18985921401622383</c:v>
                </c:pt>
                <c:pt idx="184">
                  <c:v>0.18155654267488899</c:v>
                </c:pt>
                <c:pt idx="185">
                  <c:v>0.18327948551327641</c:v>
                </c:pt>
                <c:pt idx="186">
                  <c:v>0.18632278592683965</c:v>
                </c:pt>
                <c:pt idx="187">
                  <c:v>0.19942334030134454</c:v>
                </c:pt>
                <c:pt idx="188">
                  <c:v>0.20345557211276116</c:v>
                </c:pt>
                <c:pt idx="189">
                  <c:v>0.20769493532232947</c:v>
                </c:pt>
                <c:pt idx="190">
                  <c:v>0.18699574464780361</c:v>
                </c:pt>
                <c:pt idx="191">
                  <c:v>0.18304597546746934</c:v>
                </c:pt>
                <c:pt idx="192">
                  <c:v>0.18233532446124959</c:v>
                </c:pt>
                <c:pt idx="193">
                  <c:v>0.1813858497620793</c:v>
                </c:pt>
                <c:pt idx="194">
                  <c:v>0.2103235654884737</c:v>
                </c:pt>
                <c:pt idx="195">
                  <c:v>0.21647535191950842</c:v>
                </c:pt>
                <c:pt idx="196">
                  <c:v>0.20094944562452008</c:v>
                </c:pt>
                <c:pt idx="197">
                  <c:v>0.21021339362281</c:v>
                </c:pt>
                <c:pt idx="198">
                  <c:v>0.21876360984909021</c:v>
                </c:pt>
                <c:pt idx="199">
                  <c:v>0.21309802987252541</c:v>
                </c:pt>
                <c:pt idx="200">
                  <c:v>0.19134222013610011</c:v>
                </c:pt>
                <c:pt idx="201">
                  <c:v>0.18479035280708345</c:v>
                </c:pt>
                <c:pt idx="202">
                  <c:v>0.18010858300442961</c:v>
                </c:pt>
                <c:pt idx="203">
                  <c:v>0.1773855280267588</c:v>
                </c:pt>
                <c:pt idx="204">
                  <c:v>0.17956404738411519</c:v>
                </c:pt>
                <c:pt idx="205">
                  <c:v>0.17166894308929492</c:v>
                </c:pt>
                <c:pt idx="206">
                  <c:v>0.17780608138170553</c:v>
                </c:pt>
                <c:pt idx="207">
                  <c:v>0.1802838853708478</c:v>
                </c:pt>
                <c:pt idx="208">
                  <c:v>0.17653107226210479</c:v>
                </c:pt>
                <c:pt idx="209">
                  <c:v>0.16919993201878161</c:v>
                </c:pt>
                <c:pt idx="210">
                  <c:v>0.17410121190578728</c:v>
                </c:pt>
                <c:pt idx="211">
                  <c:v>0.16344551630838416</c:v>
                </c:pt>
                <c:pt idx="212">
                  <c:v>0.16909986514991787</c:v>
                </c:pt>
                <c:pt idx="213">
                  <c:v>0.16760651436040233</c:v>
                </c:pt>
                <c:pt idx="214">
                  <c:v>0.18192883976989457</c:v>
                </c:pt>
                <c:pt idx="215">
                  <c:v>0.17982760118519184</c:v>
                </c:pt>
                <c:pt idx="216">
                  <c:v>0.16767229559554322</c:v>
                </c:pt>
                <c:pt idx="217">
                  <c:v>0.17597808228264736</c:v>
                </c:pt>
                <c:pt idx="218">
                  <c:v>0.17577463197099208</c:v>
                </c:pt>
                <c:pt idx="219">
                  <c:v>0.17597958963483631</c:v>
                </c:pt>
                <c:pt idx="220">
                  <c:v>0.17336608907886156</c:v>
                </c:pt>
                <c:pt idx="221">
                  <c:v>0.17828410181360052</c:v>
                </c:pt>
                <c:pt idx="222">
                  <c:v>0.18045054349446871</c:v>
                </c:pt>
                <c:pt idx="223">
                  <c:v>0.19909817825497719</c:v>
                </c:pt>
                <c:pt idx="224">
                  <c:v>0.18216601906180147</c:v>
                </c:pt>
                <c:pt idx="225">
                  <c:v>0.18018231682322083</c:v>
                </c:pt>
                <c:pt idx="226">
                  <c:v>0.16851381836771848</c:v>
                </c:pt>
                <c:pt idx="227">
                  <c:v>0.16737719808432905</c:v>
                </c:pt>
                <c:pt idx="228">
                  <c:v>0.16147398069313149</c:v>
                </c:pt>
                <c:pt idx="229">
                  <c:v>0.16685475080575174</c:v>
                </c:pt>
                <c:pt idx="230">
                  <c:v>0.16829569112038018</c:v>
                </c:pt>
                <c:pt idx="231">
                  <c:v>0.16616847650076727</c:v>
                </c:pt>
                <c:pt idx="232">
                  <c:v>0.16995775653581088</c:v>
                </c:pt>
                <c:pt idx="233">
                  <c:v>0.17231001088098705</c:v>
                </c:pt>
                <c:pt idx="234">
                  <c:v>0.16531472896969049</c:v>
                </c:pt>
                <c:pt idx="235">
                  <c:v>0.1676633282739616</c:v>
                </c:pt>
                <c:pt idx="236">
                  <c:v>0.17244678205498695</c:v>
                </c:pt>
                <c:pt idx="237">
                  <c:v>0.17830030922733525</c:v>
                </c:pt>
                <c:pt idx="238">
                  <c:v>0.19257749455425921</c:v>
                </c:pt>
                <c:pt idx="239">
                  <c:v>0.25772136567534287</c:v>
                </c:pt>
                <c:pt idx="240">
                  <c:v>0.20201116285741186</c:v>
                </c:pt>
                <c:pt idx="241">
                  <c:v>0.19287801872441573</c:v>
                </c:pt>
                <c:pt idx="242">
                  <c:v>0.18971693005333079</c:v>
                </c:pt>
                <c:pt idx="243">
                  <c:v>0.21900044963233353</c:v>
                </c:pt>
                <c:pt idx="244">
                  <c:v>0.21193054245602749</c:v>
                </c:pt>
                <c:pt idx="245">
                  <c:v>0.20874361546505932</c:v>
                </c:pt>
                <c:pt idx="246">
                  <c:v>0.19848686072001329</c:v>
                </c:pt>
                <c:pt idx="247">
                  <c:v>0.21819153294782667</c:v>
                </c:pt>
                <c:pt idx="248">
                  <c:v>0.22521958724471972</c:v>
                </c:pt>
                <c:pt idx="249">
                  <c:v>0.21625287191258041</c:v>
                </c:pt>
                <c:pt idx="250">
                  <c:v>0.20201398990026442</c:v>
                </c:pt>
                <c:pt idx="251">
                  <c:v>0.20654243357671798</c:v>
                </c:pt>
                <c:pt idx="252">
                  <c:v>0.20846096922832166</c:v>
                </c:pt>
                <c:pt idx="253">
                  <c:v>0.18643119098334948</c:v>
                </c:pt>
                <c:pt idx="254">
                  <c:v>0.19143556221874511</c:v>
                </c:pt>
                <c:pt idx="255">
                  <c:v>0.18234535050531622</c:v>
                </c:pt>
                <c:pt idx="256">
                  <c:v>0.17885802926519115</c:v>
                </c:pt>
                <c:pt idx="257">
                  <c:v>0.18816545556518557</c:v>
                </c:pt>
                <c:pt idx="258">
                  <c:v>0.19880930236862307</c:v>
                </c:pt>
                <c:pt idx="259">
                  <c:v>0.19316992932329261</c:v>
                </c:pt>
                <c:pt idx="260">
                  <c:v>0.20619707879355439</c:v>
                </c:pt>
                <c:pt idx="261">
                  <c:v>0.20545926819094043</c:v>
                </c:pt>
                <c:pt idx="262">
                  <c:v>0.20996223431317537</c:v>
                </c:pt>
                <c:pt idx="263">
                  <c:v>0.1919355709426615</c:v>
                </c:pt>
                <c:pt idx="264">
                  <c:v>0.19476382251798272</c:v>
                </c:pt>
                <c:pt idx="265">
                  <c:v>0.19672652412029071</c:v>
                </c:pt>
                <c:pt idx="266">
                  <c:v>0.1946872900989764</c:v>
                </c:pt>
                <c:pt idx="267">
                  <c:v>0.19365222718701877</c:v>
                </c:pt>
                <c:pt idx="268">
                  <c:v>0.21029654058152508</c:v>
                </c:pt>
                <c:pt idx="269">
                  <c:v>0.23048468550189433</c:v>
                </c:pt>
                <c:pt idx="270">
                  <c:v>0.24918696501468598</c:v>
                </c:pt>
                <c:pt idx="271">
                  <c:v>0.22149408884518096</c:v>
                </c:pt>
                <c:pt idx="272">
                  <c:v>0.20099497000904709</c:v>
                </c:pt>
              </c:numCache>
            </c:numRef>
          </c:val>
          <c:smooth val="0"/>
          <c:extLst>
            <c:ext xmlns:c16="http://schemas.microsoft.com/office/drawing/2014/chart" uri="{C3380CC4-5D6E-409C-BE32-E72D297353CC}">
              <c16:uniqueId val="{00000003-E1F9-4942-AFEF-9DEA3121B023}"/>
            </c:ext>
          </c:extLst>
        </c:ser>
        <c:ser>
          <c:idx val="11"/>
          <c:order val="11"/>
          <c:tx>
            <c:v>1-Year</c:v>
          </c:tx>
          <c:spPr>
            <a:ln w="28575" cap="rnd">
              <a:solidFill>
                <a:schemeClr val="accent6"/>
              </a:solidFill>
              <a:round/>
            </a:ln>
            <a:effectLst/>
          </c:spPr>
          <c:marker>
            <c:symbol val="none"/>
          </c:marke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VolTermStruct'!$M$13:$M$285</c:f>
              <c:numCache>
                <c:formatCode>0.0000</c:formatCode>
                <c:ptCount val="273"/>
                <c:pt idx="0">
                  <c:v>0.18376472629468618</c:v>
                </c:pt>
                <c:pt idx="1">
                  <c:v>0.18082451706013777</c:v>
                </c:pt>
                <c:pt idx="2">
                  <c:v>0.17219338529921041</c:v>
                </c:pt>
                <c:pt idx="3">
                  <c:v>0.1709166669907051</c:v>
                </c:pt>
                <c:pt idx="4">
                  <c:v>0.17953964985135046</c:v>
                </c:pt>
                <c:pt idx="5">
                  <c:v>0.17745695839988604</c:v>
                </c:pt>
                <c:pt idx="6">
                  <c:v>0.17519641776542019</c:v>
                </c:pt>
                <c:pt idx="7">
                  <c:v>0.17552634728540895</c:v>
                </c:pt>
                <c:pt idx="8">
                  <c:v>0.20924329975967251</c:v>
                </c:pt>
                <c:pt idx="9">
                  <c:v>0.23406412405001359</c:v>
                </c:pt>
                <c:pt idx="10">
                  <c:v>0.29676607231928182</c:v>
                </c:pt>
                <c:pt idx="11">
                  <c:v>0.42292278439967024</c:v>
                </c:pt>
                <c:pt idx="12">
                  <c:v>0.32935330518693806</c:v>
                </c:pt>
                <c:pt idx="13">
                  <c:v>0.34477899287632108</c:v>
                </c:pt>
                <c:pt idx="14">
                  <c:v>0.34203982934339311</c:v>
                </c:pt>
                <c:pt idx="15">
                  <c:v>0.31744487011607436</c:v>
                </c:pt>
                <c:pt idx="16">
                  <c:v>0.35902349298884967</c:v>
                </c:pt>
                <c:pt idx="17">
                  <c:v>0.32464554131866963</c:v>
                </c:pt>
                <c:pt idx="18">
                  <c:v>0.33041731113161543</c:v>
                </c:pt>
                <c:pt idx="19">
                  <c:v>0.32484447794463289</c:v>
                </c:pt>
                <c:pt idx="20">
                  <c:v>0.31745374782326374</c:v>
                </c:pt>
                <c:pt idx="21">
                  <c:v>0.30457767118263168</c:v>
                </c:pt>
                <c:pt idx="22">
                  <c:v>0.29274366034066135</c:v>
                </c:pt>
                <c:pt idx="23">
                  <c:v>0.29167566197882833</c:v>
                </c:pt>
                <c:pt idx="24">
                  <c:v>0.3209684758112345</c:v>
                </c:pt>
                <c:pt idx="25">
                  <c:v>0.31499321379398121</c:v>
                </c:pt>
                <c:pt idx="26">
                  <c:v>0.30169141292210572</c:v>
                </c:pt>
                <c:pt idx="27">
                  <c:v>0.30322283280370999</c:v>
                </c:pt>
                <c:pt idx="28">
                  <c:v>0.32048280089144171</c:v>
                </c:pt>
                <c:pt idx="29">
                  <c:v>0.31024117965598375</c:v>
                </c:pt>
                <c:pt idx="30">
                  <c:v>0.31541346148384158</c:v>
                </c:pt>
                <c:pt idx="31">
                  <c:v>0.30519861287970979</c:v>
                </c:pt>
                <c:pt idx="32">
                  <c:v>0.31231989566144847</c:v>
                </c:pt>
                <c:pt idx="33">
                  <c:v>0.30343415087004838</c:v>
                </c:pt>
                <c:pt idx="34">
                  <c:v>0.31930105673720427</c:v>
                </c:pt>
                <c:pt idx="35">
                  <c:v>0.34424064994406894</c:v>
                </c:pt>
                <c:pt idx="36">
                  <c:v>0.3446649473691199</c:v>
                </c:pt>
                <c:pt idx="37">
                  <c:v>0.32727901074453269</c:v>
                </c:pt>
                <c:pt idx="38">
                  <c:v>0.33053126179775116</c:v>
                </c:pt>
                <c:pt idx="39">
                  <c:v>0.32228954388678482</c:v>
                </c:pt>
                <c:pt idx="40">
                  <c:v>0.3179407137242557</c:v>
                </c:pt>
                <c:pt idx="41">
                  <c:v>0.29719217209536936</c:v>
                </c:pt>
                <c:pt idx="42">
                  <c:v>0.31314578340142046</c:v>
                </c:pt>
                <c:pt idx="43">
                  <c:v>0.3167072266534447</c:v>
                </c:pt>
                <c:pt idx="44">
                  <c:v>0.28310056609246204</c:v>
                </c:pt>
                <c:pt idx="45">
                  <c:v>0.28121038491672473</c:v>
                </c:pt>
                <c:pt idx="46">
                  <c:v>0.27509138271674288</c:v>
                </c:pt>
                <c:pt idx="47">
                  <c:v>0.27279502475332962</c:v>
                </c:pt>
                <c:pt idx="48">
                  <c:v>0.27219891650163708</c:v>
                </c:pt>
                <c:pt idx="49">
                  <c:v>0.28278985305259358</c:v>
                </c:pt>
                <c:pt idx="50">
                  <c:v>0.28893751207932822</c:v>
                </c:pt>
                <c:pt idx="51">
                  <c:v>0.28208537048503957</c:v>
                </c:pt>
                <c:pt idx="52">
                  <c:v>0.27871024582265608</c:v>
                </c:pt>
                <c:pt idx="53">
                  <c:v>0.27007370389210283</c:v>
                </c:pt>
                <c:pt idx="54">
                  <c:v>0.27028098267690381</c:v>
                </c:pt>
                <c:pt idx="55">
                  <c:v>0.2744201622804977</c:v>
                </c:pt>
                <c:pt idx="56">
                  <c:v>0.28607527920151204</c:v>
                </c:pt>
                <c:pt idx="57">
                  <c:v>0.27999309631867897</c:v>
                </c:pt>
                <c:pt idx="58">
                  <c:v>0.28789338422762467</c:v>
                </c:pt>
                <c:pt idx="59">
                  <c:v>0.28630557487587566</c:v>
                </c:pt>
                <c:pt idx="60">
                  <c:v>0.28194350171331489</c:v>
                </c:pt>
                <c:pt idx="61">
                  <c:v>0.27607827652692035</c:v>
                </c:pt>
                <c:pt idx="62">
                  <c:v>0.26930523133987883</c:v>
                </c:pt>
                <c:pt idx="63">
                  <c:v>0.26345931434227149</c:v>
                </c:pt>
                <c:pt idx="64">
                  <c:v>0.25497072079544525</c:v>
                </c:pt>
                <c:pt idx="65">
                  <c:v>0.2463756860862715</c:v>
                </c:pt>
                <c:pt idx="66">
                  <c:v>0.24437878935489293</c:v>
                </c:pt>
                <c:pt idx="67">
                  <c:v>0.25325671837654201</c:v>
                </c:pt>
                <c:pt idx="68">
                  <c:v>0.25258536901581696</c:v>
                </c:pt>
                <c:pt idx="69">
                  <c:v>0.25764041054483738</c:v>
                </c:pt>
                <c:pt idx="70">
                  <c:v>0.26103144682992785</c:v>
                </c:pt>
                <c:pt idx="71">
                  <c:v>0.26613764200210094</c:v>
                </c:pt>
                <c:pt idx="72">
                  <c:v>0.25411817893660599</c:v>
                </c:pt>
                <c:pt idx="73">
                  <c:v>0.24657228774662868</c:v>
                </c:pt>
                <c:pt idx="74">
                  <c:v>0.24273759479451684</c:v>
                </c:pt>
                <c:pt idx="75">
                  <c:v>0.23847538407550106</c:v>
                </c:pt>
                <c:pt idx="76">
                  <c:v>0.23575435924608684</c:v>
                </c:pt>
                <c:pt idx="77">
                  <c:v>0.23584845890107509</c:v>
                </c:pt>
                <c:pt idx="78">
                  <c:v>0.23956793900226245</c:v>
                </c:pt>
                <c:pt idx="79">
                  <c:v>0.24561001666695573</c:v>
                </c:pt>
                <c:pt idx="80">
                  <c:v>0.25462883765783423</c:v>
                </c:pt>
                <c:pt idx="81">
                  <c:v>0.25561285809282303</c:v>
                </c:pt>
                <c:pt idx="82">
                  <c:v>0.25111867554106498</c:v>
                </c:pt>
                <c:pt idx="83">
                  <c:v>0.24937745343334133</c:v>
                </c:pt>
                <c:pt idx="84">
                  <c:v>0.25263205737096334</c:v>
                </c:pt>
                <c:pt idx="85">
                  <c:v>0.25448927819288975</c:v>
                </c:pt>
                <c:pt idx="86">
                  <c:v>0.25131216234015757</c:v>
                </c:pt>
                <c:pt idx="87">
                  <c:v>0.25977112002709773</c:v>
                </c:pt>
                <c:pt idx="88">
                  <c:v>0.26585358673472609</c:v>
                </c:pt>
                <c:pt idx="89">
                  <c:v>0.27023423841474825</c:v>
                </c:pt>
                <c:pt idx="90">
                  <c:v>0.26789683391697083</c:v>
                </c:pt>
                <c:pt idx="91">
                  <c:v>0.26240484559057514</c:v>
                </c:pt>
                <c:pt idx="92">
                  <c:v>0.25915664908644648</c:v>
                </c:pt>
                <c:pt idx="93">
                  <c:v>0.25068642447108969</c:v>
                </c:pt>
                <c:pt idx="94">
                  <c:v>0.24675049024732604</c:v>
                </c:pt>
                <c:pt idx="95">
                  <c:v>0.24864321259904884</c:v>
                </c:pt>
                <c:pt idx="96">
                  <c:v>0.25567307243903103</c:v>
                </c:pt>
                <c:pt idx="97">
                  <c:v>0.25690686991632511</c:v>
                </c:pt>
                <c:pt idx="98">
                  <c:v>0.26676523575379185</c:v>
                </c:pt>
                <c:pt idx="99">
                  <c:v>0.29056098497355742</c:v>
                </c:pt>
                <c:pt idx="100">
                  <c:v>0.27846160941438713</c:v>
                </c:pt>
                <c:pt idx="101">
                  <c:v>0.28517542939325335</c:v>
                </c:pt>
                <c:pt idx="102">
                  <c:v>0.28827062031477263</c:v>
                </c:pt>
                <c:pt idx="103">
                  <c:v>0.2789926211649903</c:v>
                </c:pt>
                <c:pt idx="104">
                  <c:v>0.27159158350606055</c:v>
                </c:pt>
                <c:pt idx="105">
                  <c:v>0.26849781698944208</c:v>
                </c:pt>
                <c:pt idx="106">
                  <c:v>0.2761284047146067</c:v>
                </c:pt>
                <c:pt idx="107">
                  <c:v>0.30036697326824857</c:v>
                </c:pt>
                <c:pt idx="108">
                  <c:v>0.2707615365386582</c:v>
                </c:pt>
                <c:pt idx="109">
                  <c:v>0.27035087523170775</c:v>
                </c:pt>
                <c:pt idx="110">
                  <c:v>0.27639080491028217</c:v>
                </c:pt>
                <c:pt idx="111">
                  <c:v>0.28510663851120621</c:v>
                </c:pt>
                <c:pt idx="112">
                  <c:v>0.30567491571690764</c:v>
                </c:pt>
                <c:pt idx="113">
                  <c:v>0.32100202547747475</c:v>
                </c:pt>
                <c:pt idx="114">
                  <c:v>0.31510119115403468</c:v>
                </c:pt>
                <c:pt idx="115">
                  <c:v>0.28519272251107092</c:v>
                </c:pt>
                <c:pt idx="116">
                  <c:v>0.27592932615546478</c:v>
                </c:pt>
                <c:pt idx="117">
                  <c:v>0.28521140308652759</c:v>
                </c:pt>
                <c:pt idx="118">
                  <c:v>0.29546573038928714</c:v>
                </c:pt>
                <c:pt idx="119">
                  <c:v>0.28601682742224482</c:v>
                </c:pt>
                <c:pt idx="120">
                  <c:v>0.32072699628361989</c:v>
                </c:pt>
                <c:pt idx="121">
                  <c:v>0.30624350817137858</c:v>
                </c:pt>
                <c:pt idx="122">
                  <c:v>0.32402192966702065</c:v>
                </c:pt>
                <c:pt idx="123">
                  <c:v>0.299900036281599</c:v>
                </c:pt>
                <c:pt idx="124">
                  <c:v>0.31794430443558919</c:v>
                </c:pt>
                <c:pt idx="125">
                  <c:v>0.30272439474530477</c:v>
                </c:pt>
                <c:pt idx="126">
                  <c:v>0.29562577207094171</c:v>
                </c:pt>
                <c:pt idx="127">
                  <c:v>0.32793472496556803</c:v>
                </c:pt>
                <c:pt idx="128">
                  <c:v>0.31379868796418342</c:v>
                </c:pt>
                <c:pt idx="129">
                  <c:v>0.30662030189530481</c:v>
                </c:pt>
                <c:pt idx="130">
                  <c:v>0.30097770268394775</c:v>
                </c:pt>
                <c:pt idx="131">
                  <c:v>0.30712160762374624</c:v>
                </c:pt>
                <c:pt idx="132">
                  <c:v>0.30275552074414491</c:v>
                </c:pt>
                <c:pt idx="133">
                  <c:v>0.30003133797377474</c:v>
                </c:pt>
                <c:pt idx="134">
                  <c:v>0.29183588005604488</c:v>
                </c:pt>
                <c:pt idx="135">
                  <c:v>0.28608107778859454</c:v>
                </c:pt>
                <c:pt idx="136">
                  <c:v>0.2760502284259081</c:v>
                </c:pt>
                <c:pt idx="137">
                  <c:v>0.28893958895212468</c:v>
                </c:pt>
                <c:pt idx="138">
                  <c:v>0.29460887656159784</c:v>
                </c:pt>
                <c:pt idx="139">
                  <c:v>0.29495949961777845</c:v>
                </c:pt>
                <c:pt idx="140">
                  <c:v>0.29780288851418557</c:v>
                </c:pt>
                <c:pt idx="141">
                  <c:v>0.29543544019592416</c:v>
                </c:pt>
                <c:pt idx="142">
                  <c:v>0.32291413452019974</c:v>
                </c:pt>
                <c:pt idx="143">
                  <c:v>0.30823825491391288</c:v>
                </c:pt>
                <c:pt idx="144">
                  <c:v>0.33181860665205604</c:v>
                </c:pt>
                <c:pt idx="145">
                  <c:v>0.31849111065790942</c:v>
                </c:pt>
                <c:pt idx="146">
                  <c:v>0.30681371668821722</c:v>
                </c:pt>
                <c:pt idx="147">
                  <c:v>0.29105560607964887</c:v>
                </c:pt>
                <c:pt idx="148">
                  <c:v>0.29229620083946295</c:v>
                </c:pt>
                <c:pt idx="149">
                  <c:v>0.28994227102764208</c:v>
                </c:pt>
                <c:pt idx="150">
                  <c:v>0.27822442036592826</c:v>
                </c:pt>
                <c:pt idx="151">
                  <c:v>0.2841950636298432</c:v>
                </c:pt>
                <c:pt idx="152">
                  <c:v>0.27750828926793913</c:v>
                </c:pt>
                <c:pt idx="153">
                  <c:v>0.27918919512281121</c:v>
                </c:pt>
                <c:pt idx="154">
                  <c:v>0.27927943782901604</c:v>
                </c:pt>
                <c:pt idx="155">
                  <c:v>0.27403299361561445</c:v>
                </c:pt>
                <c:pt idx="156">
                  <c:v>0.27526751985522868</c:v>
                </c:pt>
                <c:pt idx="157">
                  <c:v>0.25782909573164459</c:v>
                </c:pt>
                <c:pt idx="158">
                  <c:v>0.24811227668151292</c:v>
                </c:pt>
                <c:pt idx="159">
                  <c:v>0.23929766452349649</c:v>
                </c:pt>
                <c:pt idx="160">
                  <c:v>0.23414520994796803</c:v>
                </c:pt>
                <c:pt idx="161">
                  <c:v>0.23439782330954115</c:v>
                </c:pt>
                <c:pt idx="162">
                  <c:v>0.23649864715466051</c:v>
                </c:pt>
                <c:pt idx="163">
                  <c:v>0.24905605806685088</c:v>
                </c:pt>
                <c:pt idx="164">
                  <c:v>0.23823105747128065</c:v>
                </c:pt>
                <c:pt idx="165">
                  <c:v>0.23195716231074656</c:v>
                </c:pt>
                <c:pt idx="166">
                  <c:v>0.25422413956787876</c:v>
                </c:pt>
                <c:pt idx="167">
                  <c:v>0.25266332410126324</c:v>
                </c:pt>
                <c:pt idx="168">
                  <c:v>0.24933240648513713</c:v>
                </c:pt>
                <c:pt idx="169">
                  <c:v>0.24303902639893255</c:v>
                </c:pt>
                <c:pt idx="170">
                  <c:v>0.24057468606948476</c:v>
                </c:pt>
                <c:pt idx="171">
                  <c:v>0.2353674174920542</c:v>
                </c:pt>
                <c:pt idx="172">
                  <c:v>0.25041806554402274</c:v>
                </c:pt>
                <c:pt idx="173">
                  <c:v>0.24540600629840245</c:v>
                </c:pt>
                <c:pt idx="174">
                  <c:v>0.25153557412900246</c:v>
                </c:pt>
                <c:pt idx="175">
                  <c:v>0.25100615881266464</c:v>
                </c:pt>
                <c:pt idx="176">
                  <c:v>0.2486571633890437</c:v>
                </c:pt>
                <c:pt idx="177">
                  <c:v>0.2411716703301785</c:v>
                </c:pt>
                <c:pt idx="178">
                  <c:v>0.21779296094589753</c:v>
                </c:pt>
                <c:pt idx="179">
                  <c:v>0.21378058789473886</c:v>
                </c:pt>
                <c:pt idx="180">
                  <c:v>0.21550907201536768</c:v>
                </c:pt>
                <c:pt idx="181">
                  <c:v>0.21052080409864854</c:v>
                </c:pt>
                <c:pt idx="182">
                  <c:v>0.20209943309468142</c:v>
                </c:pt>
                <c:pt idx="183">
                  <c:v>0.20817052192124777</c:v>
                </c:pt>
                <c:pt idx="184">
                  <c:v>0.20365551599767986</c:v>
                </c:pt>
                <c:pt idx="185">
                  <c:v>0.20472263196321952</c:v>
                </c:pt>
                <c:pt idx="186">
                  <c:v>0.20698477951992506</c:v>
                </c:pt>
                <c:pt idx="187">
                  <c:v>0.21688028135775234</c:v>
                </c:pt>
                <c:pt idx="188">
                  <c:v>0.2197120831401361</c:v>
                </c:pt>
                <c:pt idx="189">
                  <c:v>0.22602552960294245</c:v>
                </c:pt>
                <c:pt idx="190">
                  <c:v>0.2094449784375742</c:v>
                </c:pt>
                <c:pt idx="191">
                  <c:v>0.20671724141344716</c:v>
                </c:pt>
                <c:pt idx="192">
                  <c:v>0.2050943984221115</c:v>
                </c:pt>
                <c:pt idx="193">
                  <c:v>0.20419425428980442</c:v>
                </c:pt>
                <c:pt idx="194">
                  <c:v>0.22434065707130094</c:v>
                </c:pt>
                <c:pt idx="195">
                  <c:v>0.2295622882604067</c:v>
                </c:pt>
                <c:pt idx="196">
                  <c:v>0.22035604776925521</c:v>
                </c:pt>
                <c:pt idx="197">
                  <c:v>0.23015205767721683</c:v>
                </c:pt>
                <c:pt idx="198">
                  <c:v>0.2342631649312388</c:v>
                </c:pt>
                <c:pt idx="199">
                  <c:v>0.22963075383044251</c:v>
                </c:pt>
                <c:pt idx="200">
                  <c:v>0.21182438290530903</c:v>
                </c:pt>
                <c:pt idx="201">
                  <c:v>0.20388392502648903</c:v>
                </c:pt>
                <c:pt idx="202">
                  <c:v>0.20324866372264602</c:v>
                </c:pt>
                <c:pt idx="203">
                  <c:v>0.20367205788260231</c:v>
                </c:pt>
                <c:pt idx="204">
                  <c:v>0.20349793182231668</c:v>
                </c:pt>
                <c:pt idx="205">
                  <c:v>0.19717358775601421</c:v>
                </c:pt>
                <c:pt idx="206">
                  <c:v>0.20240712272447403</c:v>
                </c:pt>
                <c:pt idx="207">
                  <c:v>0.20429191379324071</c:v>
                </c:pt>
                <c:pt idx="208">
                  <c:v>0.20216896930682332</c:v>
                </c:pt>
                <c:pt idx="209">
                  <c:v>0.19541901422179841</c:v>
                </c:pt>
                <c:pt idx="210">
                  <c:v>0.1959437745152515</c:v>
                </c:pt>
                <c:pt idx="211">
                  <c:v>0.18614542687310667</c:v>
                </c:pt>
                <c:pt idx="212">
                  <c:v>0.19176002438814407</c:v>
                </c:pt>
                <c:pt idx="213">
                  <c:v>0.1907657147046381</c:v>
                </c:pt>
                <c:pt idx="214">
                  <c:v>0.19837416884864006</c:v>
                </c:pt>
                <c:pt idx="215">
                  <c:v>0.20079782222406278</c:v>
                </c:pt>
                <c:pt idx="216">
                  <c:v>0.19187409686755916</c:v>
                </c:pt>
                <c:pt idx="217">
                  <c:v>0.19930122588840005</c:v>
                </c:pt>
                <c:pt idx="218">
                  <c:v>0.20093065365649301</c:v>
                </c:pt>
                <c:pt idx="219">
                  <c:v>0.2027078237135824</c:v>
                </c:pt>
                <c:pt idx="220">
                  <c:v>0.20056061707968298</c:v>
                </c:pt>
                <c:pt idx="221">
                  <c:v>0.20193173004941664</c:v>
                </c:pt>
                <c:pt idx="222">
                  <c:v>0.20322921798264731</c:v>
                </c:pt>
                <c:pt idx="223">
                  <c:v>0.21463055230557387</c:v>
                </c:pt>
                <c:pt idx="224">
                  <c:v>0.1991766041822689</c:v>
                </c:pt>
                <c:pt idx="225">
                  <c:v>0.1965225664199772</c:v>
                </c:pt>
                <c:pt idx="226">
                  <c:v>0.1879767289653739</c:v>
                </c:pt>
                <c:pt idx="227">
                  <c:v>0.18556104444780533</c:v>
                </c:pt>
                <c:pt idx="228">
                  <c:v>0.18242645595917012</c:v>
                </c:pt>
                <c:pt idx="229">
                  <c:v>0.18544904432909087</c:v>
                </c:pt>
                <c:pt idx="230">
                  <c:v>0.18594322636042654</c:v>
                </c:pt>
                <c:pt idx="231">
                  <c:v>0.18288398828928049</c:v>
                </c:pt>
                <c:pt idx="232">
                  <c:v>0.18628164179197335</c:v>
                </c:pt>
                <c:pt idx="233">
                  <c:v>0.18929408980298534</c:v>
                </c:pt>
                <c:pt idx="234">
                  <c:v>0.18319047597022056</c:v>
                </c:pt>
                <c:pt idx="235">
                  <c:v>0.18443918398981529</c:v>
                </c:pt>
                <c:pt idx="236">
                  <c:v>0.18669617079150125</c:v>
                </c:pt>
                <c:pt idx="237">
                  <c:v>0.18994617687373952</c:v>
                </c:pt>
                <c:pt idx="238">
                  <c:v>0.19871626542784582</c:v>
                </c:pt>
                <c:pt idx="239">
                  <c:v>0.23377788770138061</c:v>
                </c:pt>
                <c:pt idx="240">
                  <c:v>0.20626435844863933</c:v>
                </c:pt>
                <c:pt idx="241">
                  <c:v>0.20376833929244165</c:v>
                </c:pt>
                <c:pt idx="242">
                  <c:v>0.20023110399197619</c:v>
                </c:pt>
                <c:pt idx="243">
                  <c:v>0.21972457437197657</c:v>
                </c:pt>
                <c:pt idx="244">
                  <c:v>0.22071072850215034</c:v>
                </c:pt>
                <c:pt idx="245">
                  <c:v>0.22024355135480947</c:v>
                </c:pt>
                <c:pt idx="246">
                  <c:v>0.21282723135022436</c:v>
                </c:pt>
                <c:pt idx="247">
                  <c:v>0.22358299038299639</c:v>
                </c:pt>
                <c:pt idx="248">
                  <c:v>0.2256772537001217</c:v>
                </c:pt>
                <c:pt idx="249">
                  <c:v>0.21831706783725849</c:v>
                </c:pt>
                <c:pt idx="250">
                  <c:v>0.20843471834312804</c:v>
                </c:pt>
                <c:pt idx="251">
                  <c:v>0.21115729554854404</c:v>
                </c:pt>
                <c:pt idx="252">
                  <c:v>0.20793588694637591</c:v>
                </c:pt>
                <c:pt idx="253">
                  <c:v>0.19581705700619476</c:v>
                </c:pt>
                <c:pt idx="254">
                  <c:v>0.20162707373477967</c:v>
                </c:pt>
                <c:pt idx="255">
                  <c:v>0.19612322411236968</c:v>
                </c:pt>
                <c:pt idx="256">
                  <c:v>0.1960527773439999</c:v>
                </c:pt>
                <c:pt idx="257">
                  <c:v>0.20436118432374428</c:v>
                </c:pt>
                <c:pt idx="258">
                  <c:v>0.21147028819210226</c:v>
                </c:pt>
                <c:pt idx="259">
                  <c:v>0.20694876633648376</c:v>
                </c:pt>
                <c:pt idx="260">
                  <c:v>0.21633699766619796</c:v>
                </c:pt>
                <c:pt idx="261">
                  <c:v>0.21454740702051101</c:v>
                </c:pt>
                <c:pt idx="262">
                  <c:v>0.21595720041878005</c:v>
                </c:pt>
                <c:pt idx="263">
                  <c:v>0.20315019017908059</c:v>
                </c:pt>
                <c:pt idx="264">
                  <c:v>0.20284968227593406</c:v>
                </c:pt>
                <c:pt idx="265">
                  <c:v>0.20259928205628236</c:v>
                </c:pt>
                <c:pt idx="266">
                  <c:v>0.20180562212842135</c:v>
                </c:pt>
                <c:pt idx="267">
                  <c:v>0.20173319503112391</c:v>
                </c:pt>
                <c:pt idx="268">
                  <c:v>0.21392593136441312</c:v>
                </c:pt>
                <c:pt idx="269">
                  <c:v>0.22358005554751723</c:v>
                </c:pt>
                <c:pt idx="270">
                  <c:v>0.24375172007124915</c:v>
                </c:pt>
                <c:pt idx="271">
                  <c:v>0.22664804171047256</c:v>
                </c:pt>
                <c:pt idx="272">
                  <c:v>0.21078791401252317</c:v>
                </c:pt>
              </c:numCache>
            </c:numRef>
          </c:val>
          <c:smooth val="0"/>
          <c:extLst>
            <c:ext xmlns:c16="http://schemas.microsoft.com/office/drawing/2014/chart" uri="{C3380CC4-5D6E-409C-BE32-E72D297353CC}">
              <c16:uniqueId val="{00000004-E1F9-4942-AFEF-9DEA3121B023}"/>
            </c:ext>
          </c:extLst>
        </c:ser>
        <c:ser>
          <c:idx val="23"/>
          <c:order val="23"/>
          <c:tx>
            <c:v>2-Year</c:v>
          </c:tx>
          <c:spPr>
            <a:ln w="28575" cap="rnd">
              <a:solidFill>
                <a:schemeClr val="accent6">
                  <a:lumMod val="50000"/>
                </a:schemeClr>
              </a:solidFill>
              <a:round/>
            </a:ln>
            <a:effectLst/>
          </c:spPr>
          <c:marker>
            <c:symbol val="none"/>
          </c:marker>
          <c:cat>
            <c:numRef>
              <c:f>'Chrts VolTermStruct'!$A$13:$A$285</c:f>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f>'Chrts VolTermStruct'!$Y$13:$Y$285</c:f>
              <c:numCache>
                <c:formatCode>0.0000</c:formatCode>
                <c:ptCount val="273"/>
                <c:pt idx="0">
                  <c:v>0.19826654515413433</c:v>
                </c:pt>
                <c:pt idx="1">
                  <c:v>0.19589089234624821</c:v>
                </c:pt>
                <c:pt idx="2">
                  <c:v>0.18918132523408179</c:v>
                </c:pt>
                <c:pt idx="3">
                  <c:v>0.18730819742658664</c:v>
                </c:pt>
                <c:pt idx="4">
                  <c:v>0.19137731150818502</c:v>
                </c:pt>
                <c:pt idx="5">
                  <c:v>0.18739225219032785</c:v>
                </c:pt>
                <c:pt idx="6">
                  <c:v>0.18943664251852177</c:v>
                </c:pt>
                <c:pt idx="7">
                  <c:v>0.18776571978594594</c:v>
                </c:pt>
                <c:pt idx="8">
                  <c:v>0.20808278625042764</c:v>
                </c:pt>
                <c:pt idx="9">
                  <c:v>0.22574921280710852</c:v>
                </c:pt>
                <c:pt idx="10">
                  <c:v>0.27436616934543462</c:v>
                </c:pt>
                <c:pt idx="11">
                  <c:v>0.38451088064053607</c:v>
                </c:pt>
                <c:pt idx="12">
                  <c:v>0.32033374540433557</c:v>
                </c:pt>
                <c:pt idx="13">
                  <c:v>0.33328123598588261</c:v>
                </c:pt>
                <c:pt idx="14">
                  <c:v>0.3245987139167244</c:v>
                </c:pt>
                <c:pt idx="15">
                  <c:v>0.29898307773359711</c:v>
                </c:pt>
                <c:pt idx="16">
                  <c:v>0.32596217485855888</c:v>
                </c:pt>
                <c:pt idx="17">
                  <c:v>0.30490499340605515</c:v>
                </c:pt>
                <c:pt idx="18">
                  <c:v>0.31110173826183007</c:v>
                </c:pt>
                <c:pt idx="19">
                  <c:v>0.31699693976126181</c:v>
                </c:pt>
                <c:pt idx="20">
                  <c:v>0.30086862595437253</c:v>
                </c:pt>
                <c:pt idx="21">
                  <c:v>0.29098273688811421</c:v>
                </c:pt>
                <c:pt idx="22">
                  <c:v>0.2868632861896061</c:v>
                </c:pt>
                <c:pt idx="23">
                  <c:v>0.28305929943124047</c:v>
                </c:pt>
                <c:pt idx="24">
                  <c:v>0.30487938444232293</c:v>
                </c:pt>
                <c:pt idx="25">
                  <c:v>0.28981059268338871</c:v>
                </c:pt>
                <c:pt idx="26">
                  <c:v>0.28709529665551153</c:v>
                </c:pt>
                <c:pt idx="27">
                  <c:v>0.28400070211200507</c:v>
                </c:pt>
                <c:pt idx="28">
                  <c:v>0.28287664488265868</c:v>
                </c:pt>
                <c:pt idx="29">
                  <c:v>0.27494222997856749</c:v>
                </c:pt>
                <c:pt idx="30">
                  <c:v>0.28073763605734314</c:v>
                </c:pt>
                <c:pt idx="31">
                  <c:v>0.27864570355738655</c:v>
                </c:pt>
                <c:pt idx="32">
                  <c:v>0.28037276480807971</c:v>
                </c:pt>
                <c:pt idx="33">
                  <c:v>0.27886899545021565</c:v>
                </c:pt>
                <c:pt idx="34">
                  <c:v>0.27875199458064148</c:v>
                </c:pt>
                <c:pt idx="35">
                  <c:v>0.28664079079988974</c:v>
                </c:pt>
                <c:pt idx="36">
                  <c:v>0.29498329556841102</c:v>
                </c:pt>
                <c:pt idx="37">
                  <c:v>0.30066478204317698</c:v>
                </c:pt>
                <c:pt idx="38">
                  <c:v>0.30684505527998279</c:v>
                </c:pt>
                <c:pt idx="39">
                  <c:v>0.30358390772376714</c:v>
                </c:pt>
                <c:pt idx="40">
                  <c:v>0.30749861081340574</c:v>
                </c:pt>
                <c:pt idx="41">
                  <c:v>0.29727835884841769</c:v>
                </c:pt>
                <c:pt idx="42">
                  <c:v>0.3045638850529418</c:v>
                </c:pt>
                <c:pt idx="43">
                  <c:v>0.30125475089987491</c:v>
                </c:pt>
                <c:pt idx="44">
                  <c:v>0.28343949311428457</c:v>
                </c:pt>
                <c:pt idx="45">
                  <c:v>0.28795276082914001</c:v>
                </c:pt>
                <c:pt idx="46">
                  <c:v>0.28665827564890978</c:v>
                </c:pt>
                <c:pt idx="47">
                  <c:v>0.28278604183327288</c:v>
                </c:pt>
                <c:pt idx="48">
                  <c:v>0.2829037703299091</c:v>
                </c:pt>
                <c:pt idx="49">
                  <c:v>0.28917434651601254</c:v>
                </c:pt>
                <c:pt idx="50">
                  <c:v>0.29544492270211598</c:v>
                </c:pt>
                <c:pt idx="51">
                  <c:v>0.29220741632039465</c:v>
                </c:pt>
                <c:pt idx="52">
                  <c:v>0.28933898788802226</c:v>
                </c:pt>
                <c:pt idx="53">
                  <c:v>0.28709529591749194</c:v>
                </c:pt>
                <c:pt idx="54">
                  <c:v>0.28874110155053062</c:v>
                </c:pt>
                <c:pt idx="55">
                  <c:v>0.29247454830606123</c:v>
                </c:pt>
                <c:pt idx="56">
                  <c:v>0.30539591315706766</c:v>
                </c:pt>
                <c:pt idx="57">
                  <c:v>0.2961915296148212</c:v>
                </c:pt>
                <c:pt idx="58">
                  <c:v>0.30679834219865298</c:v>
                </c:pt>
                <c:pt idx="59">
                  <c:v>0.30038309515905937</c:v>
                </c:pt>
                <c:pt idx="60">
                  <c:v>0.29358385126172587</c:v>
                </c:pt>
                <c:pt idx="61">
                  <c:v>0.29488198281800587</c:v>
                </c:pt>
                <c:pt idx="62">
                  <c:v>0.28713622592086768</c:v>
                </c:pt>
                <c:pt idx="63">
                  <c:v>0.27759543410305809</c:v>
                </c:pt>
                <c:pt idx="64">
                  <c:v>0.26416483172837141</c:v>
                </c:pt>
                <c:pt idx="65">
                  <c:v>0.25766867955820011</c:v>
                </c:pt>
                <c:pt idx="66">
                  <c:v>0.24969583864523129</c:v>
                </c:pt>
                <c:pt idx="67">
                  <c:v>0.25363945179326991</c:v>
                </c:pt>
                <c:pt idx="68">
                  <c:v>0.25257390469853425</c:v>
                </c:pt>
                <c:pt idx="69">
                  <c:v>0.25920517184011621</c:v>
                </c:pt>
                <c:pt idx="70">
                  <c:v>0.25555312799347613</c:v>
                </c:pt>
                <c:pt idx="71">
                  <c:v>0.26018760710978733</c:v>
                </c:pt>
                <c:pt idx="72">
                  <c:v>0.25098753838923749</c:v>
                </c:pt>
                <c:pt idx="73">
                  <c:v>0.24389678584597457</c:v>
                </c:pt>
                <c:pt idx="74">
                  <c:v>0.2432478055736344</c:v>
                </c:pt>
                <c:pt idx="75">
                  <c:v>0.24356477713934685</c:v>
                </c:pt>
                <c:pt idx="76">
                  <c:v>0.22504884055348182</c:v>
                </c:pt>
                <c:pt idx="77">
                  <c:v>0.22970079647823163</c:v>
                </c:pt>
                <c:pt idx="78">
                  <c:v>0.22947151739748725</c:v>
                </c:pt>
                <c:pt idx="79">
                  <c:v>0.23377812024245317</c:v>
                </c:pt>
                <c:pt idx="80">
                  <c:v>0.23979192247558337</c:v>
                </c:pt>
                <c:pt idx="81">
                  <c:v>0.23746578307644853</c:v>
                </c:pt>
                <c:pt idx="82">
                  <c:v>0.23468586440516917</c:v>
                </c:pt>
                <c:pt idx="83">
                  <c:v>0.23502774513667243</c:v>
                </c:pt>
                <c:pt idx="84">
                  <c:v>0.23862609130849208</c:v>
                </c:pt>
                <c:pt idx="85">
                  <c:v>0.24020001578794781</c:v>
                </c:pt>
                <c:pt idx="86">
                  <c:v>0.23942481197612983</c:v>
                </c:pt>
                <c:pt idx="87">
                  <c:v>0.24841440728643224</c:v>
                </c:pt>
                <c:pt idx="88">
                  <c:v>0.25455541923816433</c:v>
                </c:pt>
                <c:pt idx="89">
                  <c:v>0.26348585205291125</c:v>
                </c:pt>
                <c:pt idx="90">
                  <c:v>0.25909387993898331</c:v>
                </c:pt>
                <c:pt idx="91">
                  <c:v>0.25703700641690497</c:v>
                </c:pt>
                <c:pt idx="92">
                  <c:v>0.26022837793362336</c:v>
                </c:pt>
                <c:pt idx="93">
                  <c:v>0.25871074417769718</c:v>
                </c:pt>
                <c:pt idx="94">
                  <c:v>0.25973245812415258</c:v>
                </c:pt>
                <c:pt idx="95">
                  <c:v>0.25495340547143996</c:v>
                </c:pt>
                <c:pt idx="96">
                  <c:v>0.25956459572014223</c:v>
                </c:pt>
                <c:pt idx="97">
                  <c:v>0.26084664206063218</c:v>
                </c:pt>
                <c:pt idx="98">
                  <c:v>0.25856892648205687</c:v>
                </c:pt>
                <c:pt idx="99">
                  <c:v>0.29420103571027956</c:v>
                </c:pt>
                <c:pt idx="100">
                  <c:v>0.26726927752400403</c:v>
                </c:pt>
                <c:pt idx="101">
                  <c:v>0.2876192346462732</c:v>
                </c:pt>
                <c:pt idx="102">
                  <c:v>0.28102692475070723</c:v>
                </c:pt>
                <c:pt idx="103">
                  <c:v>0.28035900164742822</c:v>
                </c:pt>
                <c:pt idx="104">
                  <c:v>0.27339472122060782</c:v>
                </c:pt>
                <c:pt idx="105">
                  <c:v>0.27463729008907023</c:v>
                </c:pt>
                <c:pt idx="106">
                  <c:v>0.27737830651849782</c:v>
                </c:pt>
                <c:pt idx="107">
                  <c:v>0.28266360901093873</c:v>
                </c:pt>
                <c:pt idx="108">
                  <c:v>0.26748842559587993</c:v>
                </c:pt>
                <c:pt idx="109">
                  <c:v>0.27617385480890327</c:v>
                </c:pt>
                <c:pt idx="110">
                  <c:v>0.28046776235617232</c:v>
                </c:pt>
                <c:pt idx="111">
                  <c:v>0.284681333280634</c:v>
                </c:pt>
                <c:pt idx="112">
                  <c:v>0.29594883079543088</c:v>
                </c:pt>
                <c:pt idx="113">
                  <c:v>0.29462269293638915</c:v>
                </c:pt>
                <c:pt idx="114">
                  <c:v>0.30290880605447507</c:v>
                </c:pt>
                <c:pt idx="115">
                  <c:v>0.2805953072773627</c:v>
                </c:pt>
                <c:pt idx="116">
                  <c:v>0.27671496645373928</c:v>
                </c:pt>
                <c:pt idx="117">
                  <c:v>0.28325721501908685</c:v>
                </c:pt>
                <c:pt idx="118">
                  <c:v>0.28735075103309449</c:v>
                </c:pt>
                <c:pt idx="119">
                  <c:v>0.27829016036692283</c:v>
                </c:pt>
                <c:pt idx="120">
                  <c:v>0.30027791664991088</c:v>
                </c:pt>
                <c:pt idx="121">
                  <c:v>0.2890213308974251</c:v>
                </c:pt>
                <c:pt idx="122">
                  <c:v>0.30164780590945212</c:v>
                </c:pt>
                <c:pt idx="123">
                  <c:v>0.29308438335158293</c:v>
                </c:pt>
                <c:pt idx="124">
                  <c:v>0.29924947099413368</c:v>
                </c:pt>
                <c:pt idx="125">
                  <c:v>0.29056038933389844</c:v>
                </c:pt>
                <c:pt idx="126">
                  <c:v>0.28909174557344064</c:v>
                </c:pt>
                <c:pt idx="127">
                  <c:v>0.30841770773025706</c:v>
                </c:pt>
                <c:pt idx="128">
                  <c:v>0.29188010280946941</c:v>
                </c:pt>
                <c:pt idx="129">
                  <c:v>0.29301838679688308</c:v>
                </c:pt>
                <c:pt idx="130">
                  <c:v>0.29059413447064575</c:v>
                </c:pt>
                <c:pt idx="131">
                  <c:v>0.29346665654163956</c:v>
                </c:pt>
                <c:pt idx="132">
                  <c:v>0.29400504849263542</c:v>
                </c:pt>
                <c:pt idx="133">
                  <c:v>0.30263725065939207</c:v>
                </c:pt>
                <c:pt idx="134">
                  <c:v>0.28867759244188773</c:v>
                </c:pt>
                <c:pt idx="135">
                  <c:v>0.28757459585953438</c:v>
                </c:pt>
                <c:pt idx="136">
                  <c:v>0.28140883866500849</c:v>
                </c:pt>
                <c:pt idx="137">
                  <c:v>0.28729055091359196</c:v>
                </c:pt>
                <c:pt idx="138">
                  <c:v>0.29053467036631747</c:v>
                </c:pt>
                <c:pt idx="139">
                  <c:v>0.29022842008653366</c:v>
                </c:pt>
                <c:pt idx="140">
                  <c:v>0.29069219910257854</c:v>
                </c:pt>
                <c:pt idx="141">
                  <c:v>0.28992060997710078</c:v>
                </c:pt>
                <c:pt idx="142">
                  <c:v>0.30669028105156215</c:v>
                </c:pt>
                <c:pt idx="143">
                  <c:v>0.29980627721627012</c:v>
                </c:pt>
                <c:pt idx="144">
                  <c:v>0.30761835136479787</c:v>
                </c:pt>
                <c:pt idx="145">
                  <c:v>0.30325637119121601</c:v>
                </c:pt>
                <c:pt idx="146">
                  <c:v>0.30257161904166402</c:v>
                </c:pt>
                <c:pt idx="147">
                  <c:v>0.28638025028956426</c:v>
                </c:pt>
                <c:pt idx="148">
                  <c:v>0.28860133195234827</c:v>
                </c:pt>
                <c:pt idx="149">
                  <c:v>0.29242767356245508</c:v>
                </c:pt>
                <c:pt idx="150">
                  <c:v>0.28269910470766413</c:v>
                </c:pt>
                <c:pt idx="151">
                  <c:v>0.28590822509336788</c:v>
                </c:pt>
                <c:pt idx="152">
                  <c:v>0.28277889196465683</c:v>
                </c:pt>
                <c:pt idx="153">
                  <c:v>0.28151696137711407</c:v>
                </c:pt>
                <c:pt idx="154">
                  <c:v>0.28383866731629642</c:v>
                </c:pt>
                <c:pt idx="155">
                  <c:v>0.27831991040045612</c:v>
                </c:pt>
                <c:pt idx="156">
                  <c:v>0.27741355895207803</c:v>
                </c:pt>
                <c:pt idx="157">
                  <c:v>0.26260791986580545</c:v>
                </c:pt>
                <c:pt idx="158">
                  <c:v>0.25740902726045828</c:v>
                </c:pt>
                <c:pt idx="159">
                  <c:v>0.25071818785846361</c:v>
                </c:pt>
                <c:pt idx="160">
                  <c:v>0.24120228505393324</c:v>
                </c:pt>
                <c:pt idx="161">
                  <c:v>0.24199590402474042</c:v>
                </c:pt>
                <c:pt idx="162">
                  <c:v>0.24435432825599662</c:v>
                </c:pt>
                <c:pt idx="163">
                  <c:v>0.25227708816273126</c:v>
                </c:pt>
                <c:pt idx="164">
                  <c:v>0.24306464367253311</c:v>
                </c:pt>
                <c:pt idx="165">
                  <c:v>0.23971842193618159</c:v>
                </c:pt>
                <c:pt idx="166">
                  <c:v>0.25507215055288429</c:v>
                </c:pt>
                <c:pt idx="167">
                  <c:v>0.25452660623857898</c:v>
                </c:pt>
                <c:pt idx="168">
                  <c:v>0.25089497189507165</c:v>
                </c:pt>
                <c:pt idx="169">
                  <c:v>0.24834694218506184</c:v>
                </c:pt>
                <c:pt idx="170">
                  <c:v>0.24670620957528297</c:v>
                </c:pt>
                <c:pt idx="171">
                  <c:v>0.24239732310913231</c:v>
                </c:pt>
                <c:pt idx="172">
                  <c:v>0.2529577842626396</c:v>
                </c:pt>
                <c:pt idx="173">
                  <c:v>0.24888744340574565</c:v>
                </c:pt>
                <c:pt idx="174">
                  <c:v>0.25059518236201528</c:v>
                </c:pt>
                <c:pt idx="175">
                  <c:v>0.25093042193096277</c:v>
                </c:pt>
                <c:pt idx="176">
                  <c:v>0.24707121058155446</c:v>
                </c:pt>
                <c:pt idx="177">
                  <c:v>0.24223082042869204</c:v>
                </c:pt>
                <c:pt idx="178">
                  <c:v>0.22860308559442571</c:v>
                </c:pt>
                <c:pt idx="179">
                  <c:v>0.22447719409773112</c:v>
                </c:pt>
                <c:pt idx="180">
                  <c:v>0.22292373826618811</c:v>
                </c:pt>
                <c:pt idx="181">
                  <c:v>0.22741304222057684</c:v>
                </c:pt>
                <c:pt idx="182">
                  <c:v>0.21362271731189347</c:v>
                </c:pt>
                <c:pt idx="183">
                  <c:v>0.22057083721428133</c:v>
                </c:pt>
                <c:pt idx="184">
                  <c:v>0.22328641246992145</c:v>
                </c:pt>
                <c:pt idx="185">
                  <c:v>0.22224393969876666</c:v>
                </c:pt>
                <c:pt idx="186">
                  <c:v>0.23056546201980391</c:v>
                </c:pt>
                <c:pt idx="187">
                  <c:v>0.23436637905119181</c:v>
                </c:pt>
                <c:pt idx="188">
                  <c:v>0.23398230718598176</c:v>
                </c:pt>
                <c:pt idx="189">
                  <c:v>0.23931680345381029</c:v>
                </c:pt>
                <c:pt idx="190">
                  <c:v>0.23117808450095234</c:v>
                </c:pt>
                <c:pt idx="191">
                  <c:v>0.22305699618775607</c:v>
                </c:pt>
                <c:pt idx="192">
                  <c:v>0.22900989620787035</c:v>
                </c:pt>
                <c:pt idx="193">
                  <c:v>0.22657974233885578</c:v>
                </c:pt>
                <c:pt idx="194">
                  <c:v>0.23404586247955678</c:v>
                </c:pt>
                <c:pt idx="195">
                  <c:v>0.23641018526241989</c:v>
                </c:pt>
                <c:pt idx="196">
                  <c:v>0.23183806220922062</c:v>
                </c:pt>
                <c:pt idx="197">
                  <c:v>0.23938626557587742</c:v>
                </c:pt>
                <c:pt idx="198">
                  <c:v>0.24394112026218936</c:v>
                </c:pt>
                <c:pt idx="199">
                  <c:v>0.23854817278655049</c:v>
                </c:pt>
                <c:pt idx="200">
                  <c:v>0.22815216868360366</c:v>
                </c:pt>
                <c:pt idx="201">
                  <c:v>0.22391793903713286</c:v>
                </c:pt>
                <c:pt idx="202">
                  <c:v>0.22150857590031636</c:v>
                </c:pt>
                <c:pt idx="203">
                  <c:v>0.22306248576813148</c:v>
                </c:pt>
                <c:pt idx="204">
                  <c:v>0.22069117895120721</c:v>
                </c:pt>
                <c:pt idx="205">
                  <c:v>0.21961636063212195</c:v>
                </c:pt>
                <c:pt idx="206">
                  <c:v>0.2203066787145887</c:v>
                </c:pt>
                <c:pt idx="207">
                  <c:v>0.22879669975877767</c:v>
                </c:pt>
                <c:pt idx="208">
                  <c:v>0.22716423333519775</c:v>
                </c:pt>
                <c:pt idx="209">
                  <c:v>0.21610752855718357</c:v>
                </c:pt>
                <c:pt idx="210">
                  <c:v>0.21259933414773291</c:v>
                </c:pt>
                <c:pt idx="211">
                  <c:v>0.20794884016635792</c:v>
                </c:pt>
                <c:pt idx="212">
                  <c:v>0.21142526963541652</c:v>
                </c:pt>
                <c:pt idx="213">
                  <c:v>0.20891758451570741</c:v>
                </c:pt>
                <c:pt idx="214">
                  <c:v>0.21520027051681789</c:v>
                </c:pt>
                <c:pt idx="215">
                  <c:v>0.21613478447686357</c:v>
                </c:pt>
                <c:pt idx="216">
                  <c:v>0.20906068259941898</c:v>
                </c:pt>
                <c:pt idx="217">
                  <c:v>0.21360471008765528</c:v>
                </c:pt>
                <c:pt idx="218">
                  <c:v>0.21773322445590193</c:v>
                </c:pt>
                <c:pt idx="219">
                  <c:v>0.21563178822869394</c:v>
                </c:pt>
                <c:pt idx="220">
                  <c:v>0.21429839734797965</c:v>
                </c:pt>
                <c:pt idx="221">
                  <c:v>0.21646312800832704</c:v>
                </c:pt>
                <c:pt idx="222">
                  <c:v>0.21551752062852791</c:v>
                </c:pt>
                <c:pt idx="223">
                  <c:v>0.2235532419086676</c:v>
                </c:pt>
                <c:pt idx="224">
                  <c:v>0.21126126983946356</c:v>
                </c:pt>
                <c:pt idx="225">
                  <c:v>0.20851555867878008</c:v>
                </c:pt>
                <c:pt idx="226">
                  <c:v>0.20313635380211664</c:v>
                </c:pt>
                <c:pt idx="227">
                  <c:v>0.20113801929324343</c:v>
                </c:pt>
                <c:pt idx="228">
                  <c:v>0.19982096809057248</c:v>
                </c:pt>
                <c:pt idx="229">
                  <c:v>0.1999883886417389</c:v>
                </c:pt>
                <c:pt idx="230">
                  <c:v>0.19870343182205769</c:v>
                </c:pt>
                <c:pt idx="231">
                  <c:v>0.19683549436254563</c:v>
                </c:pt>
                <c:pt idx="232">
                  <c:v>0.23784479894677907</c:v>
                </c:pt>
                <c:pt idx="233">
                  <c:v>0.19592558297364915</c:v>
                </c:pt>
                <c:pt idx="234">
                  <c:v>0.1933088180561667</c:v>
                </c:pt>
                <c:pt idx="235">
                  <c:v>0.19575810316215808</c:v>
                </c:pt>
                <c:pt idx="236">
                  <c:v>0.19715257244924345</c:v>
                </c:pt>
                <c:pt idx="237">
                  <c:v>0.19688585449982909</c:v>
                </c:pt>
                <c:pt idx="238">
                  <c:v>0.20366348983098198</c:v>
                </c:pt>
                <c:pt idx="239">
                  <c:v>0.22576485895360865</c:v>
                </c:pt>
                <c:pt idx="240">
                  <c:v>0.20818950521115001</c:v>
                </c:pt>
                <c:pt idx="241">
                  <c:v>0.20799300847655913</c:v>
                </c:pt>
                <c:pt idx="242">
                  <c:v>0.20981607668383093</c:v>
                </c:pt>
                <c:pt idx="243">
                  <c:v>0.25716231719961957</c:v>
                </c:pt>
                <c:pt idx="244">
                  <c:v>0.21958603388602582</c:v>
                </c:pt>
                <c:pt idx="245">
                  <c:v>0.21972571715876971</c:v>
                </c:pt>
                <c:pt idx="246">
                  <c:v>0.21634511413294441</c:v>
                </c:pt>
                <c:pt idx="247">
                  <c:v>0.22531944838993764</c:v>
                </c:pt>
                <c:pt idx="248">
                  <c:v>0.22373098635324248</c:v>
                </c:pt>
                <c:pt idx="249">
                  <c:v>0.22083460981884606</c:v>
                </c:pt>
                <c:pt idx="250">
                  <c:v>0.2131150531864773</c:v>
                </c:pt>
                <c:pt idx="251">
                  <c:v>0.21331038111096234</c:v>
                </c:pt>
                <c:pt idx="252">
                  <c:v>0.19778600670852317</c:v>
                </c:pt>
                <c:pt idx="253">
                  <c:v>0.20573988663062753</c:v>
                </c:pt>
                <c:pt idx="254">
                  <c:v>0.20833202812898211</c:v>
                </c:pt>
                <c:pt idx="255">
                  <c:v>0.20514177812623607</c:v>
                </c:pt>
                <c:pt idx="256">
                  <c:v>0.20395771212288985</c:v>
                </c:pt>
                <c:pt idx="257">
                  <c:v>0.20923403649557673</c:v>
                </c:pt>
                <c:pt idx="258">
                  <c:v>0.21157769868933662</c:v>
                </c:pt>
                <c:pt idx="259">
                  <c:v>0.20512294366326478</c:v>
                </c:pt>
                <c:pt idx="260">
                  <c:v>0.21421085876585055</c:v>
                </c:pt>
                <c:pt idx="261">
                  <c:v>0.2132516972002147</c:v>
                </c:pt>
                <c:pt idx="262">
                  <c:v>0.21555264435641813</c:v>
                </c:pt>
                <c:pt idx="263">
                  <c:v>0.21094636617841789</c:v>
                </c:pt>
                <c:pt idx="264">
                  <c:v>0.21040455905066013</c:v>
                </c:pt>
                <c:pt idx="265">
                  <c:v>0.21118965790469488</c:v>
                </c:pt>
                <c:pt idx="266">
                  <c:v>0.2068298471673693</c:v>
                </c:pt>
                <c:pt idx="267">
                  <c:v>0.21117590718746512</c:v>
                </c:pt>
                <c:pt idx="268">
                  <c:v>0.21685644087055453</c:v>
                </c:pt>
                <c:pt idx="269">
                  <c:v>0.22458510948400665</c:v>
                </c:pt>
                <c:pt idx="270">
                  <c:v>0.23360177526562098</c:v>
                </c:pt>
                <c:pt idx="271">
                  <c:v>0.2201994132612862</c:v>
                </c:pt>
                <c:pt idx="272">
                  <c:v>0.21179316756364308</c:v>
                </c:pt>
              </c:numCache>
            </c:numRef>
          </c:val>
          <c:smooth val="0"/>
          <c:extLst>
            <c:ext xmlns:c16="http://schemas.microsoft.com/office/drawing/2014/chart" uri="{C3380CC4-5D6E-409C-BE32-E72D297353CC}">
              <c16:uniqueId val="{00000005-E1F9-4942-AFEF-9DEA3121B023}"/>
            </c:ext>
          </c:extLst>
        </c:ser>
        <c:dLbls>
          <c:showLegendKey val="0"/>
          <c:showVal val="0"/>
          <c:showCatName val="0"/>
          <c:showSerName val="0"/>
          <c:showPercent val="0"/>
          <c:showBubbleSize val="0"/>
        </c:dLbls>
        <c:smooth val="0"/>
        <c:axId val="1313247328"/>
        <c:axId val="1311286144"/>
        <c:extLst>
          <c:ext xmlns:c15="http://schemas.microsoft.com/office/drawing/2012/chart" uri="{02D57815-91ED-43cb-92C2-25804820EDAC}">
            <c15:filteredLineSeries>
              <c15:ser>
                <c:idx val="3"/>
                <c:order val="3"/>
                <c:spPr>
                  <a:ln w="28575" cap="rnd">
                    <a:solidFill>
                      <a:schemeClr val="accent4"/>
                    </a:solidFill>
                    <a:round/>
                  </a:ln>
                  <a:effectLst/>
                </c:spPr>
                <c:marker>
                  <c:symbol val="none"/>
                </c:marker>
                <c:cat>
                  <c:numRef>
                    <c:extLst>
                      <c:ex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c:ext uri="{02D57815-91ED-43cb-92C2-25804820EDAC}">
                        <c15:formulaRef>
                          <c15:sqref>'Chrts VolTermStruct'!$E$13:$E$178</c15:sqref>
                        </c15:formulaRef>
                      </c:ext>
                    </c:extLst>
                    <c:numCache>
                      <c:formatCode>0.0000</c:formatCode>
                      <c:ptCount val="166"/>
                      <c:pt idx="0">
                        <c:v>0.16416944315733051</c:v>
                      </c:pt>
                      <c:pt idx="1">
                        <c:v>0.16379858405733175</c:v>
                      </c:pt>
                      <c:pt idx="2">
                        <c:v>0.1529033140406289</c:v>
                      </c:pt>
                      <c:pt idx="3">
                        <c:v>0.15344353917543441</c:v>
                      </c:pt>
                      <c:pt idx="4">
                        <c:v>0.17231407177660646</c:v>
                      </c:pt>
                      <c:pt idx="5">
                        <c:v>0.16920046452240242</c:v>
                      </c:pt>
                      <c:pt idx="6">
                        <c:v>0.16471471036898785</c:v>
                      </c:pt>
                      <c:pt idx="7">
                        <c:v>0.16446053973268807</c:v>
                      </c:pt>
                      <c:pt idx="8">
                        <c:v>0.23354020295252714</c:v>
                      </c:pt>
                      <c:pt idx="9">
                        <c:v>0.28342270521345631</c:v>
                      </c:pt>
                      <c:pt idx="10">
                        <c:v>0.37361526524151373</c:v>
                      </c:pt>
                      <c:pt idx="11">
                        <c:v>0.60853039306848389</c:v>
                      </c:pt>
                      <c:pt idx="12">
                        <c:v>0.47202331105957457</c:v>
                      </c:pt>
                      <c:pt idx="13">
                        <c:v>0.46365041118412254</c:v>
                      </c:pt>
                      <c:pt idx="14">
                        <c:v>0.4259519666910303</c:v>
                      </c:pt>
                      <c:pt idx="15">
                        <c:v>0.36630603699201947</c:v>
                      </c:pt>
                      <c:pt idx="16">
                        <c:v>0.42846956243847162</c:v>
                      </c:pt>
                      <c:pt idx="17">
                        <c:v>0.35801270779018302</c:v>
                      </c:pt>
                      <c:pt idx="18">
                        <c:v>0.36057135747460239</c:v>
                      </c:pt>
                      <c:pt idx="19">
                        <c:v>0.34354909397315564</c:v>
                      </c:pt>
                      <c:pt idx="20">
                        <c:v>0.33267711813276207</c:v>
                      </c:pt>
                      <c:pt idx="21">
                        <c:v>0.31787529972961581</c:v>
                      </c:pt>
                      <c:pt idx="22">
                        <c:v>0.30603024057595746</c:v>
                      </c:pt>
                      <c:pt idx="23">
                        <c:v>0.30032159246403156</c:v>
                      </c:pt>
                      <c:pt idx="24">
                        <c:v>0.35820429405489784</c:v>
                      </c:pt>
                      <c:pt idx="25">
                        <c:v>0.33728102391699977</c:v>
                      </c:pt>
                      <c:pt idx="26">
                        <c:v>0.33342633886127682</c:v>
                      </c:pt>
                      <c:pt idx="27">
                        <c:v>0.33059835366158552</c:v>
                      </c:pt>
                      <c:pt idx="28">
                        <c:v>0.33582315996894441</c:v>
                      </c:pt>
                      <c:pt idx="29">
                        <c:v>0.31065505755611239</c:v>
                      </c:pt>
                      <c:pt idx="30">
                        <c:v>0.3148285268053771</c:v>
                      </c:pt>
                      <c:pt idx="31">
                        <c:v>0.30474899394125493</c:v>
                      </c:pt>
                      <c:pt idx="32">
                        <c:v>0.30437663013459315</c:v>
                      </c:pt>
                      <c:pt idx="33">
                        <c:v>0.28640697965306972</c:v>
                      </c:pt>
                      <c:pt idx="34">
                        <c:v>0.29103591209699814</c:v>
                      </c:pt>
                      <c:pt idx="35">
                        <c:v>0.32754667223271622</c:v>
                      </c:pt>
                      <c:pt idx="36">
                        <c:v>0.34345386780305487</c:v>
                      </c:pt>
                      <c:pt idx="37">
                        <c:v>0.30975816472916118</c:v>
                      </c:pt>
                      <c:pt idx="38">
                        <c:v>0.32215401389151077</c:v>
                      </c:pt>
                      <c:pt idx="39">
                        <c:v>0.31534947830342414</c:v>
                      </c:pt>
                      <c:pt idx="40">
                        <c:v>0.32092360781632517</c:v>
                      </c:pt>
                      <c:pt idx="41">
                        <c:v>0.28608275786185328</c:v>
                      </c:pt>
                      <c:pt idx="42">
                        <c:v>0.30183538625577372</c:v>
                      </c:pt>
                      <c:pt idx="43">
                        <c:v>0.33248637705138806</c:v>
                      </c:pt>
                      <c:pt idx="44">
                        <c:v>0.26889677212215662</c:v>
                      </c:pt>
                      <c:pt idx="45">
                        <c:v>0.26189568763295007</c:v>
                      </c:pt>
                      <c:pt idx="46">
                        <c:v>0.25816611445632603</c:v>
                      </c:pt>
                      <c:pt idx="47">
                        <c:v>0.25240364843219404</c:v>
                      </c:pt>
                      <c:pt idx="48">
                        <c:v>0.24589719954225808</c:v>
                      </c:pt>
                      <c:pt idx="49">
                        <c:v>0.26473712132022814</c:v>
                      </c:pt>
                      <c:pt idx="50">
                        <c:v>0.27570656305729258</c:v>
                      </c:pt>
                      <c:pt idx="51">
                        <c:v>0.27124911422620579</c:v>
                      </c:pt>
                      <c:pt idx="52">
                        <c:v>0.2749075492055193</c:v>
                      </c:pt>
                      <c:pt idx="53">
                        <c:v>0.26806722191028992</c:v>
                      </c:pt>
                      <c:pt idx="54">
                        <c:v>0.27375514606189805</c:v>
                      </c:pt>
                      <c:pt idx="55">
                        <c:v>0.2796656867808982</c:v>
                      </c:pt>
                      <c:pt idx="56">
                        <c:v>0.30273325084210445</c:v>
                      </c:pt>
                      <c:pt idx="57">
                        <c:v>0.28075382182816194</c:v>
                      </c:pt>
                      <c:pt idx="58">
                        <c:v>0.28852243436566466</c:v>
                      </c:pt>
                      <c:pt idx="59">
                        <c:v>0.28235609740570344</c:v>
                      </c:pt>
                      <c:pt idx="60">
                        <c:v>0.2848306569885522</c:v>
                      </c:pt>
                      <c:pt idx="61">
                        <c:v>0.28042851347497127</c:v>
                      </c:pt>
                      <c:pt idx="62">
                        <c:v>0.25862026644936997</c:v>
                      </c:pt>
                      <c:pt idx="63">
                        <c:v>0.25025672298349527</c:v>
                      </c:pt>
                      <c:pt idx="64">
                        <c:v>0.23459813323939557</c:v>
                      </c:pt>
                      <c:pt idx="65">
                        <c:v>0.2219210092260972</c:v>
                      </c:pt>
                      <c:pt idx="66">
                        <c:v>0.21812364266630183</c:v>
                      </c:pt>
                      <c:pt idx="67">
                        <c:v>0.2333545895484162</c:v>
                      </c:pt>
                      <c:pt idx="68">
                        <c:v>0.222526355171103</c:v>
                      </c:pt>
                      <c:pt idx="69">
                        <c:v>0.23341680686976238</c:v>
                      </c:pt>
                      <c:pt idx="70">
                        <c:v>0.24563327954354991</c:v>
                      </c:pt>
                      <c:pt idx="71">
                        <c:v>0.25293700288885973</c:v>
                      </c:pt>
                      <c:pt idx="72">
                        <c:v>0.23436715237253949</c:v>
                      </c:pt>
                      <c:pt idx="73">
                        <c:v>0.2248553913511285</c:v>
                      </c:pt>
                      <c:pt idx="74">
                        <c:v>0.21846189817962114</c:v>
                      </c:pt>
                      <c:pt idx="75">
                        <c:v>0.21776486106399842</c:v>
                      </c:pt>
                      <c:pt idx="76">
                        <c:v>0.21421213226578623</c:v>
                      </c:pt>
                      <c:pt idx="77">
                        <c:v>0.20771564110935234</c:v>
                      </c:pt>
                      <c:pt idx="78">
                        <c:v>0.21205432760308965</c:v>
                      </c:pt>
                      <c:pt idx="79">
                        <c:v>0.22120391519270075</c:v>
                      </c:pt>
                      <c:pt idx="80">
                        <c:v>0.24066909602247832</c:v>
                      </c:pt>
                      <c:pt idx="81">
                        <c:v>0.23810266337641145</c:v>
                      </c:pt>
                      <c:pt idx="82">
                        <c:v>0.23106138616034066</c:v>
                      </c:pt>
                      <c:pt idx="83">
                        <c:v>0.22353856677885359</c:v>
                      </c:pt>
                      <c:pt idx="84">
                        <c:v>0.22931825792001734</c:v>
                      </c:pt>
                      <c:pt idx="85">
                        <c:v>0.22579407482326141</c:v>
                      </c:pt>
                      <c:pt idx="86">
                        <c:v>0.21862349141249729</c:v>
                      </c:pt>
                      <c:pt idx="87">
                        <c:v>0.22633019929085751</c:v>
                      </c:pt>
                      <c:pt idx="88">
                        <c:v>0.23605767584204421</c:v>
                      </c:pt>
                      <c:pt idx="89">
                        <c:v>0.25761801491870306</c:v>
                      </c:pt>
                      <c:pt idx="90">
                        <c:v>0.24792145394204732</c:v>
                      </c:pt>
                      <c:pt idx="91">
                        <c:v>0.24101846175528011</c:v>
                      </c:pt>
                      <c:pt idx="92">
                        <c:v>0.23339685605886284</c:v>
                      </c:pt>
                      <c:pt idx="93">
                        <c:v>0.21368233442227702</c:v>
                      </c:pt>
                      <c:pt idx="94">
                        <c:v>0.21367157013137258</c:v>
                      </c:pt>
                      <c:pt idx="95">
                        <c:v>0.21478541299349196</c:v>
                      </c:pt>
                      <c:pt idx="96">
                        <c:v>0.22608988813961359</c:v>
                      </c:pt>
                      <c:pt idx="97">
                        <c:v>0.2223222011904919</c:v>
                      </c:pt>
                      <c:pt idx="98">
                        <c:v>0.23827662137851738</c:v>
                      </c:pt>
                      <c:pt idx="99">
                        <c:v>0.28785600214628015</c:v>
                      </c:pt>
                      <c:pt idx="100">
                        <c:v>0.26125568996785725</c:v>
                      </c:pt>
                      <c:pt idx="101">
                        <c:v>0.26333368291675296</c:v>
                      </c:pt>
                      <c:pt idx="102">
                        <c:v>0.26178543406851668</c:v>
                      </c:pt>
                      <c:pt idx="103">
                        <c:v>0.24031651347908445</c:v>
                      </c:pt>
                      <c:pt idx="104">
                        <c:v>0.23055812805194198</c:v>
                      </c:pt>
                      <c:pt idx="105">
                        <c:v>0.23138388432810889</c:v>
                      </c:pt>
                      <c:pt idx="106">
                        <c:v>0.25966159960034579</c:v>
                      </c:pt>
                      <c:pt idx="107">
                        <c:v>0.31932275207252653</c:v>
                      </c:pt>
                      <c:pt idx="108">
                        <c:v>0.25573824155466368</c:v>
                      </c:pt>
                      <c:pt idx="109">
                        <c:v>0.25428030445879068</c:v>
                      </c:pt>
                      <c:pt idx="110">
                        <c:v>0.27876607054663277</c:v>
                      </c:pt>
                      <c:pt idx="111">
                        <c:v>0.29514283474539482</c:v>
                      </c:pt>
                      <c:pt idx="112">
                        <c:v>0.33074860400670564</c:v>
                      </c:pt>
                      <c:pt idx="113">
                        <c:v>0.35335118885536848</c:v>
                      </c:pt>
                      <c:pt idx="114">
                        <c:v>0.32344720459262644</c:v>
                      </c:pt>
                      <c:pt idx="115">
                        <c:v>0.26675778796676841</c:v>
                      </c:pt>
                      <c:pt idx="116">
                        <c:v>0.24478353027195141</c:v>
                      </c:pt>
                      <c:pt idx="117">
                        <c:v>0.26040332104021552</c:v>
                      </c:pt>
                      <c:pt idx="118">
                        <c:v>0.28060700654097426</c:v>
                      </c:pt>
                      <c:pt idx="119">
                        <c:v>0.2611109397308527</c:v>
                      </c:pt>
                      <c:pt idx="120">
                        <c:v>0.33264088998330971</c:v>
                      </c:pt>
                      <c:pt idx="121">
                        <c:v>0.31154385230391934</c:v>
                      </c:pt>
                      <c:pt idx="122">
                        <c:v>0.34167725471563931</c:v>
                      </c:pt>
                      <c:pt idx="123">
                        <c:v>0.29194312563071417</c:v>
                      </c:pt>
                      <c:pt idx="124">
                        <c:v>0.31335271467434023</c:v>
                      </c:pt>
                      <c:pt idx="125">
                        <c:v>0.28985692362930454</c:v>
                      </c:pt>
                      <c:pt idx="126">
                        <c:v>0.27290741529575757</c:v>
                      </c:pt>
                      <c:pt idx="127">
                        <c:v>0.33441041359495127</c:v>
                      </c:pt>
                      <c:pt idx="128">
                        <c:v>0.31647652177616742</c:v>
                      </c:pt>
                      <c:pt idx="129">
                        <c:v>0.29851615798436482</c:v>
                      </c:pt>
                      <c:pt idx="130">
                        <c:v>0.29555298785982503</c:v>
                      </c:pt>
                      <c:pt idx="131">
                        <c:v>0.29448927577587625</c:v>
                      </c:pt>
                      <c:pt idx="132">
                        <c:v>0.28222557948003235</c:v>
                      </c:pt>
                      <c:pt idx="133">
                        <c:v>0.27515873415605074</c:v>
                      </c:pt>
                      <c:pt idx="134">
                        <c:v>0.26789472629146993</c:v>
                      </c:pt>
                      <c:pt idx="135">
                        <c:v>0.25778927357434023</c:v>
                      </c:pt>
                      <c:pt idx="136">
                        <c:v>0.24359100566419517</c:v>
                      </c:pt>
                      <c:pt idx="137">
                        <c:v>0.26723726478926724</c:v>
                      </c:pt>
                      <c:pt idx="138">
                        <c:v>0.27816256484259794</c:v>
                      </c:pt>
                      <c:pt idx="139">
                        <c:v>0.28064099798136172</c:v>
                      </c:pt>
                      <c:pt idx="140">
                        <c:v>0.28200750137820374</c:v>
                      </c:pt>
                      <c:pt idx="141">
                        <c:v>0.28168474890856304</c:v>
                      </c:pt>
                      <c:pt idx="142">
                        <c:v>0.32595562224994795</c:v>
                      </c:pt>
                      <c:pt idx="143">
                        <c:v>0.30111180755692091</c:v>
                      </c:pt>
                      <c:pt idx="144">
                        <c:v>0.33713777373201359</c:v>
                      </c:pt>
                      <c:pt idx="145">
                        <c:v>0.31441984298042464</c:v>
                      </c:pt>
                      <c:pt idx="146">
                        <c:v>0.30027780549719507</c:v>
                      </c:pt>
                      <c:pt idx="147">
                        <c:v>0.27448961662922272</c:v>
                      </c:pt>
                      <c:pt idx="148">
                        <c:v>0.27755063650962675</c:v>
                      </c:pt>
                      <c:pt idx="149">
                        <c:v>0.27302837953094922</c:v>
                      </c:pt>
                      <c:pt idx="150">
                        <c:v>0.24971262469583069</c:v>
                      </c:pt>
                      <c:pt idx="151">
                        <c:v>0.25816252966587866</c:v>
                      </c:pt>
                      <c:pt idx="152">
                        <c:v>0.25535675428515942</c:v>
                      </c:pt>
                      <c:pt idx="153">
                        <c:v>0.2495495304179379</c:v>
                      </c:pt>
                      <c:pt idx="154">
                        <c:v>0.25242823884979471</c:v>
                      </c:pt>
                      <c:pt idx="155">
                        <c:v>0.2519029699603888</c:v>
                      </c:pt>
                      <c:pt idx="156">
                        <c:v>0.25222170866157395</c:v>
                      </c:pt>
                      <c:pt idx="157">
                        <c:v>0.23312499744281723</c:v>
                      </c:pt>
                      <c:pt idx="158">
                        <c:v>0.22318507303467397</c:v>
                      </c:pt>
                      <c:pt idx="159">
                        <c:v>0.21783092916534108</c:v>
                      </c:pt>
                      <c:pt idx="160">
                        <c:v>0.21418109567245056</c:v>
                      </c:pt>
                      <c:pt idx="161">
                        <c:v>0.21435595779982766</c:v>
                      </c:pt>
                      <c:pt idx="162">
                        <c:v>0.21805787733503199</c:v>
                      </c:pt>
                      <c:pt idx="163">
                        <c:v>0.23952397540293227</c:v>
                      </c:pt>
                      <c:pt idx="164">
                        <c:v>0.22116449859284026</c:v>
                      </c:pt>
                      <c:pt idx="165">
                        <c:v>0.21187138715525577</c:v>
                      </c:pt>
                    </c:numCache>
                  </c:numRef>
                </c:val>
                <c:smooth val="0"/>
                <c:extLst>
                  <c:ext xmlns:c16="http://schemas.microsoft.com/office/drawing/2014/chart" uri="{C3380CC4-5D6E-409C-BE32-E72D297353CC}">
                    <c16:uniqueId val="{00000006-E1F9-4942-AFEF-9DEA3121B023}"/>
                  </c:ext>
                </c:extLst>
              </c15:ser>
            </c15:filteredLineSeries>
            <c15:filteredLineSeries>
              <c15:ser>
                <c:idx val="4"/>
                <c:order val="4"/>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VolTermStruct'!$F$13:$F$178</c15:sqref>
                        </c15:formulaRef>
                      </c:ext>
                    </c:extLst>
                    <c:numCache>
                      <c:formatCode>0.0000</c:formatCode>
                      <c:ptCount val="166"/>
                      <c:pt idx="0">
                        <c:v>0.16831538052026856</c:v>
                      </c:pt>
                      <c:pt idx="1">
                        <c:v>0.16748427931095192</c:v>
                      </c:pt>
                      <c:pt idx="2">
                        <c:v>0.15671717589341208</c:v>
                      </c:pt>
                      <c:pt idx="3">
                        <c:v>0.15686567913781299</c:v>
                      </c:pt>
                      <c:pt idx="4">
                        <c:v>0.17324773141566416</c:v>
                      </c:pt>
                      <c:pt idx="5">
                        <c:v>0.17000055238726072</c:v>
                      </c:pt>
                      <c:pt idx="6">
                        <c:v>0.16676218838658355</c:v>
                      </c:pt>
                      <c:pt idx="7">
                        <c:v>0.16662385706284896</c:v>
                      </c:pt>
                      <c:pt idx="8">
                        <c:v>0.22553306235621812</c:v>
                      </c:pt>
                      <c:pt idx="9">
                        <c:v>0.27129102074362688</c:v>
                      </c:pt>
                      <c:pt idx="10">
                        <c:v>0.35699309068067187</c:v>
                      </c:pt>
                      <c:pt idx="11">
                        <c:v>0.57649657552291866</c:v>
                      </c:pt>
                      <c:pt idx="12">
                        <c:v>0.44364873711564096</c:v>
                      </c:pt>
                      <c:pt idx="13">
                        <c:v>0.45036551314083506</c:v>
                      </c:pt>
                      <c:pt idx="14">
                        <c:v>0.41364912197273368</c:v>
                      </c:pt>
                      <c:pt idx="15">
                        <c:v>0.36135686369783399</c:v>
                      </c:pt>
                      <c:pt idx="16">
                        <c:v>0.42031885347985509</c:v>
                      </c:pt>
                      <c:pt idx="17">
                        <c:v>0.35571027279054696</c:v>
                      </c:pt>
                      <c:pt idx="18">
                        <c:v>0.35756518536933835</c:v>
                      </c:pt>
                      <c:pt idx="19">
                        <c:v>0.34467735510802855</c:v>
                      </c:pt>
                      <c:pt idx="20">
                        <c:v>0.33306164324838644</c:v>
                      </c:pt>
                      <c:pt idx="21">
                        <c:v>0.32029422601726276</c:v>
                      </c:pt>
                      <c:pt idx="22">
                        <c:v>0.31074100284855422</c:v>
                      </c:pt>
                      <c:pt idx="23">
                        <c:v>0.30671671348793678</c:v>
                      </c:pt>
                      <c:pt idx="24">
                        <c:v>0.3603744632729281</c:v>
                      </c:pt>
                      <c:pt idx="25">
                        <c:v>0.34364505683694468</c:v>
                      </c:pt>
                      <c:pt idx="26">
                        <c:v>0.34072193655118799</c:v>
                      </c:pt>
                      <c:pt idx="27">
                        <c:v>0.33887106540881423</c:v>
                      </c:pt>
                      <c:pt idx="28">
                        <c:v>0.34384674932692449</c:v>
                      </c:pt>
                      <c:pt idx="29">
                        <c:v>0.31859636641141398</c:v>
                      </c:pt>
                      <c:pt idx="30">
                        <c:v>0.3185221015705953</c:v>
                      </c:pt>
                      <c:pt idx="31">
                        <c:v>0.3090920390354106</c:v>
                      </c:pt>
                      <c:pt idx="32">
                        <c:v>0.31027694387202198</c:v>
                      </c:pt>
                      <c:pt idx="33">
                        <c:v>0.29289731107379985</c:v>
                      </c:pt>
                      <c:pt idx="34">
                        <c:v>0.29346813760135149</c:v>
                      </c:pt>
                      <c:pt idx="35">
                        <c:v>0.32327535036081217</c:v>
                      </c:pt>
                      <c:pt idx="36">
                        <c:v>0.33354842485537173</c:v>
                      </c:pt>
                      <c:pt idx="37">
                        <c:v>0.30558397385946728</c:v>
                      </c:pt>
                      <c:pt idx="38">
                        <c:v>0.3182929650222413</c:v>
                      </c:pt>
                      <c:pt idx="39">
                        <c:v>0.31625225057814188</c:v>
                      </c:pt>
                      <c:pt idx="40">
                        <c:v>0.32545646614213708</c:v>
                      </c:pt>
                      <c:pt idx="41">
                        <c:v>0.29386284473709695</c:v>
                      </c:pt>
                      <c:pt idx="42">
                        <c:v>0.30783561363533457</c:v>
                      </c:pt>
                      <c:pt idx="43">
                        <c:v>0.32481768517856874</c:v>
                      </c:pt>
                      <c:pt idx="44">
                        <c:v>0.269522064856138</c:v>
                      </c:pt>
                      <c:pt idx="45">
                        <c:v>0.26294313932213004</c:v>
                      </c:pt>
                      <c:pt idx="46">
                        <c:v>0.25990246021875352</c:v>
                      </c:pt>
                      <c:pt idx="47">
                        <c:v>0.25584020661746937</c:v>
                      </c:pt>
                      <c:pt idx="48">
                        <c:v>0.25171256825685234</c:v>
                      </c:pt>
                      <c:pt idx="49">
                        <c:v>0.26859491894021403</c:v>
                      </c:pt>
                      <c:pt idx="50">
                        <c:v>0.27940043080504318</c:v>
                      </c:pt>
                      <c:pt idx="51">
                        <c:v>0.27610244757346053</c:v>
                      </c:pt>
                      <c:pt idx="52">
                        <c:v>0.2803047013003685</c:v>
                      </c:pt>
                      <c:pt idx="53">
                        <c:v>0.27540475159285394</c:v>
                      </c:pt>
                      <c:pt idx="54">
                        <c:v>0.28102427269757785</c:v>
                      </c:pt>
                      <c:pt idx="55">
                        <c:v>0.28325453826433217</c:v>
                      </c:pt>
                      <c:pt idx="56">
                        <c:v>0.30216335646884873</c:v>
                      </c:pt>
                      <c:pt idx="57">
                        <c:v>0.28153245016758555</c:v>
                      </c:pt>
                      <c:pt idx="58">
                        <c:v>0.28794736094600021</c:v>
                      </c:pt>
                      <c:pt idx="59">
                        <c:v>0.28689573371627952</c:v>
                      </c:pt>
                      <c:pt idx="60">
                        <c:v>0.29112238286684444</c:v>
                      </c:pt>
                      <c:pt idx="61">
                        <c:v>0.28577653974016443</c:v>
                      </c:pt>
                      <c:pt idx="62">
                        <c:v>0.26664670811048313</c:v>
                      </c:pt>
                      <c:pt idx="63">
                        <c:v>0.25765382608476256</c:v>
                      </c:pt>
                      <c:pt idx="64">
                        <c:v>0.24208163617820297</c:v>
                      </c:pt>
                      <c:pt idx="65">
                        <c:v>0.22925997397409578</c:v>
                      </c:pt>
                      <c:pt idx="66">
                        <c:v>0.225385268001423</c:v>
                      </c:pt>
                      <c:pt idx="67">
                        <c:v>0.24036878453495863</c:v>
                      </c:pt>
                      <c:pt idx="68">
                        <c:v>0.23097843130308196</c:v>
                      </c:pt>
                      <c:pt idx="69">
                        <c:v>0.24078543911524145</c:v>
                      </c:pt>
                      <c:pt idx="70">
                        <c:v>0.25198381467235925</c:v>
                      </c:pt>
                      <c:pt idx="71">
                        <c:v>0.25833609445699018</c:v>
                      </c:pt>
                      <c:pt idx="72">
                        <c:v>0.24106785422947685</c:v>
                      </c:pt>
                      <c:pt idx="73">
                        <c:v>0.2318859644350893</c:v>
                      </c:pt>
                      <c:pt idx="74">
                        <c:v>0.22628665448266166</c:v>
                      </c:pt>
                      <c:pt idx="75">
                        <c:v>0.22503475192067257</c:v>
                      </c:pt>
                      <c:pt idx="76">
                        <c:v>0.22144305901386346</c:v>
                      </c:pt>
                      <c:pt idx="77">
                        <c:v>0.21613814907789647</c:v>
                      </c:pt>
                      <c:pt idx="78">
                        <c:v>0.2199063216057997</c:v>
                      </c:pt>
                      <c:pt idx="79">
                        <c:v>0.22890244316915451</c:v>
                      </c:pt>
                      <c:pt idx="80">
                        <c:v>0.24483050618240795</c:v>
                      </c:pt>
                      <c:pt idx="81">
                        <c:v>0.24346186632747452</c:v>
                      </c:pt>
                      <c:pt idx="82">
                        <c:v>0.23692968685344759</c:v>
                      </c:pt>
                      <c:pt idx="83">
                        <c:v>0.23005447157657935</c:v>
                      </c:pt>
                      <c:pt idx="84">
                        <c:v>0.23421383608467103</c:v>
                      </c:pt>
                      <c:pt idx="85">
                        <c:v>0.2321196846124349</c:v>
                      </c:pt>
                      <c:pt idx="86">
                        <c:v>0.22733662752764797</c:v>
                      </c:pt>
                      <c:pt idx="87">
                        <c:v>0.2353424292701865</c:v>
                      </c:pt>
                      <c:pt idx="88">
                        <c:v>0.2440159358239371</c:v>
                      </c:pt>
                      <c:pt idx="89">
                        <c:v>0.26283297756284096</c:v>
                      </c:pt>
                      <c:pt idx="90">
                        <c:v>0.25462088373626435</c:v>
                      </c:pt>
                      <c:pt idx="91">
                        <c:v>0.2479466093286391</c:v>
                      </c:pt>
                      <c:pt idx="92">
                        <c:v>0.2401503938839929</c:v>
                      </c:pt>
                      <c:pt idx="93">
                        <c:v>0.22410054665309384</c:v>
                      </c:pt>
                      <c:pt idx="94">
                        <c:v>0.22318031830123355</c:v>
                      </c:pt>
                      <c:pt idx="95">
                        <c:v>0.22424920448965063</c:v>
                      </c:pt>
                      <c:pt idx="96">
                        <c:v>0.23436101215746125</c:v>
                      </c:pt>
                      <c:pt idx="97">
                        <c:v>0.23063357473817658</c:v>
                      </c:pt>
                      <c:pt idx="98">
                        <c:v>0.24647149806433646</c:v>
                      </c:pt>
                      <c:pt idx="99">
                        <c:v>0.28906773767898308</c:v>
                      </c:pt>
                      <c:pt idx="100">
                        <c:v>0.26644378041865219</c:v>
                      </c:pt>
                      <c:pt idx="101">
                        <c:v>0.26917489278546824</c:v>
                      </c:pt>
                      <c:pt idx="102">
                        <c:v>0.26989168345274833</c:v>
                      </c:pt>
                      <c:pt idx="103">
                        <c:v>0.25119749309853384</c:v>
                      </c:pt>
                      <c:pt idx="104">
                        <c:v>0.24104603637707264</c:v>
                      </c:pt>
                      <c:pt idx="105">
                        <c:v>0.24038030394581617</c:v>
                      </c:pt>
                      <c:pt idx="106">
                        <c:v>0.26639952775730913</c:v>
                      </c:pt>
                      <c:pt idx="107">
                        <c:v>0.31756805366712204</c:v>
                      </c:pt>
                      <c:pt idx="108">
                        <c:v>0.25885417171421105</c:v>
                      </c:pt>
                      <c:pt idx="109">
                        <c:v>0.2590193193225731</c:v>
                      </c:pt>
                      <c:pt idx="110">
                        <c:v>0.27951651917590808</c:v>
                      </c:pt>
                      <c:pt idx="111">
                        <c:v>0.29385290627425709</c:v>
                      </c:pt>
                      <c:pt idx="112">
                        <c:v>0.32681798406863122</c:v>
                      </c:pt>
                      <c:pt idx="113">
                        <c:v>0.34961495670281562</c:v>
                      </c:pt>
                      <c:pt idx="114">
                        <c:v>0.32596495517375562</c:v>
                      </c:pt>
                      <c:pt idx="115">
                        <c:v>0.27279412486997462</c:v>
                      </c:pt>
                      <c:pt idx="116">
                        <c:v>0.25336597567096975</c:v>
                      </c:pt>
                      <c:pt idx="117">
                        <c:v>0.26875667018774213</c:v>
                      </c:pt>
                      <c:pt idx="118">
                        <c:v>0.28686615527442882</c:v>
                      </c:pt>
                      <c:pt idx="119">
                        <c:v>0.26867590252931961</c:v>
                      </c:pt>
                      <c:pt idx="120">
                        <c:v>0.33159189899535152</c:v>
                      </c:pt>
                      <c:pt idx="121">
                        <c:v>0.31305374788181145</c:v>
                      </c:pt>
                      <c:pt idx="122">
                        <c:v>0.34021974525843168</c:v>
                      </c:pt>
                      <c:pt idx="123">
                        <c:v>0.29719249618171228</c:v>
                      </c:pt>
                      <c:pt idx="124">
                        <c:v>0.31735617395811128</c:v>
                      </c:pt>
                      <c:pt idx="125">
                        <c:v>0.29560448762345537</c:v>
                      </c:pt>
                      <c:pt idx="126">
                        <c:v>0.2793097489685063</c:v>
                      </c:pt>
                      <c:pt idx="127">
                        <c:v>0.33500848159444746</c:v>
                      </c:pt>
                      <c:pt idx="128">
                        <c:v>0.31844262671146772</c:v>
                      </c:pt>
                      <c:pt idx="129">
                        <c:v>0.30354695015003602</c:v>
                      </c:pt>
                      <c:pt idx="130">
                        <c:v>0.29940500091939243</c:v>
                      </c:pt>
                      <c:pt idx="131">
                        <c:v>0.29964383860842675</c:v>
                      </c:pt>
                      <c:pt idx="132">
                        <c:v>0.28850844763566463</c:v>
                      </c:pt>
                      <c:pt idx="133">
                        <c:v>0.28061556902094276</c:v>
                      </c:pt>
                      <c:pt idx="134">
                        <c:v>0.2722140094617666</c:v>
                      </c:pt>
                      <c:pt idx="135">
                        <c:v>0.26343645402913451</c:v>
                      </c:pt>
                      <c:pt idx="136">
                        <c:v>0.24936128946221003</c:v>
                      </c:pt>
                      <c:pt idx="137">
                        <c:v>0.27148705032910109</c:v>
                      </c:pt>
                      <c:pt idx="138">
                        <c:v>0.28081895706169452</c:v>
                      </c:pt>
                      <c:pt idx="139">
                        <c:v>0.28502142474294029</c:v>
                      </c:pt>
                      <c:pt idx="140">
                        <c:v>0.28719228545245085</c:v>
                      </c:pt>
                      <c:pt idx="141">
                        <c:v>0.28734935810062945</c:v>
                      </c:pt>
                      <c:pt idx="142">
                        <c:v>0.32739247164183866</c:v>
                      </c:pt>
                      <c:pt idx="143">
                        <c:v>0.30467827741018932</c:v>
                      </c:pt>
                      <c:pt idx="144">
                        <c:v>0.33856901235711095</c:v>
                      </c:pt>
                      <c:pt idx="145">
                        <c:v>0.31729451191672192</c:v>
                      </c:pt>
                      <c:pt idx="146">
                        <c:v>0.30327789524215165</c:v>
                      </c:pt>
                      <c:pt idx="147">
                        <c:v>0.27848895862017536</c:v>
                      </c:pt>
                      <c:pt idx="148">
                        <c:v>0.28088963338711714</c:v>
                      </c:pt>
                      <c:pt idx="149">
                        <c:v>0.27834639505547076</c:v>
                      </c:pt>
                      <c:pt idx="150">
                        <c:v>0.25669774750176033</c:v>
                      </c:pt>
                      <c:pt idx="151">
                        <c:v>0.26580211460170489</c:v>
                      </c:pt>
                      <c:pt idx="152">
                        <c:v>0.26197928810654703</c:v>
                      </c:pt>
                      <c:pt idx="153">
                        <c:v>0.25619966347655448</c:v>
                      </c:pt>
                      <c:pt idx="154">
                        <c:v>0.26038392663739479</c:v>
                      </c:pt>
                      <c:pt idx="155">
                        <c:v>0.25898127212281008</c:v>
                      </c:pt>
                      <c:pt idx="156">
                        <c:v>0.25800763387176989</c:v>
                      </c:pt>
                      <c:pt idx="157">
                        <c:v>0.23850102962657782</c:v>
                      </c:pt>
                      <c:pt idx="158">
                        <c:v>0.22855499661259854</c:v>
                      </c:pt>
                      <c:pt idx="159">
                        <c:v>0.22182467916525905</c:v>
                      </c:pt>
                      <c:pt idx="160">
                        <c:v>0.21773783868010366</c:v>
                      </c:pt>
                      <c:pt idx="161">
                        <c:v>0.21823706091866107</c:v>
                      </c:pt>
                      <c:pt idx="162">
                        <c:v>0.22122052415456622</c:v>
                      </c:pt>
                      <c:pt idx="163">
                        <c:v>0.24190067014737551</c:v>
                      </c:pt>
                      <c:pt idx="164">
                        <c:v>0.22512936197904965</c:v>
                      </c:pt>
                      <c:pt idx="165">
                        <c:v>0.21707261017947041</c:v>
                      </c:pt>
                    </c:numCache>
                  </c:numRef>
                </c:val>
                <c:smooth val="0"/>
                <c:extLst xmlns:c15="http://schemas.microsoft.com/office/drawing/2012/chart">
                  <c:ext xmlns:c16="http://schemas.microsoft.com/office/drawing/2014/chart" uri="{C3380CC4-5D6E-409C-BE32-E72D297353CC}">
                    <c16:uniqueId val="{00000007-E1F9-4942-AFEF-9DEA3121B023}"/>
                  </c:ext>
                </c:extLst>
              </c15:ser>
            </c15:filteredLineSeries>
            <c15:filteredLineSeries>
              <c15:ser>
                <c:idx val="6"/>
                <c:order val="6"/>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VolTermStruct'!$H$13:$H$178</c15:sqref>
                        </c15:formulaRef>
                      </c:ext>
                    </c:extLst>
                    <c:numCache>
                      <c:formatCode>0.0000</c:formatCode>
                      <c:ptCount val="166"/>
                      <c:pt idx="0">
                        <c:v>0.17388869999617032</c:v>
                      </c:pt>
                      <c:pt idx="1">
                        <c:v>0.17229577689207071</c:v>
                      </c:pt>
                      <c:pt idx="2">
                        <c:v>0.16286305223430769</c:v>
                      </c:pt>
                      <c:pt idx="3">
                        <c:v>0.1624167628741944</c:v>
                      </c:pt>
                      <c:pt idx="4">
                        <c:v>0.17554863840613688</c:v>
                      </c:pt>
                      <c:pt idx="5">
                        <c:v>0.17306839272984284</c:v>
                      </c:pt>
                      <c:pt idx="6">
                        <c:v>0.16996497283100012</c:v>
                      </c:pt>
                      <c:pt idx="7">
                        <c:v>0.1703071476694224</c:v>
                      </c:pt>
                      <c:pt idx="8">
                        <c:v>0.21999326629789193</c:v>
                      </c:pt>
                      <c:pt idx="9">
                        <c:v>0.25427756910519</c:v>
                      </c:pt>
                      <c:pt idx="10">
                        <c:v>0.33097675336033494</c:v>
                      </c:pt>
                      <c:pt idx="11">
                        <c:v>0.52325641486544083</c:v>
                      </c:pt>
                      <c:pt idx="12">
                        <c:v>0.40150319113513672</c:v>
                      </c:pt>
                      <c:pt idx="13">
                        <c:v>0.4084812698489394</c:v>
                      </c:pt>
                      <c:pt idx="14">
                        <c:v>0.38794659780450935</c:v>
                      </c:pt>
                      <c:pt idx="15">
                        <c:v>0.34852728244638492</c:v>
                      </c:pt>
                      <c:pt idx="16">
                        <c:v>0.40155870973084135</c:v>
                      </c:pt>
                      <c:pt idx="17">
                        <c:v>0.35532718849385714</c:v>
                      </c:pt>
                      <c:pt idx="18">
                        <c:v>0.36255507464911851</c:v>
                      </c:pt>
                      <c:pt idx="19">
                        <c:v>0.3555675618651058</c:v>
                      </c:pt>
                      <c:pt idx="20">
                        <c:v>0.34669268642272633</c:v>
                      </c:pt>
                      <c:pt idx="21">
                        <c:v>0.33070765986435174</c:v>
                      </c:pt>
                      <c:pt idx="22">
                        <c:v>0.317426593532043</c:v>
                      </c:pt>
                      <c:pt idx="23">
                        <c:v>0.30610311702947618</c:v>
                      </c:pt>
                      <c:pt idx="24">
                        <c:v>0.34558635994343045</c:v>
                      </c:pt>
                      <c:pt idx="25">
                        <c:v>0.33308154964197512</c:v>
                      </c:pt>
                      <c:pt idx="26">
                        <c:v>0.3250405020669665</c:v>
                      </c:pt>
                      <c:pt idx="27">
                        <c:v>0.32076148683084765</c:v>
                      </c:pt>
                      <c:pt idx="28">
                        <c:v>0.33556226759458846</c:v>
                      </c:pt>
                      <c:pt idx="29">
                        <c:v>0.31152041040525208</c:v>
                      </c:pt>
                      <c:pt idx="30">
                        <c:v>0.31923690535284555</c:v>
                      </c:pt>
                      <c:pt idx="31">
                        <c:v>0.31124347830058741</c:v>
                      </c:pt>
                      <c:pt idx="32">
                        <c:v>0.31137054770607692</c:v>
                      </c:pt>
                      <c:pt idx="33">
                        <c:v>0.30179148551256557</c:v>
                      </c:pt>
                      <c:pt idx="34">
                        <c:v>0.30861973664393727</c:v>
                      </c:pt>
                      <c:pt idx="35">
                        <c:v>0.33357869857273192</c:v>
                      </c:pt>
                      <c:pt idx="36">
                        <c:v>0.34054231783482841</c:v>
                      </c:pt>
                      <c:pt idx="37">
                        <c:v>0.31694601649470661</c:v>
                      </c:pt>
                      <c:pt idx="38">
                        <c:v>0.32856419371034362</c:v>
                      </c:pt>
                      <c:pt idx="39">
                        <c:v>0.32388144256602036</c:v>
                      </c:pt>
                      <c:pt idx="40">
                        <c:v>0.33070910863057007</c:v>
                      </c:pt>
                      <c:pt idx="41">
                        <c:v>0.29814404894798385</c:v>
                      </c:pt>
                      <c:pt idx="42">
                        <c:v>0.30998684505278146</c:v>
                      </c:pt>
                      <c:pt idx="43">
                        <c:v>0.32856234355334607</c:v>
                      </c:pt>
                      <c:pt idx="44">
                        <c:v>0.27334122221142382</c:v>
                      </c:pt>
                      <c:pt idx="45">
                        <c:v>0.27316427553557515</c:v>
                      </c:pt>
                      <c:pt idx="46">
                        <c:v>0.27196468716323985</c:v>
                      </c:pt>
                      <c:pt idx="47">
                        <c:v>0.2679042398535994</c:v>
                      </c:pt>
                      <c:pt idx="48">
                        <c:v>0.26471925640523952</c:v>
                      </c:pt>
                      <c:pt idx="49">
                        <c:v>0.2793889820024465</c:v>
                      </c:pt>
                      <c:pt idx="50">
                        <c:v>0.28996910195578107</c:v>
                      </c:pt>
                      <c:pt idx="51">
                        <c:v>0.28578041782041119</c:v>
                      </c:pt>
                      <c:pt idx="52">
                        <c:v>0.28944479448656008</c:v>
                      </c:pt>
                      <c:pt idx="53">
                        <c:v>0.28346186887774732</c:v>
                      </c:pt>
                      <c:pt idx="54">
                        <c:v>0.286598466198003</c:v>
                      </c:pt>
                      <c:pt idx="55">
                        <c:v>0.29076792492286652</c:v>
                      </c:pt>
                      <c:pt idx="56">
                        <c:v>0.3145822386761345</c:v>
                      </c:pt>
                      <c:pt idx="57">
                        <c:v>0.29926850188677478</c:v>
                      </c:pt>
                      <c:pt idx="58">
                        <c:v>0.31005789405478529</c:v>
                      </c:pt>
                      <c:pt idx="59">
                        <c:v>0.30214651017113914</c:v>
                      </c:pt>
                      <c:pt idx="60">
                        <c:v>0.29838360186176832</c:v>
                      </c:pt>
                      <c:pt idx="61">
                        <c:v>0.29190456853695779</c:v>
                      </c:pt>
                      <c:pt idx="62">
                        <c:v>0.27324117729224073</c:v>
                      </c:pt>
                      <c:pt idx="63">
                        <c:v>0.26372803759107827</c:v>
                      </c:pt>
                      <c:pt idx="64">
                        <c:v>0.24889743836222811</c:v>
                      </c:pt>
                      <c:pt idx="65">
                        <c:v>0.23784902330038049</c:v>
                      </c:pt>
                      <c:pt idx="66">
                        <c:v>0.23463192721620932</c:v>
                      </c:pt>
                      <c:pt idx="67">
                        <c:v>0.24658125710962692</c:v>
                      </c:pt>
                      <c:pt idx="68">
                        <c:v>0.2409374710249905</c:v>
                      </c:pt>
                      <c:pt idx="69">
                        <c:v>0.24989226434401693</c:v>
                      </c:pt>
                      <c:pt idx="70">
                        <c:v>0.25851583652627702</c:v>
                      </c:pt>
                      <c:pt idx="71">
                        <c:v>0.26563154670474226</c:v>
                      </c:pt>
                      <c:pt idx="72">
                        <c:v>0.25217566491061461</c:v>
                      </c:pt>
                      <c:pt idx="73">
                        <c:v>0.2446965410882472</c:v>
                      </c:pt>
                      <c:pt idx="74">
                        <c:v>0.24050197993890476</c:v>
                      </c:pt>
                      <c:pt idx="75">
                        <c:v>0.23754505230612857</c:v>
                      </c:pt>
                      <c:pt idx="76">
                        <c:v>0.23445049738198365</c:v>
                      </c:pt>
                      <c:pt idx="77">
                        <c:v>0.22587025067208147</c:v>
                      </c:pt>
                      <c:pt idx="78">
                        <c:v>0.23121868614663782</c:v>
                      </c:pt>
                      <c:pt idx="79">
                        <c:v>0.24046763966753054</c:v>
                      </c:pt>
                      <c:pt idx="80">
                        <c:v>0.25430751025397813</c:v>
                      </c:pt>
                      <c:pt idx="81">
                        <c:v>0.25348133319532579</c:v>
                      </c:pt>
                      <c:pt idx="82">
                        <c:v>0.24825476731635016</c:v>
                      </c:pt>
                      <c:pt idx="83">
                        <c:v>0.24294764666553392</c:v>
                      </c:pt>
                      <c:pt idx="84">
                        <c:v>0.24671623928569852</c:v>
                      </c:pt>
                      <c:pt idx="85">
                        <c:v>0.24674122057797315</c:v>
                      </c:pt>
                      <c:pt idx="86">
                        <c:v>0.23988281174945408</c:v>
                      </c:pt>
                      <c:pt idx="87">
                        <c:v>0.24748123319913193</c:v>
                      </c:pt>
                      <c:pt idx="88">
                        <c:v>0.25383737929544187</c:v>
                      </c:pt>
                      <c:pt idx="89">
                        <c:v>0.26798759910161063</c:v>
                      </c:pt>
                      <c:pt idx="90">
                        <c:v>0.2638646467611378</c:v>
                      </c:pt>
                      <c:pt idx="91">
                        <c:v>0.25683954627848299</c:v>
                      </c:pt>
                      <c:pt idx="92">
                        <c:v>0.25115489889823073</c:v>
                      </c:pt>
                      <c:pt idx="93">
                        <c:v>0.23827932194974441</c:v>
                      </c:pt>
                      <c:pt idx="94">
                        <c:v>0.23629016640838127</c:v>
                      </c:pt>
                      <c:pt idx="95">
                        <c:v>0.23700839752314051</c:v>
                      </c:pt>
                      <c:pt idx="96">
                        <c:v>0.24610414379158241</c:v>
                      </c:pt>
                      <c:pt idx="97">
                        <c:v>0.24488058406208085</c:v>
                      </c:pt>
                      <c:pt idx="98">
                        <c:v>0.25779826858662996</c:v>
                      </c:pt>
                      <c:pt idx="99">
                        <c:v>0.29137043334168972</c:v>
                      </c:pt>
                      <c:pt idx="100">
                        <c:v>0.27187601040252141</c:v>
                      </c:pt>
                      <c:pt idx="101">
                        <c:v>0.27635686882766197</c:v>
                      </c:pt>
                      <c:pt idx="102">
                        <c:v>0.27734510927415373</c:v>
                      </c:pt>
                      <c:pt idx="103">
                        <c:v>0.26326816175445228</c:v>
                      </c:pt>
                      <c:pt idx="104">
                        <c:v>0.25537263877794358</c:v>
                      </c:pt>
                      <c:pt idx="105">
                        <c:v>0.25177155824537023</c:v>
                      </c:pt>
                      <c:pt idx="106">
                        <c:v>0.2728569075655829</c:v>
                      </c:pt>
                      <c:pt idx="107">
                        <c:v>0.31254594879338515</c:v>
                      </c:pt>
                      <c:pt idx="108">
                        <c:v>0.26444769839398574</c:v>
                      </c:pt>
                      <c:pt idx="109">
                        <c:v>0.26595355682521055</c:v>
                      </c:pt>
                      <c:pt idx="110">
                        <c:v>0.28259758702406984</c:v>
                      </c:pt>
                      <c:pt idx="111">
                        <c:v>0.29380629477127979</c:v>
                      </c:pt>
                      <c:pt idx="112">
                        <c:v>0.32026825666873143</c:v>
                      </c:pt>
                      <c:pt idx="113">
                        <c:v>0.34164580053211824</c:v>
                      </c:pt>
                      <c:pt idx="114">
                        <c:v>0.32546980169330897</c:v>
                      </c:pt>
                      <c:pt idx="115">
                        <c:v>0.27948581870606304</c:v>
                      </c:pt>
                      <c:pt idx="116">
                        <c:v>0.26404375351105097</c:v>
                      </c:pt>
                      <c:pt idx="117">
                        <c:v>0.2770004600453746</c:v>
                      </c:pt>
                      <c:pt idx="118">
                        <c:v>0.29191507885066525</c:v>
                      </c:pt>
                      <c:pt idx="119">
                        <c:v>0.27890585548198782</c:v>
                      </c:pt>
                      <c:pt idx="120">
                        <c:v>0.32945817918015147</c:v>
                      </c:pt>
                      <c:pt idx="121">
                        <c:v>0.315753093268417</c:v>
                      </c:pt>
                      <c:pt idx="122">
                        <c:v>0.34020712467852487</c:v>
                      </c:pt>
                      <c:pt idx="123">
                        <c:v>0.30581782933718138</c:v>
                      </c:pt>
                      <c:pt idx="124">
                        <c:v>0.32139407464663461</c:v>
                      </c:pt>
                      <c:pt idx="125">
                        <c:v>0.30248233418634479</c:v>
                      </c:pt>
                      <c:pt idx="126">
                        <c:v>0.28772837716367816</c:v>
                      </c:pt>
                      <c:pt idx="127">
                        <c:v>0.33619249564988402</c:v>
                      </c:pt>
                      <c:pt idx="128">
                        <c:v>0.31948804025541933</c:v>
                      </c:pt>
                      <c:pt idx="129">
                        <c:v>0.30642154265132582</c:v>
                      </c:pt>
                      <c:pt idx="130">
                        <c:v>0.30332282975295249</c:v>
                      </c:pt>
                      <c:pt idx="131">
                        <c:v>0.30462277416285377</c:v>
                      </c:pt>
                      <c:pt idx="132">
                        <c:v>0.29642470428309459</c:v>
                      </c:pt>
                      <c:pt idx="133">
                        <c:v>0.28929089623403975</c:v>
                      </c:pt>
                      <c:pt idx="134">
                        <c:v>0.28204505068146846</c:v>
                      </c:pt>
                      <c:pt idx="135">
                        <c:v>0.27583784361600083</c:v>
                      </c:pt>
                      <c:pt idx="136">
                        <c:v>0.2620658059201792</c:v>
                      </c:pt>
                      <c:pt idx="137">
                        <c:v>0.28131436143017563</c:v>
                      </c:pt>
                      <c:pt idx="138">
                        <c:v>0.29016498403792657</c:v>
                      </c:pt>
                      <c:pt idx="139">
                        <c:v>0.29305569034186746</c:v>
                      </c:pt>
                      <c:pt idx="140">
                        <c:v>0.29239543775199256</c:v>
                      </c:pt>
                      <c:pt idx="141">
                        <c:v>0.29206117513077301</c:v>
                      </c:pt>
                      <c:pt idx="142">
                        <c:v>0.32634721463692551</c:v>
                      </c:pt>
                      <c:pt idx="143">
                        <c:v>0.30691692531340264</c:v>
                      </c:pt>
                      <c:pt idx="144">
                        <c:v>0.33710548098224369</c:v>
                      </c:pt>
                      <c:pt idx="145">
                        <c:v>0.32003920417181186</c:v>
                      </c:pt>
                      <c:pt idx="146">
                        <c:v>0.30728033669725413</c:v>
                      </c:pt>
                      <c:pt idx="147">
                        <c:v>0.28587604376177678</c:v>
                      </c:pt>
                      <c:pt idx="148">
                        <c:v>0.28796145116924748</c:v>
                      </c:pt>
                      <c:pt idx="149">
                        <c:v>0.28728047148953273</c:v>
                      </c:pt>
                      <c:pt idx="150">
                        <c:v>0.26855950316250882</c:v>
                      </c:pt>
                      <c:pt idx="151">
                        <c:v>0.27576431838095478</c:v>
                      </c:pt>
                      <c:pt idx="152">
                        <c:v>0.27083712456782366</c:v>
                      </c:pt>
                      <c:pt idx="153">
                        <c:v>0.2664526989542878</c:v>
                      </c:pt>
                      <c:pt idx="154">
                        <c:v>0.27057564554195229</c:v>
                      </c:pt>
                      <c:pt idx="155">
                        <c:v>0.26706972895701475</c:v>
                      </c:pt>
                      <c:pt idx="156">
                        <c:v>0.26643769235522163</c:v>
                      </c:pt>
                      <c:pt idx="157">
                        <c:v>0.24776240990096851</c:v>
                      </c:pt>
                      <c:pt idx="158">
                        <c:v>0.23847126052472284</c:v>
                      </c:pt>
                      <c:pt idx="159">
                        <c:v>0.23106650136588833</c:v>
                      </c:pt>
                      <c:pt idx="160">
                        <c:v>0.22759193898261146</c:v>
                      </c:pt>
                      <c:pt idx="161">
                        <c:v>0.22707086146936592</c:v>
                      </c:pt>
                      <c:pt idx="162">
                        <c:v>0.23044839863300232</c:v>
                      </c:pt>
                      <c:pt idx="163">
                        <c:v>0.24789222521637735</c:v>
                      </c:pt>
                      <c:pt idx="164">
                        <c:v>0.23292387145026616</c:v>
                      </c:pt>
                      <c:pt idx="165">
                        <c:v>0.22625587327932351</c:v>
                      </c:pt>
                    </c:numCache>
                  </c:numRef>
                </c:val>
                <c:smooth val="0"/>
                <c:extLst xmlns:c15="http://schemas.microsoft.com/office/drawing/2012/chart">
                  <c:ext xmlns:c16="http://schemas.microsoft.com/office/drawing/2014/chart" uri="{C3380CC4-5D6E-409C-BE32-E72D297353CC}">
                    <c16:uniqueId val="{00000008-E1F9-4942-AFEF-9DEA3121B023}"/>
                  </c:ext>
                </c:extLst>
              </c15:ser>
            </c15:filteredLineSeries>
            <c15:filteredLineSeries>
              <c15:ser>
                <c:idx val="7"/>
                <c:order val="7"/>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VolTermStruct'!$I$13:$I$178</c15:sqref>
                        </c15:formulaRef>
                      </c:ext>
                    </c:extLst>
                    <c:numCache>
                      <c:formatCode>0.0000</c:formatCode>
                      <c:ptCount val="166"/>
                      <c:pt idx="0">
                        <c:v>0.17635000328075628</c:v>
                      </c:pt>
                      <c:pt idx="1">
                        <c:v>0.17449394036133498</c:v>
                      </c:pt>
                      <c:pt idx="2">
                        <c:v>0.16588179784809964</c:v>
                      </c:pt>
                      <c:pt idx="3">
                        <c:v>0.16511106895991573</c:v>
                      </c:pt>
                      <c:pt idx="4">
                        <c:v>0.17678357525440974</c:v>
                      </c:pt>
                      <c:pt idx="5">
                        <c:v>0.17433889505892061</c:v>
                      </c:pt>
                      <c:pt idx="6">
                        <c:v>0.17075317514854707</c:v>
                      </c:pt>
                      <c:pt idx="7">
                        <c:v>0.1714150723103858</c:v>
                      </c:pt>
                      <c:pt idx="8">
                        <c:v>0.21708384597853991</c:v>
                      </c:pt>
                      <c:pt idx="9">
                        <c:v>0.24910262483538276</c:v>
                      </c:pt>
                      <c:pt idx="10">
                        <c:v>0.32250579694771769</c:v>
                      </c:pt>
                      <c:pt idx="11">
                        <c:v>0.50785450351043593</c:v>
                      </c:pt>
                      <c:pt idx="12">
                        <c:v>0.39111301485972905</c:v>
                      </c:pt>
                      <c:pt idx="13">
                        <c:v>0.40823100147582436</c:v>
                      </c:pt>
                      <c:pt idx="14">
                        <c:v>0.39091016905515658</c:v>
                      </c:pt>
                      <c:pt idx="15">
                        <c:v>0.35723598070577001</c:v>
                      </c:pt>
                      <c:pt idx="16">
                        <c:v>0.40500829749598927</c:v>
                      </c:pt>
                      <c:pt idx="17">
                        <c:v>0.35403035468423116</c:v>
                      </c:pt>
                      <c:pt idx="18">
                        <c:v>0.35434800667080174</c:v>
                      </c:pt>
                      <c:pt idx="19">
                        <c:v>0.34234053574875728</c:v>
                      </c:pt>
                      <c:pt idx="20">
                        <c:v>0.33047680162726639</c:v>
                      </c:pt>
                      <c:pt idx="21">
                        <c:v>0.31775549736687397</c:v>
                      </c:pt>
                      <c:pt idx="22">
                        <c:v>0.30914345247472141</c:v>
                      </c:pt>
                      <c:pt idx="23">
                        <c:v>0.30220162929252681</c:v>
                      </c:pt>
                      <c:pt idx="24">
                        <c:v>0.34068759163915285</c:v>
                      </c:pt>
                      <c:pt idx="25">
                        <c:v>0.32981828414094316</c:v>
                      </c:pt>
                      <c:pt idx="26">
                        <c:v>0.32245476904032894</c:v>
                      </c:pt>
                      <c:pt idx="27">
                        <c:v>0.31812801231208809</c:v>
                      </c:pt>
                      <c:pt idx="28">
                        <c:v>0.33471458069767396</c:v>
                      </c:pt>
                      <c:pt idx="29">
                        <c:v>0.31214118898023729</c:v>
                      </c:pt>
                      <c:pt idx="30">
                        <c:v>0.3208947919718268</c:v>
                      </c:pt>
                      <c:pt idx="31">
                        <c:v>0.31243996563501469</c:v>
                      </c:pt>
                      <c:pt idx="32">
                        <c:v>0.31292146144655614</c:v>
                      </c:pt>
                      <c:pt idx="33">
                        <c:v>0.30306314978706761</c:v>
                      </c:pt>
                      <c:pt idx="34">
                        <c:v>0.3084839553195593</c:v>
                      </c:pt>
                      <c:pt idx="35">
                        <c:v>0.33198582965403761</c:v>
                      </c:pt>
                      <c:pt idx="36">
                        <c:v>0.34089613850920192</c:v>
                      </c:pt>
                      <c:pt idx="37">
                        <c:v>0.31808860083221263</c:v>
                      </c:pt>
                      <c:pt idx="38">
                        <c:v>0.32964159415539362</c:v>
                      </c:pt>
                      <c:pt idx="39">
                        <c:v>0.32537863513710125</c:v>
                      </c:pt>
                      <c:pt idx="40">
                        <c:v>0.33176215465467185</c:v>
                      </c:pt>
                      <c:pt idx="41">
                        <c:v>0.29972490431247234</c:v>
                      </c:pt>
                      <c:pt idx="42">
                        <c:v>0.31648361342314624</c:v>
                      </c:pt>
                      <c:pt idx="43">
                        <c:v>0.33014855800914672</c:v>
                      </c:pt>
                      <c:pt idx="44">
                        <c:v>0.27708412751984535</c:v>
                      </c:pt>
                      <c:pt idx="45">
                        <c:v>0.27693941601443461</c:v>
                      </c:pt>
                      <c:pt idx="46">
                        <c:v>0.27305500517725684</c:v>
                      </c:pt>
                      <c:pt idx="47">
                        <c:v>0.26964685100568225</c:v>
                      </c:pt>
                      <c:pt idx="48">
                        <c:v>0.26740879159037606</c:v>
                      </c:pt>
                      <c:pt idx="49">
                        <c:v>0.28161021009876952</c:v>
                      </c:pt>
                      <c:pt idx="50">
                        <c:v>0.2915906039643702</c:v>
                      </c:pt>
                      <c:pt idx="51">
                        <c:v>0.28833254176002121</c:v>
                      </c:pt>
                      <c:pt idx="52">
                        <c:v>0.29298514384324781</c:v>
                      </c:pt>
                      <c:pt idx="53">
                        <c:v>0.28720919121309679</c:v>
                      </c:pt>
                      <c:pt idx="54">
                        <c:v>0.29428911877845548</c:v>
                      </c:pt>
                      <c:pt idx="55">
                        <c:v>0.29543909027617649</c:v>
                      </c:pt>
                      <c:pt idx="56">
                        <c:v>0.31817436534809096</c:v>
                      </c:pt>
                      <c:pt idx="57">
                        <c:v>0.30078450861299921</c:v>
                      </c:pt>
                      <c:pt idx="58">
                        <c:v>0.31062891935955589</c:v>
                      </c:pt>
                      <c:pt idx="59">
                        <c:v>0.30270169326814789</c:v>
                      </c:pt>
                      <c:pt idx="60">
                        <c:v>0.29737167945954973</c:v>
                      </c:pt>
                      <c:pt idx="61">
                        <c:v>0.29309517078159503</c:v>
                      </c:pt>
                      <c:pt idx="62">
                        <c:v>0.27497469775033723</c:v>
                      </c:pt>
                      <c:pt idx="63">
                        <c:v>0.26567794977687492</c:v>
                      </c:pt>
                      <c:pt idx="64">
                        <c:v>0.25183155378089811</c:v>
                      </c:pt>
                      <c:pt idx="65">
                        <c:v>0.24180339700434039</c:v>
                      </c:pt>
                      <c:pt idx="66">
                        <c:v>0.23890085154692273</c:v>
                      </c:pt>
                      <c:pt idx="67">
                        <c:v>0.2494689417518757</c:v>
                      </c:pt>
                      <c:pt idx="68">
                        <c:v>0.2419657176795881</c:v>
                      </c:pt>
                      <c:pt idx="69">
                        <c:v>0.25168920400954642</c:v>
                      </c:pt>
                      <c:pt idx="70">
                        <c:v>0.25812550157727493</c:v>
                      </c:pt>
                      <c:pt idx="71">
                        <c:v>0.26735446004493291</c:v>
                      </c:pt>
                      <c:pt idx="72">
                        <c:v>0.25501994181729204</c:v>
                      </c:pt>
                      <c:pt idx="73">
                        <c:v>0.24943036604714885</c:v>
                      </c:pt>
                      <c:pt idx="74">
                        <c:v>0.24462285054581479</c:v>
                      </c:pt>
                      <c:pt idx="75">
                        <c:v>0.24218498351715373</c:v>
                      </c:pt>
                      <c:pt idx="76">
                        <c:v>0.23897329352182478</c:v>
                      </c:pt>
                      <c:pt idx="77">
                        <c:v>0.23304417173477401</c:v>
                      </c:pt>
                      <c:pt idx="78">
                        <c:v>0.23597806136670788</c:v>
                      </c:pt>
                      <c:pt idx="79">
                        <c:v>0.24286154899886836</c:v>
                      </c:pt>
                      <c:pt idx="80">
                        <c:v>0.25515292188890232</c:v>
                      </c:pt>
                      <c:pt idx="81">
                        <c:v>0.25637085181601316</c:v>
                      </c:pt>
                      <c:pt idx="82">
                        <c:v>0.25355323999984924</c:v>
                      </c:pt>
                      <c:pt idx="83">
                        <c:v>0.2493887612886006</c:v>
                      </c:pt>
                      <c:pt idx="84">
                        <c:v>0.25092554990981703</c:v>
                      </c:pt>
                      <c:pt idx="85">
                        <c:v>0.25075665721228535</c:v>
                      </c:pt>
                      <c:pt idx="86">
                        <c:v>0.2432251138075395</c:v>
                      </c:pt>
                      <c:pt idx="87">
                        <c:v>0.2507973296875447</c:v>
                      </c:pt>
                      <c:pt idx="88">
                        <c:v>0.25691141394441791</c:v>
                      </c:pt>
                      <c:pt idx="89">
                        <c:v>0.2693903944038471</c:v>
                      </c:pt>
                      <c:pt idx="90">
                        <c:v>0.26566546698440602</c:v>
                      </c:pt>
                      <c:pt idx="91">
                        <c:v>0.25907177942556348</c:v>
                      </c:pt>
                      <c:pt idx="92">
                        <c:v>0.25424519785704297</c:v>
                      </c:pt>
                      <c:pt idx="93">
                        <c:v>0.24304864877100518</c:v>
                      </c:pt>
                      <c:pt idx="94">
                        <c:v>0.24021549955880903</c:v>
                      </c:pt>
                      <c:pt idx="95">
                        <c:v>0.24080625027094801</c:v>
                      </c:pt>
                      <c:pt idx="96">
                        <c:v>0.24948646973547456</c:v>
                      </c:pt>
                      <c:pt idx="97">
                        <c:v>0.24917746676278288</c:v>
                      </c:pt>
                      <c:pt idx="98">
                        <c:v>0.26052406689656665</c:v>
                      </c:pt>
                      <c:pt idx="99">
                        <c:v>0.29092509476239636</c:v>
                      </c:pt>
                      <c:pt idx="100">
                        <c:v>0.27338759829620651</c:v>
                      </c:pt>
                      <c:pt idx="101">
                        <c:v>0.27920548773635012</c:v>
                      </c:pt>
                      <c:pt idx="102">
                        <c:v>0.28075186517267697</c:v>
                      </c:pt>
                      <c:pt idx="103">
                        <c:v>0.26982999369747845</c:v>
                      </c:pt>
                      <c:pt idx="104">
                        <c:v>0.26114503127317884</c:v>
                      </c:pt>
                      <c:pt idx="105">
                        <c:v>0.25751575887865885</c:v>
                      </c:pt>
                      <c:pt idx="106">
                        <c:v>0.2751073525111889</c:v>
                      </c:pt>
                      <c:pt idx="107">
                        <c:v>0.3095131675408751</c:v>
                      </c:pt>
                      <c:pt idx="108">
                        <c:v>0.26596348812906895</c:v>
                      </c:pt>
                      <c:pt idx="109">
                        <c:v>0.26763452121089409</c:v>
                      </c:pt>
                      <c:pt idx="110">
                        <c:v>0.2814158748809244</c:v>
                      </c:pt>
                      <c:pt idx="111">
                        <c:v>0.29297092123890994</c:v>
                      </c:pt>
                      <c:pt idx="112">
                        <c:v>0.31702845216323644</c:v>
                      </c:pt>
                      <c:pt idx="113">
                        <c:v>0.33678693428981799</c:v>
                      </c:pt>
                      <c:pt idx="114">
                        <c:v>0.32353440739664624</c:v>
                      </c:pt>
                      <c:pt idx="115">
                        <c:v>0.28183917528711877</c:v>
                      </c:pt>
                      <c:pt idx="116">
                        <c:v>0.26929044443275751</c:v>
                      </c:pt>
                      <c:pt idx="117">
                        <c:v>0.27982249031878004</c:v>
                      </c:pt>
                      <c:pt idx="118">
                        <c:v>0.29766821182493997</c:v>
                      </c:pt>
                      <c:pt idx="119">
                        <c:v>0.28163156883923246</c:v>
                      </c:pt>
                      <c:pt idx="120">
                        <c:v>0.32959148517242542</c:v>
                      </c:pt>
                      <c:pt idx="121">
                        <c:v>0.31348861926976257</c:v>
                      </c:pt>
                      <c:pt idx="122">
                        <c:v>0.33585220658886844</c:v>
                      </c:pt>
                      <c:pt idx="123">
                        <c:v>0.30548554799711553</c:v>
                      </c:pt>
                      <c:pt idx="124">
                        <c:v>0.32063804871606788</c:v>
                      </c:pt>
                      <c:pt idx="125">
                        <c:v>0.30377424218508708</c:v>
                      </c:pt>
                      <c:pt idx="126">
                        <c:v>0.2893184748397587</c:v>
                      </c:pt>
                      <c:pt idx="127">
                        <c:v>0.33659600100993403</c:v>
                      </c:pt>
                      <c:pt idx="128">
                        <c:v>0.32139078926548653</c:v>
                      </c:pt>
                      <c:pt idx="129">
                        <c:v>0.31029650521485802</c:v>
                      </c:pt>
                      <c:pt idx="130">
                        <c:v>0.30575718855456524</c:v>
                      </c:pt>
                      <c:pt idx="131">
                        <c:v>0.30739490699528188</c:v>
                      </c:pt>
                      <c:pt idx="132">
                        <c:v>0.29945112782027683</c:v>
                      </c:pt>
                      <c:pt idx="133">
                        <c:v>0.29393204754241614</c:v>
                      </c:pt>
                      <c:pt idx="134">
                        <c:v>0.28614780957232</c:v>
                      </c:pt>
                      <c:pt idx="135">
                        <c:v>0.27950768016769661</c:v>
                      </c:pt>
                      <c:pt idx="136">
                        <c:v>0.2667572090745205</c:v>
                      </c:pt>
                      <c:pt idx="137">
                        <c:v>0.28414200167079351</c:v>
                      </c:pt>
                      <c:pt idx="138">
                        <c:v>0.29381313996595765</c:v>
                      </c:pt>
                      <c:pt idx="139">
                        <c:v>0.29548078390660321</c:v>
                      </c:pt>
                      <c:pt idx="140">
                        <c:v>0.29517650333656609</c:v>
                      </c:pt>
                      <c:pt idx="141">
                        <c:v>0.29408296318127858</c:v>
                      </c:pt>
                      <c:pt idx="142">
                        <c:v>0.32671812652590898</c:v>
                      </c:pt>
                      <c:pt idx="143">
                        <c:v>0.308508041384778</c:v>
                      </c:pt>
                      <c:pt idx="144">
                        <c:v>0.33806586747397416</c:v>
                      </c:pt>
                      <c:pt idx="145">
                        <c:v>0.3213711148325637</c:v>
                      </c:pt>
                      <c:pt idx="146">
                        <c:v>0.30843212370542566</c:v>
                      </c:pt>
                      <c:pt idx="147">
                        <c:v>0.28860487904441318</c:v>
                      </c:pt>
                      <c:pt idx="148">
                        <c:v>0.2890078266587508</c:v>
                      </c:pt>
                      <c:pt idx="149">
                        <c:v>0.28841196432734245</c:v>
                      </c:pt>
                      <c:pt idx="150">
                        <c:v>0.27138606281499184</c:v>
                      </c:pt>
                      <c:pt idx="151">
                        <c:v>0.27868559362364143</c:v>
                      </c:pt>
                      <c:pt idx="152">
                        <c:v>0.27490548594773856</c:v>
                      </c:pt>
                      <c:pt idx="153">
                        <c:v>0.27057266902587701</c:v>
                      </c:pt>
                      <c:pt idx="154">
                        <c:v>0.27490493702025082</c:v>
                      </c:pt>
                      <c:pt idx="155">
                        <c:v>0.27078556318766656</c:v>
                      </c:pt>
                      <c:pt idx="156">
                        <c:v>0.2695285399028759</c:v>
                      </c:pt>
                      <c:pt idx="157">
                        <c:v>0.25109167583564018</c:v>
                      </c:pt>
                      <c:pt idx="158">
                        <c:v>0.24151851488303305</c:v>
                      </c:pt>
                      <c:pt idx="159">
                        <c:v>0.23427759871142581</c:v>
                      </c:pt>
                      <c:pt idx="160">
                        <c:v>0.23016898916374354</c:v>
                      </c:pt>
                      <c:pt idx="161">
                        <c:v>0.2299097890412394</c:v>
                      </c:pt>
                      <c:pt idx="162">
                        <c:v>0.23352908961412877</c:v>
                      </c:pt>
                      <c:pt idx="163">
                        <c:v>0.25012983003989869</c:v>
                      </c:pt>
                      <c:pt idx="164">
                        <c:v>0.23607465704780303</c:v>
                      </c:pt>
                      <c:pt idx="165">
                        <c:v>0.22961175354518257</c:v>
                      </c:pt>
                    </c:numCache>
                  </c:numRef>
                </c:val>
                <c:smooth val="0"/>
                <c:extLst xmlns:c15="http://schemas.microsoft.com/office/drawing/2012/chart">
                  <c:ext xmlns:c16="http://schemas.microsoft.com/office/drawing/2014/chart" uri="{C3380CC4-5D6E-409C-BE32-E72D297353CC}">
                    <c16:uniqueId val="{00000009-E1F9-4942-AFEF-9DEA3121B023}"/>
                  </c:ext>
                </c:extLst>
              </c15:ser>
            </c15:filteredLineSeries>
            <c15:filteredLineSeries>
              <c15:ser>
                <c:idx val="8"/>
                <c:order val="8"/>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VolTermStruct'!$J$13:$J$178</c15:sqref>
                        </c15:formulaRef>
                      </c:ext>
                    </c:extLst>
                    <c:numCache>
                      <c:formatCode>0.0000</c:formatCode>
                      <c:ptCount val="166"/>
                      <c:pt idx="0">
                        <c:v>0.17781501895554064</c:v>
                      </c:pt>
                      <c:pt idx="1">
                        <c:v>0.17585038796321278</c:v>
                      </c:pt>
                      <c:pt idx="2">
                        <c:v>0.1673122332793735</c:v>
                      </c:pt>
                      <c:pt idx="3">
                        <c:v>0.16687475683906519</c:v>
                      </c:pt>
                      <c:pt idx="4">
                        <c:v>0.17859010680948248</c:v>
                      </c:pt>
                      <c:pt idx="5">
                        <c:v>0.17708491488821265</c:v>
                      </c:pt>
                      <c:pt idx="6">
                        <c:v>0.17449873395786042</c:v>
                      </c:pt>
                      <c:pt idx="7">
                        <c:v>0.17551410298098064</c:v>
                      </c:pt>
                      <c:pt idx="8">
                        <c:v>0.21844095599098456</c:v>
                      </c:pt>
                      <c:pt idx="9">
                        <c:v>0.24703678252270597</c:v>
                      </c:pt>
                      <c:pt idx="10">
                        <c:v>0.32046342420925861</c:v>
                      </c:pt>
                      <c:pt idx="11">
                        <c:v>0.50629943489179463</c:v>
                      </c:pt>
                      <c:pt idx="12">
                        <c:v>0.39358730890431132</c:v>
                      </c:pt>
                      <c:pt idx="13">
                        <c:v>0.39444806480957362</c:v>
                      </c:pt>
                      <c:pt idx="14">
                        <c:v>0.37073098615228345</c:v>
                      </c:pt>
                      <c:pt idx="15">
                        <c:v>0.33489684433407857</c:v>
                      </c:pt>
                      <c:pt idx="16">
                        <c:v>0.37912244137055917</c:v>
                      </c:pt>
                      <c:pt idx="17">
                        <c:v>0.33833708117581646</c:v>
                      </c:pt>
                      <c:pt idx="18">
                        <c:v>0.34329106744904098</c:v>
                      </c:pt>
                      <c:pt idx="19">
                        <c:v>0.33688972748001067</c:v>
                      </c:pt>
                      <c:pt idx="20">
                        <c:v>0.32738005968641409</c:v>
                      </c:pt>
                      <c:pt idx="21">
                        <c:v>0.31448207898202668</c:v>
                      </c:pt>
                      <c:pt idx="22">
                        <c:v>0.30655082392464039</c:v>
                      </c:pt>
                      <c:pt idx="23">
                        <c:v>0.30016144761415736</c:v>
                      </c:pt>
                      <c:pt idx="24">
                        <c:v>0.33578882333487531</c:v>
                      </c:pt>
                      <c:pt idx="25">
                        <c:v>0.32645720465459105</c:v>
                      </c:pt>
                      <c:pt idx="26">
                        <c:v>0.31851179113104633</c:v>
                      </c:pt>
                      <c:pt idx="27">
                        <c:v>0.31471357579570053</c:v>
                      </c:pt>
                      <c:pt idx="28">
                        <c:v>0.33463022473736392</c:v>
                      </c:pt>
                      <c:pt idx="29">
                        <c:v>0.31564832659005254</c:v>
                      </c:pt>
                      <c:pt idx="30">
                        <c:v>0.32327348759506586</c:v>
                      </c:pt>
                      <c:pt idx="31">
                        <c:v>0.31344340344794863</c:v>
                      </c:pt>
                      <c:pt idx="32">
                        <c:v>0.31481749238050744</c:v>
                      </c:pt>
                      <c:pt idx="33">
                        <c:v>0.3043348140615697</c:v>
                      </c:pt>
                      <c:pt idx="34">
                        <c:v>0.30834817399518133</c:v>
                      </c:pt>
                      <c:pt idx="35">
                        <c:v>0.33039296073534336</c:v>
                      </c:pt>
                      <c:pt idx="36">
                        <c:v>0.34124995918357548</c:v>
                      </c:pt>
                      <c:pt idx="37">
                        <c:v>0.31923118516971871</c:v>
                      </c:pt>
                      <c:pt idx="38">
                        <c:v>0.33057358819952803</c:v>
                      </c:pt>
                      <c:pt idx="39">
                        <c:v>0.32592715684196544</c:v>
                      </c:pt>
                      <c:pt idx="40">
                        <c:v>0.32907585640863335</c:v>
                      </c:pt>
                      <c:pt idx="41">
                        <c:v>0.29914399508254236</c:v>
                      </c:pt>
                      <c:pt idx="42">
                        <c:v>0.31649744332153729</c:v>
                      </c:pt>
                      <c:pt idx="43">
                        <c:v>0.32837661396520085</c:v>
                      </c:pt>
                      <c:pt idx="44">
                        <c:v>0.28125576304473676</c:v>
                      </c:pt>
                      <c:pt idx="45">
                        <c:v>0.28071455649329397</c:v>
                      </c:pt>
                      <c:pt idx="46">
                        <c:v>0.27414532319127383</c:v>
                      </c:pt>
                      <c:pt idx="47">
                        <c:v>0.27138946215776516</c:v>
                      </c:pt>
                      <c:pt idx="48">
                        <c:v>0.2700983267755126</c:v>
                      </c:pt>
                      <c:pt idx="49">
                        <c:v>0.28383143819509249</c:v>
                      </c:pt>
                      <c:pt idx="50">
                        <c:v>0.29288943537413403</c:v>
                      </c:pt>
                      <c:pt idx="51">
                        <c:v>0.28985262126167111</c:v>
                      </c:pt>
                      <c:pt idx="52">
                        <c:v>0.29420683377007228</c:v>
                      </c:pt>
                      <c:pt idx="53">
                        <c:v>0.28727643996353025</c:v>
                      </c:pt>
                      <c:pt idx="54">
                        <c:v>0.29321300308834136</c:v>
                      </c:pt>
                      <c:pt idx="55">
                        <c:v>0.29514266479219431</c:v>
                      </c:pt>
                      <c:pt idx="56">
                        <c:v>0.31711101401554848</c:v>
                      </c:pt>
                      <c:pt idx="57">
                        <c:v>0.30019314376020312</c:v>
                      </c:pt>
                      <c:pt idx="58">
                        <c:v>0.31119994466432649</c:v>
                      </c:pt>
                      <c:pt idx="59">
                        <c:v>0.30325687636515664</c:v>
                      </c:pt>
                      <c:pt idx="60">
                        <c:v>0.29635975705733114</c:v>
                      </c:pt>
                      <c:pt idx="61">
                        <c:v>0.29428577302623227</c:v>
                      </c:pt>
                      <c:pt idx="62">
                        <c:v>0.2815339898430107</c:v>
                      </c:pt>
                      <c:pt idx="63">
                        <c:v>0.27050106409383817</c:v>
                      </c:pt>
                      <c:pt idx="64">
                        <c:v>0.25119462667590031</c:v>
                      </c:pt>
                      <c:pt idx="65">
                        <c:v>0.23853241646996076</c:v>
                      </c:pt>
                      <c:pt idx="66">
                        <c:v>0.23350866818474417</c:v>
                      </c:pt>
                      <c:pt idx="67">
                        <c:v>0.24061966603557539</c:v>
                      </c:pt>
                      <c:pt idx="68">
                        <c:v>0.23994064061522771</c:v>
                      </c:pt>
                      <c:pt idx="69">
                        <c:v>0.25459715285538764</c:v>
                      </c:pt>
                      <c:pt idx="70">
                        <c:v>0.2617643006397869</c:v>
                      </c:pt>
                      <c:pt idx="71">
                        <c:v>0.27007209831175544</c:v>
                      </c:pt>
                      <c:pt idx="72">
                        <c:v>0.25731969908457747</c:v>
                      </c:pt>
                      <c:pt idx="73">
                        <c:v>0.24932275610154522</c:v>
                      </c:pt>
                      <c:pt idx="74">
                        <c:v>0.24426618895233002</c:v>
                      </c:pt>
                      <c:pt idx="75">
                        <c:v>0.24112706697189176</c:v>
                      </c:pt>
                      <c:pt idx="76">
                        <c:v>0.23849687745900039</c:v>
                      </c:pt>
                      <c:pt idx="77">
                        <c:v>0.2374432363960392</c:v>
                      </c:pt>
                      <c:pt idx="78">
                        <c:v>0.24251576970457098</c:v>
                      </c:pt>
                      <c:pt idx="79">
                        <c:v>0.24910780273277067</c:v>
                      </c:pt>
                      <c:pt idx="80">
                        <c:v>0.26001323758979239</c:v>
                      </c:pt>
                      <c:pt idx="81">
                        <c:v>0.25924469972701064</c:v>
                      </c:pt>
                      <c:pt idx="82">
                        <c:v>0.25410928810336825</c:v>
                      </c:pt>
                      <c:pt idx="83">
                        <c:v>0.24928868796757031</c:v>
                      </c:pt>
                      <c:pt idx="84">
                        <c:v>0.25263999930286779</c:v>
                      </c:pt>
                      <c:pt idx="85">
                        <c:v>0.25342870554940367</c:v>
                      </c:pt>
                      <c:pt idx="86">
                        <c:v>0.24620741441361835</c:v>
                      </c:pt>
                      <c:pt idx="87">
                        <c:v>0.2538740559233455</c:v>
                      </c:pt>
                      <c:pt idx="88">
                        <c:v>0.25976744240529137</c:v>
                      </c:pt>
                      <c:pt idx="89">
                        <c:v>0.270215138039541</c:v>
                      </c:pt>
                      <c:pt idx="90">
                        <c:v>0.26643692557586451</c:v>
                      </c:pt>
                      <c:pt idx="91">
                        <c:v>0.26052763313009786</c:v>
                      </c:pt>
                      <c:pt idx="92">
                        <c:v>0.25663425159695846</c:v>
                      </c:pt>
                      <c:pt idx="93">
                        <c:v>0.24673037086403518</c:v>
                      </c:pt>
                      <c:pt idx="94">
                        <c:v>0.24266765665507678</c:v>
                      </c:pt>
                      <c:pt idx="95">
                        <c:v>0.24440247629920225</c:v>
                      </c:pt>
                      <c:pt idx="96">
                        <c:v>0.25194137927573951</c:v>
                      </c:pt>
                      <c:pt idx="97">
                        <c:v>0.25375135095019724</c:v>
                      </c:pt>
                      <c:pt idx="98">
                        <c:v>0.26421476212402373</c:v>
                      </c:pt>
                      <c:pt idx="99">
                        <c:v>0.29202646692749773</c:v>
                      </c:pt>
                      <c:pt idx="100">
                        <c:v>0.27775964957082511</c:v>
                      </c:pt>
                      <c:pt idx="101">
                        <c:v>0.2863668933208543</c:v>
                      </c:pt>
                      <c:pt idx="102">
                        <c:v>0.28656500936920004</c:v>
                      </c:pt>
                      <c:pt idx="103">
                        <c:v>0.27503137806505007</c:v>
                      </c:pt>
                      <c:pt idx="104">
                        <c:v>0.26478073553856651</c:v>
                      </c:pt>
                      <c:pt idx="105">
                        <c:v>0.26136172770793487</c:v>
                      </c:pt>
                      <c:pt idx="106">
                        <c:v>0.27485373871962582</c:v>
                      </c:pt>
                      <c:pt idx="107">
                        <c:v>0.30602287099937991</c:v>
                      </c:pt>
                      <c:pt idx="108">
                        <c:v>0.26707581588231383</c:v>
                      </c:pt>
                      <c:pt idx="109">
                        <c:v>0.26936378803012795</c:v>
                      </c:pt>
                      <c:pt idx="110">
                        <c:v>0.28125653305066978</c:v>
                      </c:pt>
                      <c:pt idx="111">
                        <c:v>0.29262900178496132</c:v>
                      </c:pt>
                      <c:pt idx="112">
                        <c:v>0.31595048673358295</c:v>
                      </c:pt>
                      <c:pt idx="113">
                        <c:v>0.33559655646871001</c:v>
                      </c:pt>
                      <c:pt idx="114">
                        <c:v>0.32511193724594706</c:v>
                      </c:pt>
                      <c:pt idx="115">
                        <c:v>0.28565240101651529</c:v>
                      </c:pt>
                      <c:pt idx="116">
                        <c:v>0.27312084457834018</c:v>
                      </c:pt>
                      <c:pt idx="117">
                        <c:v>0.28110330938251421</c:v>
                      </c:pt>
                      <c:pt idx="118">
                        <c:v>0.29287334288423172</c:v>
                      </c:pt>
                      <c:pt idx="119">
                        <c:v>0.28023123259387317</c:v>
                      </c:pt>
                      <c:pt idx="120">
                        <c:v>0.32290369544621239</c:v>
                      </c:pt>
                      <c:pt idx="121">
                        <c:v>0.30866338889039097</c:v>
                      </c:pt>
                      <c:pt idx="122">
                        <c:v>0.33285062148642736</c:v>
                      </c:pt>
                      <c:pt idx="123">
                        <c:v>0.30638028098474551</c:v>
                      </c:pt>
                      <c:pt idx="124">
                        <c:v>0.32115261352158159</c:v>
                      </c:pt>
                      <c:pt idx="125">
                        <c:v>0.30499015266387924</c:v>
                      </c:pt>
                      <c:pt idx="126">
                        <c:v>0.29467299495439092</c:v>
                      </c:pt>
                      <c:pt idx="127">
                        <c:v>0.33644190694766424</c:v>
                      </c:pt>
                      <c:pt idx="128">
                        <c:v>0.32157649411620665</c:v>
                      </c:pt>
                      <c:pt idx="129">
                        <c:v>0.31073802502226078</c:v>
                      </c:pt>
                      <c:pt idx="130">
                        <c:v>0.30537493662717358</c:v>
                      </c:pt>
                      <c:pt idx="131">
                        <c:v>0.30818792705170933</c:v>
                      </c:pt>
                      <c:pt idx="132">
                        <c:v>0.30140757646167704</c:v>
                      </c:pt>
                      <c:pt idx="133">
                        <c:v>0.29917717802162686</c:v>
                      </c:pt>
                      <c:pt idx="134">
                        <c:v>0.28929744415821346</c:v>
                      </c:pt>
                      <c:pt idx="135">
                        <c:v>0.28293689308369147</c:v>
                      </c:pt>
                      <c:pt idx="136">
                        <c:v>0.26968327047694174</c:v>
                      </c:pt>
                      <c:pt idx="137">
                        <c:v>0.28599541474304802</c:v>
                      </c:pt>
                      <c:pt idx="138">
                        <c:v>0.29537418283241301</c:v>
                      </c:pt>
                      <c:pt idx="139">
                        <c:v>0.29580393958667567</c:v>
                      </c:pt>
                      <c:pt idx="140">
                        <c:v>0.29601166461196055</c:v>
                      </c:pt>
                      <c:pt idx="141">
                        <c:v>0.29765336586366681</c:v>
                      </c:pt>
                      <c:pt idx="142">
                        <c:v>0.32716360365951669</c:v>
                      </c:pt>
                      <c:pt idx="143">
                        <c:v>0.30900972477531835</c:v>
                      </c:pt>
                      <c:pt idx="144">
                        <c:v>0.33623278342866125</c:v>
                      </c:pt>
                      <c:pt idx="145">
                        <c:v>0.32144728447172405</c:v>
                      </c:pt>
                      <c:pt idx="146">
                        <c:v>0.3100770432161582</c:v>
                      </c:pt>
                      <c:pt idx="147">
                        <c:v>0.29123242400025123</c:v>
                      </c:pt>
                      <c:pt idx="148">
                        <c:v>0.29280306299720354</c:v>
                      </c:pt>
                      <c:pt idx="149">
                        <c:v>0.29059081454918456</c:v>
                      </c:pt>
                      <c:pt idx="150">
                        <c:v>0.27440494292637468</c:v>
                      </c:pt>
                      <c:pt idx="151">
                        <c:v>0.28207559188154485</c:v>
                      </c:pt>
                      <c:pt idx="152">
                        <c:v>0.27629855615807847</c:v>
                      </c:pt>
                      <c:pt idx="153">
                        <c:v>0.27298685020749719</c:v>
                      </c:pt>
                      <c:pt idx="154">
                        <c:v>0.27680907083081563</c:v>
                      </c:pt>
                      <c:pt idx="155">
                        <c:v>0.27257932949678759</c:v>
                      </c:pt>
                      <c:pt idx="156">
                        <c:v>0.27095753203653511</c:v>
                      </c:pt>
                      <c:pt idx="157">
                        <c:v>0.253422863624165</c:v>
                      </c:pt>
                      <c:pt idx="158">
                        <c:v>0.24391190689142558</c:v>
                      </c:pt>
                      <c:pt idx="159">
                        <c:v>0.23704322276249401</c:v>
                      </c:pt>
                      <c:pt idx="160">
                        <c:v>0.23228397293299138</c:v>
                      </c:pt>
                      <c:pt idx="161">
                        <c:v>0.23198461859243161</c:v>
                      </c:pt>
                      <c:pt idx="162">
                        <c:v>0.23606170850531183</c:v>
                      </c:pt>
                      <c:pt idx="163">
                        <c:v>0.2522425904122676</c:v>
                      </c:pt>
                      <c:pt idx="164">
                        <c:v>0.23897948639921271</c:v>
                      </c:pt>
                      <c:pt idx="165">
                        <c:v>0.23248549921350803</c:v>
                      </c:pt>
                    </c:numCache>
                  </c:numRef>
                </c:val>
                <c:smooth val="0"/>
                <c:extLst xmlns:c15="http://schemas.microsoft.com/office/drawing/2012/chart">
                  <c:ext xmlns:c16="http://schemas.microsoft.com/office/drawing/2014/chart" uri="{C3380CC4-5D6E-409C-BE32-E72D297353CC}">
                    <c16:uniqueId val="{0000000A-E1F9-4942-AFEF-9DEA3121B023}"/>
                  </c:ext>
                </c:extLst>
              </c15:ser>
            </c15:filteredLineSeries>
            <c15:filteredLineSeries>
              <c15:ser>
                <c:idx val="9"/>
                <c:order val="9"/>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VolTermStruct'!$K$13:$K$178</c15:sqref>
                        </c15:formulaRef>
                      </c:ext>
                    </c:extLst>
                    <c:numCache>
                      <c:formatCode>0.0000</c:formatCode>
                      <c:ptCount val="166"/>
                      <c:pt idx="0">
                        <c:v>0.17998016385889784</c:v>
                      </c:pt>
                      <c:pt idx="1">
                        <c:v>0.17921614015112297</c:v>
                      </c:pt>
                      <c:pt idx="2">
                        <c:v>0.17158116250297065</c:v>
                      </c:pt>
                      <c:pt idx="3">
                        <c:v>0.17104732740760445</c:v>
                      </c:pt>
                      <c:pt idx="4">
                        <c:v>0.18156332562282848</c:v>
                      </c:pt>
                      <c:pt idx="5">
                        <c:v>0.18007046732094442</c:v>
                      </c:pt>
                      <c:pt idx="6">
                        <c:v>0.17782233610341833</c:v>
                      </c:pt>
                      <c:pt idx="7">
                        <c:v>0.17756703594724238</c:v>
                      </c:pt>
                      <c:pt idx="8">
                        <c:v>0.21811812166297592</c:v>
                      </c:pt>
                      <c:pt idx="9">
                        <c:v>0.24178777770445725</c:v>
                      </c:pt>
                      <c:pt idx="10">
                        <c:v>0.30901667285824014</c:v>
                      </c:pt>
                      <c:pt idx="11">
                        <c:v>0.44683610693292874</c:v>
                      </c:pt>
                      <c:pt idx="12">
                        <c:v>0.34635795307358813</c:v>
                      </c:pt>
                      <c:pt idx="13">
                        <c:v>0.35922848074113523</c:v>
                      </c:pt>
                      <c:pt idx="14">
                        <c:v>0.35513818334849134</c:v>
                      </c:pt>
                      <c:pt idx="15">
                        <c:v>0.32831017203004437</c:v>
                      </c:pt>
                      <c:pt idx="16">
                        <c:v>0.37190587374575124</c:v>
                      </c:pt>
                      <c:pt idx="17">
                        <c:v>0.33375475573781832</c:v>
                      </c:pt>
                      <c:pt idx="18">
                        <c:v>0.33876339469147454</c:v>
                      </c:pt>
                      <c:pt idx="19">
                        <c:v>0.33342408167503457</c:v>
                      </c:pt>
                      <c:pt idx="20">
                        <c:v>0.32427267935187432</c:v>
                      </c:pt>
                      <c:pt idx="21">
                        <c:v>0.31119884765649664</c:v>
                      </c:pt>
                      <c:pt idx="22">
                        <c:v>0.30276396930261562</c:v>
                      </c:pt>
                      <c:pt idx="23">
                        <c:v>0.29749263747118976</c:v>
                      </c:pt>
                      <c:pt idx="24">
                        <c:v>0.330849996502388</c:v>
                      </c:pt>
                      <c:pt idx="25">
                        <c:v>0.32266216637741474</c:v>
                      </c:pt>
                      <c:pt idx="26">
                        <c:v>0.3126470839238687</c:v>
                      </c:pt>
                      <c:pt idx="27">
                        <c:v>0.31086725375461832</c:v>
                      </c:pt>
                      <c:pt idx="28">
                        <c:v>0.33465602213113815</c:v>
                      </c:pt>
                      <c:pt idx="29">
                        <c:v>0.31915546419986784</c:v>
                      </c:pt>
                      <c:pt idx="30">
                        <c:v>0.32565218321830491</c:v>
                      </c:pt>
                      <c:pt idx="31">
                        <c:v>0.31444684126088257</c:v>
                      </c:pt>
                      <c:pt idx="32">
                        <c:v>0.31671352331445873</c:v>
                      </c:pt>
                      <c:pt idx="33">
                        <c:v>0.30552761006671647</c:v>
                      </c:pt>
                      <c:pt idx="34">
                        <c:v>0.30953709531197227</c:v>
                      </c:pt>
                      <c:pt idx="35">
                        <c:v>0.33248942385763064</c:v>
                      </c:pt>
                      <c:pt idx="36">
                        <c:v>0.34222929488493531</c:v>
                      </c:pt>
                      <c:pt idx="37">
                        <c:v>0.32186578346809075</c:v>
                      </c:pt>
                      <c:pt idx="38">
                        <c:v>0.33086047627325516</c:v>
                      </c:pt>
                      <c:pt idx="39">
                        <c:v>0.3251324510858315</c:v>
                      </c:pt>
                      <c:pt idx="40">
                        <c:v>0.32432163594995395</c:v>
                      </c:pt>
                      <c:pt idx="41">
                        <c:v>0.2982511299113596</c:v>
                      </c:pt>
                      <c:pt idx="42">
                        <c:v>0.31651127321992834</c:v>
                      </c:pt>
                      <c:pt idx="43">
                        <c:v>0.32660466992125498</c:v>
                      </c:pt>
                      <c:pt idx="44">
                        <c:v>0.28542739856962818</c:v>
                      </c:pt>
                      <c:pt idx="45">
                        <c:v>0.28430857450349856</c:v>
                      </c:pt>
                      <c:pt idx="46">
                        <c:v>0.27496453799724951</c:v>
                      </c:pt>
                      <c:pt idx="47">
                        <c:v>0.27237499168813023</c:v>
                      </c:pt>
                      <c:pt idx="48">
                        <c:v>0.27120169578917763</c:v>
                      </c:pt>
                      <c:pt idx="49">
                        <c:v>0.2835643136932755</c:v>
                      </c:pt>
                      <c:pt idx="50">
                        <c:v>0.292756715432194</c:v>
                      </c:pt>
                      <c:pt idx="51">
                        <c:v>0.2899114242770231</c:v>
                      </c:pt>
                      <c:pt idx="52">
                        <c:v>0.2941462648321938</c:v>
                      </c:pt>
                      <c:pt idx="53">
                        <c:v>0.28681263143694746</c:v>
                      </c:pt>
                      <c:pt idx="54">
                        <c:v>0.29213688739822719</c:v>
                      </c:pt>
                      <c:pt idx="55">
                        <c:v>0.29484623930821208</c:v>
                      </c:pt>
                      <c:pt idx="56">
                        <c:v>0.31604766268300605</c:v>
                      </c:pt>
                      <c:pt idx="57">
                        <c:v>0.29960177890740702</c:v>
                      </c:pt>
                      <c:pt idx="58">
                        <c:v>0.31105483000788642</c:v>
                      </c:pt>
                      <c:pt idx="59">
                        <c:v>0.29973127610153671</c:v>
                      </c:pt>
                      <c:pt idx="60">
                        <c:v>0.29003907677224433</c:v>
                      </c:pt>
                      <c:pt idx="61">
                        <c:v>0.28297471545170189</c:v>
                      </c:pt>
                      <c:pt idx="62">
                        <c:v>0.26949025183793146</c:v>
                      </c:pt>
                      <c:pt idx="63">
                        <c:v>0.25896416963031749</c:v>
                      </c:pt>
                      <c:pt idx="64">
                        <c:v>0.24718641438377384</c:v>
                      </c:pt>
                      <c:pt idx="65">
                        <c:v>0.24021090377996335</c:v>
                      </c:pt>
                      <c:pt idx="66">
                        <c:v>0.23874430926263696</c:v>
                      </c:pt>
                      <c:pt idx="67">
                        <c:v>0.25639821496961407</c:v>
                      </c:pt>
                      <c:pt idx="68">
                        <c:v>0.24867600716472588</c:v>
                      </c:pt>
                      <c:pt idx="69">
                        <c:v>0.25178690003440385</c:v>
                      </c:pt>
                      <c:pt idx="70">
                        <c:v>0.25322213888786799</c:v>
                      </c:pt>
                      <c:pt idx="71">
                        <c:v>0.26734110070591349</c:v>
                      </c:pt>
                      <c:pt idx="72">
                        <c:v>0.25423031074835861</c:v>
                      </c:pt>
                      <c:pt idx="73">
                        <c:v>0.25130302808690513</c:v>
                      </c:pt>
                      <c:pt idx="74">
                        <c:v>0.2497546334411874</c:v>
                      </c:pt>
                      <c:pt idx="75">
                        <c:v>0.24812140421047474</c:v>
                      </c:pt>
                      <c:pt idx="76">
                        <c:v>0.24424153861554038</c:v>
                      </c:pt>
                      <c:pt idx="77">
                        <c:v>0.24057494965464712</c:v>
                      </c:pt>
                      <c:pt idx="78">
                        <c:v>0.24246848229465623</c:v>
                      </c:pt>
                      <c:pt idx="79">
                        <c:v>0.24709753115030883</c:v>
                      </c:pt>
                      <c:pt idx="80">
                        <c:v>0.25607747147811299</c:v>
                      </c:pt>
                      <c:pt idx="81">
                        <c:v>0.25578909313643389</c:v>
                      </c:pt>
                      <c:pt idx="82">
                        <c:v>0.25143844258256526</c:v>
                      </c:pt>
                      <c:pt idx="83">
                        <c:v>0.2482182147072465</c:v>
                      </c:pt>
                      <c:pt idx="84">
                        <c:v>0.25233607066294994</c:v>
                      </c:pt>
                      <c:pt idx="85">
                        <c:v>0.25376175317543154</c:v>
                      </c:pt>
                      <c:pt idx="86">
                        <c:v>0.24838838610215203</c:v>
                      </c:pt>
                      <c:pt idx="87">
                        <c:v>0.25558761097201305</c:v>
                      </c:pt>
                      <c:pt idx="88">
                        <c:v>0.26121228371319416</c:v>
                      </c:pt>
                      <c:pt idx="89">
                        <c:v>0.26999558925919176</c:v>
                      </c:pt>
                      <c:pt idx="90">
                        <c:v>0.26689582006186274</c:v>
                      </c:pt>
                      <c:pt idx="91">
                        <c:v>0.26188848525965946</c:v>
                      </c:pt>
                      <c:pt idx="92">
                        <c:v>0.25784190615167862</c:v>
                      </c:pt>
                      <c:pt idx="93">
                        <c:v>0.25092888817940334</c:v>
                      </c:pt>
                      <c:pt idx="94">
                        <c:v>0.2449977970851954</c:v>
                      </c:pt>
                      <c:pt idx="95">
                        <c:v>0.24662646156179494</c:v>
                      </c:pt>
                      <c:pt idx="96">
                        <c:v>0.25425636000323287</c:v>
                      </c:pt>
                      <c:pt idx="97">
                        <c:v>0.25581676162565387</c:v>
                      </c:pt>
                      <c:pt idx="98">
                        <c:v>0.26545503470931459</c:v>
                      </c:pt>
                      <c:pt idx="99">
                        <c:v>0.29236234034061026</c:v>
                      </c:pt>
                      <c:pt idx="100">
                        <c:v>0.27762066775133837</c:v>
                      </c:pt>
                      <c:pt idx="101">
                        <c:v>0.28283560056336188</c:v>
                      </c:pt>
                      <c:pt idx="102">
                        <c:v>0.28129112903817838</c:v>
                      </c:pt>
                      <c:pt idx="103">
                        <c:v>0.27397717035691582</c:v>
                      </c:pt>
                      <c:pt idx="104">
                        <c:v>0.2675692773657784</c:v>
                      </c:pt>
                      <c:pt idx="105">
                        <c:v>0.26382627907368178</c:v>
                      </c:pt>
                      <c:pt idx="106">
                        <c:v>0.27596256827552806</c:v>
                      </c:pt>
                      <c:pt idx="107">
                        <c:v>0.30543423870169112</c:v>
                      </c:pt>
                      <c:pt idx="108">
                        <c:v>0.26953949319267761</c:v>
                      </c:pt>
                      <c:pt idx="109">
                        <c:v>0.26929214077806218</c:v>
                      </c:pt>
                      <c:pt idx="110">
                        <c:v>0.28333930380564581</c:v>
                      </c:pt>
                      <c:pt idx="111">
                        <c:v>0.29228654681367211</c:v>
                      </c:pt>
                      <c:pt idx="112">
                        <c:v>0.31254686804589454</c:v>
                      </c:pt>
                      <c:pt idx="113">
                        <c:v>0.33040085004251979</c:v>
                      </c:pt>
                      <c:pt idx="114">
                        <c:v>0.320726973499669</c:v>
                      </c:pt>
                      <c:pt idx="115">
                        <c:v>0.27991930178971408</c:v>
                      </c:pt>
                      <c:pt idx="116">
                        <c:v>0.2709860565579324</c:v>
                      </c:pt>
                      <c:pt idx="117">
                        <c:v>0.28037841728751683</c:v>
                      </c:pt>
                      <c:pt idx="118">
                        <c:v>0.29163390582462562</c:v>
                      </c:pt>
                      <c:pt idx="119">
                        <c:v>0.28201313021564101</c:v>
                      </c:pt>
                      <c:pt idx="120">
                        <c:v>0.32258281248510007</c:v>
                      </c:pt>
                      <c:pt idx="121">
                        <c:v>0.30987330444411043</c:v>
                      </c:pt>
                      <c:pt idx="122">
                        <c:v>0.330031651120757</c:v>
                      </c:pt>
                      <c:pt idx="123">
                        <c:v>0.30700436223151251</c:v>
                      </c:pt>
                      <c:pt idx="124">
                        <c:v>0.31901633942590668</c:v>
                      </c:pt>
                      <c:pt idx="125">
                        <c:v>0.30509938511575069</c:v>
                      </c:pt>
                      <c:pt idx="126">
                        <c:v>0.29631328066530654</c:v>
                      </c:pt>
                      <c:pt idx="127">
                        <c:v>0.3336115660132824</c:v>
                      </c:pt>
                      <c:pt idx="128">
                        <c:v>0.31998849939785123</c:v>
                      </c:pt>
                      <c:pt idx="129">
                        <c:v>0.31104778857178877</c:v>
                      </c:pt>
                      <c:pt idx="130">
                        <c:v>0.30440528489481344</c:v>
                      </c:pt>
                      <c:pt idx="131">
                        <c:v>0.30932022662831282</c:v>
                      </c:pt>
                      <c:pt idx="132">
                        <c:v>0.30350064282281169</c:v>
                      </c:pt>
                      <c:pt idx="133">
                        <c:v>0.30602828345410443</c:v>
                      </c:pt>
                      <c:pt idx="134">
                        <c:v>0.29132412321785656</c:v>
                      </c:pt>
                      <c:pt idx="135">
                        <c:v>0.2846686912896369</c:v>
                      </c:pt>
                      <c:pt idx="136">
                        <c:v>0.27401712648289223</c:v>
                      </c:pt>
                      <c:pt idx="137">
                        <c:v>0.28889348415800126</c:v>
                      </c:pt>
                      <c:pt idx="138">
                        <c:v>0.29526321269246286</c:v>
                      </c:pt>
                      <c:pt idx="139">
                        <c:v>0.29549219292083828</c:v>
                      </c:pt>
                      <c:pt idx="140">
                        <c:v>0.29699791637533807</c:v>
                      </c:pt>
                      <c:pt idx="141">
                        <c:v>0.2964650725516062</c:v>
                      </c:pt>
                      <c:pt idx="142">
                        <c:v>0.32647646790085166</c:v>
                      </c:pt>
                      <c:pt idx="143">
                        <c:v>0.30895035264396614</c:v>
                      </c:pt>
                      <c:pt idx="144">
                        <c:v>0.33490164024100733</c:v>
                      </c:pt>
                      <c:pt idx="145">
                        <c:v>0.32069555461400412</c:v>
                      </c:pt>
                      <c:pt idx="146">
                        <c:v>0.31142328229891431</c:v>
                      </c:pt>
                      <c:pt idx="147">
                        <c:v>0.29269387027897426</c:v>
                      </c:pt>
                      <c:pt idx="148">
                        <c:v>0.29474110899789679</c:v>
                      </c:pt>
                      <c:pt idx="149">
                        <c:v>0.29255026746014989</c:v>
                      </c:pt>
                      <c:pt idx="150">
                        <c:v>0.27591502164468706</c:v>
                      </c:pt>
                      <c:pt idx="151">
                        <c:v>0.28332154264707871</c:v>
                      </c:pt>
                      <c:pt idx="152">
                        <c:v>0.27649182554313678</c:v>
                      </c:pt>
                      <c:pt idx="153">
                        <c:v>0.27242941497796797</c:v>
                      </c:pt>
                      <c:pt idx="154">
                        <c:v>0.27751013359586452</c:v>
                      </c:pt>
                      <c:pt idx="155">
                        <c:v>0.27370432742389555</c:v>
                      </c:pt>
                      <c:pt idx="156">
                        <c:v>0.27191626742693481</c:v>
                      </c:pt>
                      <c:pt idx="157">
                        <c:v>0.2549778884360035</c:v>
                      </c:pt>
                      <c:pt idx="158">
                        <c:v>0.24591435971040246</c:v>
                      </c:pt>
                      <c:pt idx="159">
                        <c:v>0.23872152401219743</c:v>
                      </c:pt>
                      <c:pt idx="160">
                        <c:v>0.23447329655471424</c:v>
                      </c:pt>
                      <c:pt idx="161">
                        <c:v>0.23493507652979026</c:v>
                      </c:pt>
                      <c:pt idx="162">
                        <c:v>0.23909424514702693</c:v>
                      </c:pt>
                      <c:pt idx="163">
                        <c:v>0.25321793267550241</c:v>
                      </c:pt>
                      <c:pt idx="164">
                        <c:v>0.24031872244421404</c:v>
                      </c:pt>
                      <c:pt idx="165">
                        <c:v>0.2344163360443533</c:v>
                      </c:pt>
                    </c:numCache>
                  </c:numRef>
                </c:val>
                <c:smooth val="0"/>
                <c:extLst xmlns:c15="http://schemas.microsoft.com/office/drawing/2012/chart">
                  <c:ext xmlns:c16="http://schemas.microsoft.com/office/drawing/2014/chart" uri="{C3380CC4-5D6E-409C-BE32-E72D297353CC}">
                    <c16:uniqueId val="{0000000B-E1F9-4942-AFEF-9DEA3121B023}"/>
                  </c:ext>
                </c:extLst>
              </c15:ser>
            </c15:filteredLineSeries>
            <c15:filteredLineSeries>
              <c15:ser>
                <c:idx val="10"/>
                <c:order val="10"/>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VolTermStruct'!$L$13:$L$178</c15:sqref>
                        </c15:formulaRef>
                      </c:ext>
                    </c:extLst>
                    <c:numCache>
                      <c:formatCode>0.0000</c:formatCode>
                      <c:ptCount val="166"/>
                      <c:pt idx="0">
                        <c:v>0.18396315673458427</c:v>
                      </c:pt>
                      <c:pt idx="1">
                        <c:v>0.18264171508319485</c:v>
                      </c:pt>
                      <c:pt idx="2">
                        <c:v>0.17459163932927341</c:v>
                      </c:pt>
                      <c:pt idx="3">
                        <c:v>0.17259871784580805</c:v>
                      </c:pt>
                      <c:pt idx="4">
                        <c:v>0.18147211199489952</c:v>
                      </c:pt>
                      <c:pt idx="5">
                        <c:v>0.17859181924224046</c:v>
                      </c:pt>
                      <c:pt idx="6">
                        <c:v>0.17491515892598308</c:v>
                      </c:pt>
                      <c:pt idx="7">
                        <c:v>0.17462341985642096</c:v>
                      </c:pt>
                      <c:pt idx="8">
                        <c:v>0.21066678539347938</c:v>
                      </c:pt>
                      <c:pt idx="9">
                        <c:v>0.23653759219547846</c:v>
                      </c:pt>
                      <c:pt idx="10">
                        <c:v>0.30180603511012838</c:v>
                      </c:pt>
                      <c:pt idx="11">
                        <c:v>0.43487944566629944</c:v>
                      </c:pt>
                      <c:pt idx="12">
                        <c:v>0.33760385669109483</c:v>
                      </c:pt>
                      <c:pt idx="13">
                        <c:v>0.35167162327889562</c:v>
                      </c:pt>
                      <c:pt idx="14">
                        <c:v>0.34796943376956352</c:v>
                      </c:pt>
                      <c:pt idx="15">
                        <c:v>0.32272218652452178</c:v>
                      </c:pt>
                      <c:pt idx="16">
                        <c:v>0.36484810306086896</c:v>
                      </c:pt>
                      <c:pt idx="17">
                        <c:v>0.3291866214161977</c:v>
                      </c:pt>
                      <c:pt idx="18">
                        <c:v>0.33449438708324863</c:v>
                      </c:pt>
                      <c:pt idx="19">
                        <c:v>0.32922380488914738</c:v>
                      </c:pt>
                      <c:pt idx="20">
                        <c:v>0.32086321358756897</c:v>
                      </c:pt>
                      <c:pt idx="21">
                        <c:v>0.3078882594195641</c:v>
                      </c:pt>
                      <c:pt idx="22">
                        <c:v>0.29775381482163843</c:v>
                      </c:pt>
                      <c:pt idx="23">
                        <c:v>0.29458414972500907</c:v>
                      </c:pt>
                      <c:pt idx="24">
                        <c:v>0.32590923615681122</c:v>
                      </c:pt>
                      <c:pt idx="25">
                        <c:v>0.31886712810023837</c:v>
                      </c:pt>
                      <c:pt idx="26">
                        <c:v>0.30678237671669106</c:v>
                      </c:pt>
                      <c:pt idx="27">
                        <c:v>0.30702093171353606</c:v>
                      </c:pt>
                      <c:pt idx="28">
                        <c:v>0.33468181952491238</c:v>
                      </c:pt>
                      <c:pt idx="29">
                        <c:v>0.3210315205780932</c:v>
                      </c:pt>
                      <c:pt idx="30">
                        <c:v>0.32419204070821511</c:v>
                      </c:pt>
                      <c:pt idx="31">
                        <c:v>0.31134558526192213</c:v>
                      </c:pt>
                      <c:pt idx="32">
                        <c:v>0.31496130034820713</c:v>
                      </c:pt>
                      <c:pt idx="33">
                        <c:v>0.3044808804683824</c:v>
                      </c:pt>
                      <c:pt idx="34">
                        <c:v>0.3144190760245883</c:v>
                      </c:pt>
                      <c:pt idx="35">
                        <c:v>0.33836503690084979</c:v>
                      </c:pt>
                      <c:pt idx="36">
                        <c:v>0.34344712112702763</c:v>
                      </c:pt>
                      <c:pt idx="37">
                        <c:v>0.32457239710631169</c:v>
                      </c:pt>
                      <c:pt idx="38">
                        <c:v>0.33114736434698228</c:v>
                      </c:pt>
                      <c:pt idx="39">
                        <c:v>0.32433774532969756</c:v>
                      </c:pt>
                      <c:pt idx="40">
                        <c:v>0.31956741549127443</c:v>
                      </c:pt>
                      <c:pt idx="41">
                        <c:v>0.29735826474017685</c:v>
                      </c:pt>
                      <c:pt idx="42">
                        <c:v>0.31617764529817466</c:v>
                      </c:pt>
                      <c:pt idx="43">
                        <c:v>0.32251560836207094</c:v>
                      </c:pt>
                      <c:pt idx="44">
                        <c:v>0.28484350962607885</c:v>
                      </c:pt>
                      <c:pt idx="45">
                        <c:v>0.28275947971011167</c:v>
                      </c:pt>
                      <c:pt idx="46">
                        <c:v>0.27502796035699623</c:v>
                      </c:pt>
                      <c:pt idx="47">
                        <c:v>0.2725850082207299</c:v>
                      </c:pt>
                      <c:pt idx="48">
                        <c:v>0.27170030614540736</c:v>
                      </c:pt>
                      <c:pt idx="49">
                        <c:v>0.28317708337293457</c:v>
                      </c:pt>
                      <c:pt idx="50">
                        <c:v>0.29262399549025392</c:v>
                      </c:pt>
                      <c:pt idx="51">
                        <c:v>0.28997022729237515</c:v>
                      </c:pt>
                      <c:pt idx="52">
                        <c:v>0.29408569589431532</c:v>
                      </c:pt>
                      <c:pt idx="53">
                        <c:v>0.28634882291036468</c:v>
                      </c:pt>
                      <c:pt idx="54">
                        <c:v>0.28904311962549006</c:v>
                      </c:pt>
                      <c:pt idx="55">
                        <c:v>0.28860752093028497</c:v>
                      </c:pt>
                      <c:pt idx="56">
                        <c:v>0.30099764500660231</c:v>
                      </c:pt>
                      <c:pt idx="57">
                        <c:v>0.28588535167378143</c:v>
                      </c:pt>
                      <c:pt idx="58">
                        <c:v>0.29057436639655881</c:v>
                      </c:pt>
                      <c:pt idx="59">
                        <c:v>0.28650627331692119</c:v>
                      </c:pt>
                      <c:pt idx="60">
                        <c:v>0.28222820148576394</c:v>
                      </c:pt>
                      <c:pt idx="61">
                        <c:v>0.27610889702217722</c:v>
                      </c:pt>
                      <c:pt idx="62">
                        <c:v>0.27748541292062057</c:v>
                      </c:pt>
                      <c:pt idx="63">
                        <c:v>0.2687489551829419</c:v>
                      </c:pt>
                      <c:pt idx="64">
                        <c:v>0.25201216590660419</c:v>
                      </c:pt>
                      <c:pt idx="65">
                        <c:v>0.24167571191814316</c:v>
                      </c:pt>
                      <c:pt idx="66">
                        <c:v>0.23713622189710454</c:v>
                      </c:pt>
                      <c:pt idx="67">
                        <c:v>0.24496894661618027</c:v>
                      </c:pt>
                      <c:pt idx="68">
                        <c:v>0.24564139342261843</c:v>
                      </c:pt>
                      <c:pt idx="69">
                        <c:v>0.25556838095105922</c:v>
                      </c:pt>
                      <c:pt idx="70">
                        <c:v>0.2638878870063085</c:v>
                      </c:pt>
                      <c:pt idx="71">
                        <c:v>0.27130424848079548</c:v>
                      </c:pt>
                      <c:pt idx="72">
                        <c:v>0.255285153780548</c:v>
                      </c:pt>
                      <c:pt idx="73">
                        <c:v>0.25208718771516486</c:v>
                      </c:pt>
                      <c:pt idx="74">
                        <c:v>0.24869164698829219</c:v>
                      </c:pt>
                      <c:pt idx="75">
                        <c:v>0.24522143615551242</c:v>
                      </c:pt>
                      <c:pt idx="76">
                        <c:v>0.24003627143393955</c:v>
                      </c:pt>
                      <c:pt idx="77">
                        <c:v>0.23671197798526908</c:v>
                      </c:pt>
                      <c:pt idx="78">
                        <c:v>0.23777598192238009</c:v>
                      </c:pt>
                      <c:pt idx="79">
                        <c:v>0.24199300665418375</c:v>
                      </c:pt>
                      <c:pt idx="80">
                        <c:v>0.25041223927708445</c:v>
                      </c:pt>
                      <c:pt idx="81">
                        <c:v>0.25246993100446746</c:v>
                      </c:pt>
                      <c:pt idx="82">
                        <c:v>0.25072777839197152</c:v>
                      </c:pt>
                      <c:pt idx="83">
                        <c:v>0.24868492070316742</c:v>
                      </c:pt>
                      <c:pt idx="84">
                        <c:v>0.25222151387800745</c:v>
                      </c:pt>
                      <c:pt idx="85">
                        <c:v>0.2538299349328258</c:v>
                      </c:pt>
                      <c:pt idx="86">
                        <c:v>0.24909543882308852</c:v>
                      </c:pt>
                      <c:pt idx="87">
                        <c:v>0.25639925571599637</c:v>
                      </c:pt>
                      <c:pt idx="88">
                        <c:v>0.26033031206463347</c:v>
                      </c:pt>
                      <c:pt idx="89">
                        <c:v>0.26962691345333312</c:v>
                      </c:pt>
                      <c:pt idx="90">
                        <c:v>0.26785497420016174</c:v>
                      </c:pt>
                      <c:pt idx="91">
                        <c:v>0.26366108830904228</c:v>
                      </c:pt>
                      <c:pt idx="92">
                        <c:v>0.26030490827647984</c:v>
                      </c:pt>
                      <c:pt idx="93">
                        <c:v>0.25166296941614169</c:v>
                      </c:pt>
                      <c:pt idx="94">
                        <c:v>0.24649544608208676</c:v>
                      </c:pt>
                      <c:pt idx="95">
                        <c:v>0.2473848744642588</c:v>
                      </c:pt>
                      <c:pt idx="96">
                        <c:v>0.25489685945342377</c:v>
                      </c:pt>
                      <c:pt idx="97">
                        <c:v>0.25594846996741955</c:v>
                      </c:pt>
                      <c:pt idx="98">
                        <c:v>0.26571484780932519</c:v>
                      </c:pt>
                      <c:pt idx="99">
                        <c:v>0.28941923448197021</c:v>
                      </c:pt>
                      <c:pt idx="100">
                        <c:v>0.27535867383538948</c:v>
                      </c:pt>
                      <c:pt idx="101">
                        <c:v>0.28044061518776919</c:v>
                      </c:pt>
                      <c:pt idx="102">
                        <c:v>0.28227898295202919</c:v>
                      </c:pt>
                      <c:pt idx="103">
                        <c:v>0.2765815184023892</c:v>
                      </c:pt>
                      <c:pt idx="104">
                        <c:v>0.27224109391843043</c:v>
                      </c:pt>
                      <c:pt idx="105">
                        <c:v>0.26810402232608704</c:v>
                      </c:pt>
                      <c:pt idx="106">
                        <c:v>0.28045657742013069</c:v>
                      </c:pt>
                      <c:pt idx="107">
                        <c:v>0.30578372944128407</c:v>
                      </c:pt>
                      <c:pt idx="108">
                        <c:v>0.27009367861362626</c:v>
                      </c:pt>
                      <c:pt idx="109">
                        <c:v>0.2681880513124823</c:v>
                      </c:pt>
                      <c:pt idx="110">
                        <c:v>0.27648028271379926</c:v>
                      </c:pt>
                      <c:pt idx="111">
                        <c:v>0.28480311187237439</c:v>
                      </c:pt>
                      <c:pt idx="112">
                        <c:v>0.30677956142106877</c:v>
                      </c:pt>
                      <c:pt idx="113">
                        <c:v>0.32394905164549148</c:v>
                      </c:pt>
                      <c:pt idx="114">
                        <c:v>0.31729873963575644</c:v>
                      </c:pt>
                      <c:pt idx="115">
                        <c:v>0.2837059126341282</c:v>
                      </c:pt>
                      <c:pt idx="116">
                        <c:v>0.27194589280326592</c:v>
                      </c:pt>
                      <c:pt idx="117">
                        <c:v>0.28323448755187969</c:v>
                      </c:pt>
                      <c:pt idx="118">
                        <c:v>0.29579640602212393</c:v>
                      </c:pt>
                      <c:pt idx="119">
                        <c:v>0.28664711958982175</c:v>
                      </c:pt>
                      <c:pt idx="120">
                        <c:v>0.32321297386145886</c:v>
                      </c:pt>
                      <c:pt idx="121">
                        <c:v>0.30950334468280222</c:v>
                      </c:pt>
                      <c:pt idx="122">
                        <c:v>0.32726863070353823</c:v>
                      </c:pt>
                      <c:pt idx="123">
                        <c:v>0.30552604496697261</c:v>
                      </c:pt>
                      <c:pt idx="124">
                        <c:v>0.31464826008960034</c:v>
                      </c:pt>
                      <c:pt idx="125">
                        <c:v>0.30382083328164627</c:v>
                      </c:pt>
                      <c:pt idx="126">
                        <c:v>0.29607826515931096</c:v>
                      </c:pt>
                      <c:pt idx="127">
                        <c:v>0.33082540006244793</c:v>
                      </c:pt>
                      <c:pt idx="128">
                        <c:v>0.31696066049030602</c:v>
                      </c:pt>
                      <c:pt idx="129">
                        <c:v>0.308963085367992</c:v>
                      </c:pt>
                      <c:pt idx="130">
                        <c:v>0.30262112993409057</c:v>
                      </c:pt>
                      <c:pt idx="131">
                        <c:v>0.30791624934793249</c:v>
                      </c:pt>
                      <c:pt idx="132">
                        <c:v>0.30324771109905657</c:v>
                      </c:pt>
                      <c:pt idx="133">
                        <c:v>0.30152649133874876</c:v>
                      </c:pt>
                      <c:pt idx="134">
                        <c:v>0.29170335335338088</c:v>
                      </c:pt>
                      <c:pt idx="135">
                        <c:v>0.28579237421711851</c:v>
                      </c:pt>
                      <c:pt idx="136">
                        <c:v>0.27540088265072837</c:v>
                      </c:pt>
                      <c:pt idx="137">
                        <c:v>0.28891186912883149</c:v>
                      </c:pt>
                      <c:pt idx="138">
                        <c:v>0.29463008697174992</c:v>
                      </c:pt>
                      <c:pt idx="139">
                        <c:v>0.29513934114683266</c:v>
                      </c:pt>
                      <c:pt idx="140">
                        <c:v>0.29740628454679113</c:v>
                      </c:pt>
                      <c:pt idx="141">
                        <c:v>0.29637914307082869</c:v>
                      </c:pt>
                      <c:pt idx="142">
                        <c:v>0.32503616884820524</c:v>
                      </c:pt>
                      <c:pt idx="143">
                        <c:v>0.30888508643259477</c:v>
                      </c:pt>
                      <c:pt idx="144">
                        <c:v>0.33399235305264463</c:v>
                      </c:pt>
                      <c:pt idx="145">
                        <c:v>0.31946250358182948</c:v>
                      </c:pt>
                      <c:pt idx="146">
                        <c:v>0.30961372281099264</c:v>
                      </c:pt>
                      <c:pt idx="147">
                        <c:v>0.29215319626472142</c:v>
                      </c:pt>
                      <c:pt idx="148">
                        <c:v>0.29305729812903569</c:v>
                      </c:pt>
                      <c:pt idx="149">
                        <c:v>0.29149469133604572</c:v>
                      </c:pt>
                      <c:pt idx="150">
                        <c:v>0.27655257638856223</c:v>
                      </c:pt>
                      <c:pt idx="151">
                        <c:v>0.28264144973018579</c:v>
                      </c:pt>
                      <c:pt idx="152">
                        <c:v>0.2770151958721655</c:v>
                      </c:pt>
                      <c:pt idx="153">
                        <c:v>0.27270851026421922</c:v>
                      </c:pt>
                      <c:pt idx="154">
                        <c:v>0.27809505615694896</c:v>
                      </c:pt>
                      <c:pt idx="155">
                        <c:v>0.27445688070848684</c:v>
                      </c:pt>
                      <c:pt idx="156">
                        <c:v>0.27491018265760969</c:v>
                      </c:pt>
                      <c:pt idx="157">
                        <c:v>0.25704281306127197</c:v>
                      </c:pt>
                      <c:pt idx="158">
                        <c:v>0.2478772072395577</c:v>
                      </c:pt>
                      <c:pt idx="159">
                        <c:v>0.23981900457920194</c:v>
                      </c:pt>
                      <c:pt idx="160">
                        <c:v>0.23547960249614899</c:v>
                      </c:pt>
                      <c:pt idx="161">
                        <c:v>0.23512701280882714</c:v>
                      </c:pt>
                      <c:pt idx="162">
                        <c:v>0.23740212225190049</c:v>
                      </c:pt>
                      <c:pt idx="163">
                        <c:v>0.25133242605017059</c:v>
                      </c:pt>
                      <c:pt idx="164">
                        <c:v>0.23946964097335974</c:v>
                      </c:pt>
                      <c:pt idx="165">
                        <c:v>0.23293727963687202</c:v>
                      </c:pt>
                    </c:numCache>
                  </c:numRef>
                </c:val>
                <c:smooth val="0"/>
                <c:extLst xmlns:c15="http://schemas.microsoft.com/office/drawing/2012/chart">
                  <c:ext xmlns:c16="http://schemas.microsoft.com/office/drawing/2014/chart" uri="{C3380CC4-5D6E-409C-BE32-E72D297353CC}">
                    <c16:uniqueId val="{0000000C-E1F9-4942-AFEF-9DEA3121B023}"/>
                  </c:ext>
                </c:extLst>
              </c15:ser>
            </c15:filteredLineSeries>
            <c15:filteredLineSeries>
              <c15:ser>
                <c:idx val="12"/>
                <c:order val="12"/>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VolTermStruct'!$N$13:$N$178</c15:sqref>
                        </c15:formulaRef>
                      </c:ext>
                    </c:extLst>
                    <c:numCache>
                      <c:formatCode>0.0000</c:formatCode>
                      <c:ptCount val="166"/>
                      <c:pt idx="0">
                        <c:v>0.18180229033018516</c:v>
                      </c:pt>
                      <c:pt idx="1">
                        <c:v>0.18039935695833847</c:v>
                      </c:pt>
                      <c:pt idx="2">
                        <c:v>0.17320495229485716</c:v>
                      </c:pt>
                      <c:pt idx="3">
                        <c:v>0.17208794229115476</c:v>
                      </c:pt>
                      <c:pt idx="4">
                        <c:v>0.18020122642682981</c:v>
                      </c:pt>
                      <c:pt idx="5">
                        <c:v>0.17794030764401306</c:v>
                      </c:pt>
                      <c:pt idx="6">
                        <c:v>0.1760840519460927</c:v>
                      </c:pt>
                      <c:pt idx="7">
                        <c:v>0.17642192010361893</c:v>
                      </c:pt>
                      <c:pt idx="8">
                        <c:v>0.20792604374575088</c:v>
                      </c:pt>
                      <c:pt idx="9">
                        <c:v>0.23162968808514445</c:v>
                      </c:pt>
                      <c:pt idx="10">
                        <c:v>0.29221768705455442</c:v>
                      </c:pt>
                      <c:pt idx="11">
                        <c:v>0.41330686901451957</c:v>
                      </c:pt>
                      <c:pt idx="12">
                        <c:v>0.32319286259411895</c:v>
                      </c:pt>
                      <c:pt idx="13">
                        <c:v>0.33878823154628557</c:v>
                      </c:pt>
                      <c:pt idx="14">
                        <c:v>0.33676546875385893</c:v>
                      </c:pt>
                      <c:pt idx="15">
                        <c:v>0.31220828146319968</c:v>
                      </c:pt>
                      <c:pt idx="16">
                        <c:v>0.3531988829168306</c:v>
                      </c:pt>
                      <c:pt idx="17">
                        <c:v>0.32010446122114172</c:v>
                      </c:pt>
                      <c:pt idx="18">
                        <c:v>0.3263402351799824</c:v>
                      </c:pt>
                      <c:pt idx="19">
                        <c:v>0.32046515100011858</c:v>
                      </c:pt>
                      <c:pt idx="20">
                        <c:v>0.31419927711176349</c:v>
                      </c:pt>
                      <c:pt idx="21">
                        <c:v>0.30225269060268983</c:v>
                      </c:pt>
                      <c:pt idx="22">
                        <c:v>0.29092642983593286</c:v>
                      </c:pt>
                      <c:pt idx="23">
                        <c:v>0.2912292413873806</c:v>
                      </c:pt>
                      <c:pt idx="24">
                        <c:v>0.31625045198248913</c:v>
                      </c:pt>
                      <c:pt idx="25">
                        <c:v>0.31079190167599918</c:v>
                      </c:pt>
                      <c:pt idx="26">
                        <c:v>0.29765101646551723</c:v>
                      </c:pt>
                      <c:pt idx="27">
                        <c:v>0.2994502336583536</c:v>
                      </c:pt>
                      <c:pt idx="28">
                        <c:v>0.30441895297280452</c:v>
                      </c:pt>
                      <c:pt idx="29">
                        <c:v>0.29945083873387474</c:v>
                      </c:pt>
                      <c:pt idx="30">
                        <c:v>0.30663488225946839</c:v>
                      </c:pt>
                      <c:pt idx="31">
                        <c:v>0.29905164049749766</c:v>
                      </c:pt>
                      <c:pt idx="32">
                        <c:v>0.30967849097468991</c:v>
                      </c:pt>
                      <c:pt idx="33">
                        <c:v>0.30236027704257817</c:v>
                      </c:pt>
                      <c:pt idx="34">
                        <c:v>0.3208660102783476</c:v>
                      </c:pt>
                      <c:pt idx="35">
                        <c:v>0.34167986259194427</c:v>
                      </c:pt>
                      <c:pt idx="36">
                        <c:v>0.33982492092251448</c:v>
                      </c:pt>
                      <c:pt idx="37">
                        <c:v>0.32215464606347916</c:v>
                      </c:pt>
                      <c:pt idx="38">
                        <c:v>0.3261670350413301</c:v>
                      </c:pt>
                      <c:pt idx="39">
                        <c:v>0.31853938077878019</c:v>
                      </c:pt>
                      <c:pt idx="40">
                        <c:v>0.31796780315523709</c:v>
                      </c:pt>
                      <c:pt idx="41">
                        <c:v>0.29712135707582205</c:v>
                      </c:pt>
                      <c:pt idx="42">
                        <c:v>0.31011392150466643</c:v>
                      </c:pt>
                      <c:pt idx="43">
                        <c:v>0.31089884494481873</c:v>
                      </c:pt>
                      <c:pt idx="44">
                        <c:v>0.28135762255884528</c:v>
                      </c:pt>
                      <c:pt idx="45">
                        <c:v>0.27964468989188107</c:v>
                      </c:pt>
                      <c:pt idx="46">
                        <c:v>0.27461977165092577</c:v>
                      </c:pt>
                      <c:pt idx="47">
                        <c:v>0.27203133749366448</c:v>
                      </c:pt>
                      <c:pt idx="48">
                        <c:v>0.27104188296127785</c:v>
                      </c:pt>
                      <c:pt idx="49">
                        <c:v>0.27770677750667644</c:v>
                      </c:pt>
                      <c:pt idx="50">
                        <c:v>0.27132219893605342</c:v>
                      </c:pt>
                      <c:pt idx="51">
                        <c:v>0.26872854343515179</c:v>
                      </c:pt>
                      <c:pt idx="52">
                        <c:v>0.26724572877177938</c:v>
                      </c:pt>
                      <c:pt idx="53">
                        <c:v>0.26556476690042663</c:v>
                      </c:pt>
                      <c:pt idx="54">
                        <c:v>0.2694729467447507</c:v>
                      </c:pt>
                      <c:pt idx="55">
                        <c:v>0.27426190873563566</c:v>
                      </c:pt>
                      <c:pt idx="56">
                        <c:v>0.28541749586703669</c:v>
                      </c:pt>
                      <c:pt idx="57">
                        <c:v>0.27992972205481503</c:v>
                      </c:pt>
                      <c:pt idx="58">
                        <c:v>0.28758399150587682</c:v>
                      </c:pt>
                      <c:pt idx="59">
                        <c:v>0.28627164549863904</c:v>
                      </c:pt>
                      <c:pt idx="60">
                        <c:v>0.28210793696758807</c:v>
                      </c:pt>
                      <c:pt idx="61">
                        <c:v>0.27641788273436158</c:v>
                      </c:pt>
                      <c:pt idx="62">
                        <c:v>0.26999662263643942</c:v>
                      </c:pt>
                      <c:pt idx="63">
                        <c:v>0.27084548822956228</c:v>
                      </c:pt>
                      <c:pt idx="64">
                        <c:v>0.26042978474178619</c:v>
                      </c:pt>
                      <c:pt idx="65">
                        <c:v>0.24733254590639103</c:v>
                      </c:pt>
                      <c:pt idx="66">
                        <c:v>0.2430819152073074</c:v>
                      </c:pt>
                      <c:pt idx="67">
                        <c:v>0.25348992809907067</c:v>
                      </c:pt>
                      <c:pt idx="68">
                        <c:v>0.24838831358811994</c:v>
                      </c:pt>
                      <c:pt idx="69">
                        <c:v>0.25175352001919699</c:v>
                      </c:pt>
                      <c:pt idx="70">
                        <c:v>0.25375493162323842</c:v>
                      </c:pt>
                      <c:pt idx="71">
                        <c:v>0.25825796859215383</c:v>
                      </c:pt>
                      <c:pt idx="72">
                        <c:v>0.24792464541698481</c:v>
                      </c:pt>
                      <c:pt idx="73">
                        <c:v>0.24357919047006116</c:v>
                      </c:pt>
                      <c:pt idx="74">
                        <c:v>0.24186913173549734</c:v>
                      </c:pt>
                      <c:pt idx="75">
                        <c:v>0.23986178093058594</c:v>
                      </c:pt>
                      <c:pt idx="76">
                        <c:v>0.24009379052128485</c:v>
                      </c:pt>
                      <c:pt idx="77">
                        <c:v>0.23980381524330571</c:v>
                      </c:pt>
                      <c:pt idx="78">
                        <c:v>0.24131577753527611</c:v>
                      </c:pt>
                      <c:pt idx="79">
                        <c:v>0.24746864048136311</c:v>
                      </c:pt>
                      <c:pt idx="80">
                        <c:v>0.25516804778826974</c:v>
                      </c:pt>
                      <c:pt idx="81">
                        <c:v>0.25650883620487164</c:v>
                      </c:pt>
                      <c:pt idx="82">
                        <c:v>0.25401703149340871</c:v>
                      </c:pt>
                      <c:pt idx="83">
                        <c:v>0.25318633496258647</c:v>
                      </c:pt>
                      <c:pt idx="84">
                        <c:v>0.25229025775028363</c:v>
                      </c:pt>
                      <c:pt idx="85">
                        <c:v>0.25706820621395854</c:v>
                      </c:pt>
                      <c:pt idx="86">
                        <c:v>0.25377663570517833</c:v>
                      </c:pt>
                      <c:pt idx="87">
                        <c:v>0.26104560339815536</c:v>
                      </c:pt>
                      <c:pt idx="88">
                        <c:v>0.2664132684929611</c:v>
                      </c:pt>
                      <c:pt idx="89">
                        <c:v>0.26847159260859915</c:v>
                      </c:pt>
                      <c:pt idx="90">
                        <c:v>0.26718931279416469</c:v>
                      </c:pt>
                      <c:pt idx="91">
                        <c:v>0.26332091093199528</c:v>
                      </c:pt>
                      <c:pt idx="92">
                        <c:v>0.26118366847805535</c:v>
                      </c:pt>
                      <c:pt idx="93">
                        <c:v>0.25324014975906645</c:v>
                      </c:pt>
                      <c:pt idx="94">
                        <c:v>0.25056060627597049</c:v>
                      </c:pt>
                      <c:pt idx="95">
                        <c:v>0.24871468554178805</c:v>
                      </c:pt>
                      <c:pt idx="96">
                        <c:v>0.25828346308839983</c:v>
                      </c:pt>
                      <c:pt idx="97">
                        <c:v>0.25927632424022395</c:v>
                      </c:pt>
                      <c:pt idx="98">
                        <c:v>0.2675305720164729</c:v>
                      </c:pt>
                      <c:pt idx="99">
                        <c:v>0.28944898273597125</c:v>
                      </c:pt>
                      <c:pt idx="100">
                        <c:v>0.27403945522028866</c:v>
                      </c:pt>
                      <c:pt idx="101">
                        <c:v>0.28607679773972389</c:v>
                      </c:pt>
                      <c:pt idx="102">
                        <c:v>0.28408913803690133</c:v>
                      </c:pt>
                      <c:pt idx="103">
                        <c:v>0.27837857430284291</c:v>
                      </c:pt>
                      <c:pt idx="104">
                        <c:v>0.27056319386539196</c:v>
                      </c:pt>
                      <c:pt idx="105">
                        <c:v>0.26880266660452617</c:v>
                      </c:pt>
                      <c:pt idx="106">
                        <c:v>0.27367423227845117</c:v>
                      </c:pt>
                      <c:pt idx="107">
                        <c:v>0.30101094440628012</c:v>
                      </c:pt>
                      <c:pt idx="108">
                        <c:v>0.27113255756654869</c:v>
                      </c:pt>
                      <c:pt idx="109">
                        <c:v>0.27195125350479787</c:v>
                      </c:pt>
                      <c:pt idx="110">
                        <c:v>0.27935585838356358</c:v>
                      </c:pt>
                      <c:pt idx="111">
                        <c:v>0.28705330398009432</c:v>
                      </c:pt>
                      <c:pt idx="112">
                        <c:v>0.30546439102270601</c:v>
                      </c:pt>
                      <c:pt idx="113">
                        <c:v>0.31863698467216839</c:v>
                      </c:pt>
                      <c:pt idx="114">
                        <c:v>0.31325382443186639</c:v>
                      </c:pt>
                      <c:pt idx="115">
                        <c:v>0.28475817034709072</c:v>
                      </c:pt>
                      <c:pt idx="116">
                        <c:v>0.27614243115624798</c:v>
                      </c:pt>
                      <c:pt idx="117">
                        <c:v>0.28486743449653512</c:v>
                      </c:pt>
                      <c:pt idx="118">
                        <c:v>0.29443700572237047</c:v>
                      </c:pt>
                      <c:pt idx="119">
                        <c:v>0.28538653525466789</c:v>
                      </c:pt>
                      <c:pt idx="120">
                        <c:v>0.31824101870578098</c:v>
                      </c:pt>
                      <c:pt idx="121">
                        <c:v>0.30427243273215832</c:v>
                      </c:pt>
                      <c:pt idx="122">
                        <c:v>0.32126070646429833</c:v>
                      </c:pt>
                      <c:pt idx="123">
                        <c:v>0.30368564741600063</c:v>
                      </c:pt>
                      <c:pt idx="124">
                        <c:v>0.31571451969065928</c:v>
                      </c:pt>
                      <c:pt idx="125">
                        <c:v>0.30137489330835771</c:v>
                      </c:pt>
                      <c:pt idx="126">
                        <c:v>0.29440805853130864</c:v>
                      </c:pt>
                      <c:pt idx="127">
                        <c:v>0.32512492333771115</c:v>
                      </c:pt>
                      <c:pt idx="128">
                        <c:v>0.30631766671166921</c:v>
                      </c:pt>
                      <c:pt idx="129">
                        <c:v>0.30512975741805548</c:v>
                      </c:pt>
                      <c:pt idx="130">
                        <c:v>0.29995511587183071</c:v>
                      </c:pt>
                      <c:pt idx="131">
                        <c:v>0.30627239450072236</c:v>
                      </c:pt>
                      <c:pt idx="132">
                        <c:v>0.30258295321625167</c:v>
                      </c:pt>
                      <c:pt idx="133">
                        <c:v>0.29584425848872115</c:v>
                      </c:pt>
                      <c:pt idx="134">
                        <c:v>0.2917809849934121</c:v>
                      </c:pt>
                      <c:pt idx="135">
                        <c:v>0.28638063031174171</c:v>
                      </c:pt>
                      <c:pt idx="136">
                        <c:v>0.27678216192503613</c:v>
                      </c:pt>
                      <c:pt idx="137">
                        <c:v>0.288877157958426</c:v>
                      </c:pt>
                      <c:pt idx="138">
                        <c:v>0.2947818522413434</c:v>
                      </c:pt>
                      <c:pt idx="139">
                        <c:v>0.29534908511375757</c:v>
                      </c:pt>
                      <c:pt idx="140">
                        <c:v>0.29726354037547464</c:v>
                      </c:pt>
                      <c:pt idx="141">
                        <c:v>0.29177976711684611</c:v>
                      </c:pt>
                      <c:pt idx="142">
                        <c:v>0.32108780273758775</c:v>
                      </c:pt>
                      <c:pt idx="143">
                        <c:v>0.30733078596934166</c:v>
                      </c:pt>
                      <c:pt idx="144">
                        <c:v>0.33003440330726591</c:v>
                      </c:pt>
                      <c:pt idx="145">
                        <c:v>0.31840579471899039</c:v>
                      </c:pt>
                      <c:pt idx="146">
                        <c:v>0.30716598827717284</c:v>
                      </c:pt>
                      <c:pt idx="147">
                        <c:v>0.29337004039571662</c:v>
                      </c:pt>
                      <c:pt idx="148">
                        <c:v>0.29557114278096513</c:v>
                      </c:pt>
                      <c:pt idx="149">
                        <c:v>0.29401384505289313</c:v>
                      </c:pt>
                      <c:pt idx="150">
                        <c:v>0.27958010195931177</c:v>
                      </c:pt>
                      <c:pt idx="151">
                        <c:v>0.28512289257381984</c:v>
                      </c:pt>
                      <c:pt idx="152">
                        <c:v>0.27694267683600438</c:v>
                      </c:pt>
                      <c:pt idx="153">
                        <c:v>0.27593569863926037</c:v>
                      </c:pt>
                      <c:pt idx="154">
                        <c:v>0.27902021566814084</c:v>
                      </c:pt>
                      <c:pt idx="155">
                        <c:v>0.27191711635037225</c:v>
                      </c:pt>
                      <c:pt idx="156">
                        <c:v>0.27455047781320258</c:v>
                      </c:pt>
                      <c:pt idx="157">
                        <c:v>0.25727279571440703</c:v>
                      </c:pt>
                      <c:pt idx="158">
                        <c:v>0.24791888044229493</c:v>
                      </c:pt>
                      <c:pt idx="159">
                        <c:v>0.23737643123430463</c:v>
                      </c:pt>
                      <c:pt idx="160">
                        <c:v>0.2330832958802154</c:v>
                      </c:pt>
                      <c:pt idx="161">
                        <c:v>0.23365390038882763</c:v>
                      </c:pt>
                      <c:pt idx="162">
                        <c:v>0.2373164425943618</c:v>
                      </c:pt>
                      <c:pt idx="163">
                        <c:v>0.2487760464810464</c:v>
                      </c:pt>
                      <c:pt idx="164">
                        <c:v>0.23852885891007641</c:v>
                      </c:pt>
                      <c:pt idx="165">
                        <c:v>0.23307840996787069</c:v>
                      </c:pt>
                    </c:numCache>
                  </c:numRef>
                </c:val>
                <c:smooth val="0"/>
                <c:extLst xmlns:c15="http://schemas.microsoft.com/office/drawing/2012/chart">
                  <c:ext xmlns:c16="http://schemas.microsoft.com/office/drawing/2014/chart" uri="{C3380CC4-5D6E-409C-BE32-E72D297353CC}">
                    <c16:uniqueId val="{0000000D-E1F9-4942-AFEF-9DEA3121B023}"/>
                  </c:ext>
                </c:extLst>
              </c15:ser>
            </c15:filteredLineSeries>
            <c15:filteredLineSeries>
              <c15:ser>
                <c:idx val="13"/>
                <c:order val="13"/>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VolTermStruct'!$O$13:$O$178</c15:sqref>
                        </c15:formulaRef>
                      </c:ext>
                    </c:extLst>
                    <c:numCache>
                      <c:formatCode>0.0000</c:formatCode>
                      <c:ptCount val="166"/>
                      <c:pt idx="0">
                        <c:v>0.18281175128758065</c:v>
                      </c:pt>
                      <c:pt idx="1">
                        <c:v>0.18135643545777519</c:v>
                      </c:pt>
                      <c:pt idx="2">
                        <c:v>0.17436795361392318</c:v>
                      </c:pt>
                      <c:pt idx="3">
                        <c:v>0.17325826451998805</c:v>
                      </c:pt>
                      <c:pt idx="4">
                        <c:v>0.1808386008518188</c:v>
                      </c:pt>
                      <c:pt idx="5">
                        <c:v>0.17837331849041749</c:v>
                      </c:pt>
                      <c:pt idx="6">
                        <c:v>0.17686739616226502</c:v>
                      </c:pt>
                      <c:pt idx="7">
                        <c:v>0.17715854408564344</c:v>
                      </c:pt>
                      <c:pt idx="8">
                        <c:v>0.20688996303883955</c:v>
                      </c:pt>
                      <c:pt idx="9">
                        <c:v>0.22923363518639719</c:v>
                      </c:pt>
                      <c:pt idx="10">
                        <c:v>0.28784728730930104</c:v>
                      </c:pt>
                      <c:pt idx="11">
                        <c:v>0.40377796242126485</c:v>
                      </c:pt>
                      <c:pt idx="12">
                        <c:v>0.31703242000129905</c:v>
                      </c:pt>
                      <c:pt idx="13">
                        <c:v>0.33279747021624934</c:v>
                      </c:pt>
                      <c:pt idx="14">
                        <c:v>0.33149110816432409</c:v>
                      </c:pt>
                      <c:pt idx="15">
                        <c:v>0.30697169281032433</c:v>
                      </c:pt>
                      <c:pt idx="16">
                        <c:v>0.34797868635787205</c:v>
                      </c:pt>
                      <c:pt idx="17">
                        <c:v>0.31724480965394525</c:v>
                      </c:pt>
                      <c:pt idx="18">
                        <c:v>0.3246769473458499</c:v>
                      </c:pt>
                      <c:pt idx="19">
                        <c:v>0.32218362405824796</c:v>
                      </c:pt>
                      <c:pt idx="20">
                        <c:v>0.31429458030422369</c:v>
                      </c:pt>
                      <c:pt idx="21">
                        <c:v>0.30253647898799257</c:v>
                      </c:pt>
                      <c:pt idx="22">
                        <c:v>0.29224902422013554</c:v>
                      </c:pt>
                      <c:pt idx="23">
                        <c:v>0.29167426167398935</c:v>
                      </c:pt>
                      <c:pt idx="24">
                        <c:v>0.31154070758099511</c:v>
                      </c:pt>
                      <c:pt idx="25">
                        <c:v>0.3065905895580166</c:v>
                      </c:pt>
                      <c:pt idx="26">
                        <c:v>0.29361062000892824</c:v>
                      </c:pt>
                      <c:pt idx="27">
                        <c:v>0.29567763451299678</c:v>
                      </c:pt>
                      <c:pt idx="28">
                        <c:v>0.28835510505416534</c:v>
                      </c:pt>
                      <c:pt idx="29">
                        <c:v>0.29015876490488407</c:v>
                      </c:pt>
                      <c:pt idx="30">
                        <c:v>0.30140467365454593</c:v>
                      </c:pt>
                      <c:pt idx="31">
                        <c:v>0.29716481457263971</c:v>
                      </c:pt>
                      <c:pt idx="32">
                        <c:v>0.30718424648632342</c:v>
                      </c:pt>
                      <c:pt idx="33">
                        <c:v>0.30069975848833719</c:v>
                      </c:pt>
                      <c:pt idx="34">
                        <c:v>0.3136512455609764</c:v>
                      </c:pt>
                      <c:pt idx="35">
                        <c:v>0.33082297419534218</c:v>
                      </c:pt>
                      <c:pt idx="36">
                        <c:v>0.33279152720338345</c:v>
                      </c:pt>
                      <c:pt idx="37">
                        <c:v>0.31673919298691644</c:v>
                      </c:pt>
                      <c:pt idx="38">
                        <c:v>0.32180280828490854</c:v>
                      </c:pt>
                      <c:pt idx="39">
                        <c:v>0.31478921767077511</c:v>
                      </c:pt>
                      <c:pt idx="40">
                        <c:v>0.31799489258621844</c:v>
                      </c:pt>
                      <c:pt idx="41">
                        <c:v>0.29705054205627474</c:v>
                      </c:pt>
                      <c:pt idx="42">
                        <c:v>0.30702292056684122</c:v>
                      </c:pt>
                      <c:pt idx="43">
                        <c:v>0.3059003897453752</c:v>
                      </c:pt>
                      <c:pt idx="44">
                        <c:v>0.27888069102333646</c:v>
                      </c:pt>
                      <c:pt idx="45">
                        <c:v>0.27772022843464106</c:v>
                      </c:pt>
                      <c:pt idx="46">
                        <c:v>0.27273200012198745</c:v>
                      </c:pt>
                      <c:pt idx="47">
                        <c:v>0.27031013936805248</c:v>
                      </c:pt>
                      <c:pt idx="48">
                        <c:v>0.26928539028509141</c:v>
                      </c:pt>
                      <c:pt idx="49">
                        <c:v>0.27244915083872262</c:v>
                      </c:pt>
                      <c:pt idx="50">
                        <c:v>0.27147411748044054</c:v>
                      </c:pt>
                      <c:pt idx="51">
                        <c:v>0.26943638337451503</c:v>
                      </c:pt>
                      <c:pt idx="52">
                        <c:v>0.26759073807820827</c:v>
                      </c:pt>
                      <c:pt idx="53">
                        <c:v>0.26606651637995865</c:v>
                      </c:pt>
                      <c:pt idx="54">
                        <c:v>0.26944489560559393</c:v>
                      </c:pt>
                      <c:pt idx="55">
                        <c:v>0.27441289651607109</c:v>
                      </c:pt>
                      <c:pt idx="56">
                        <c:v>0.28546892872914192</c:v>
                      </c:pt>
                      <c:pt idx="57">
                        <c:v>0.28038546504406764</c:v>
                      </c:pt>
                      <c:pt idx="58">
                        <c:v>0.28809872581651147</c:v>
                      </c:pt>
                      <c:pt idx="59">
                        <c:v>0.28667913107484971</c:v>
                      </c:pt>
                      <c:pt idx="60">
                        <c:v>0.28271403802595918</c:v>
                      </c:pt>
                      <c:pt idx="61">
                        <c:v>0.2768915369576333</c:v>
                      </c:pt>
                      <c:pt idx="62">
                        <c:v>0.27112151258941619</c:v>
                      </c:pt>
                      <c:pt idx="63">
                        <c:v>0.267696275117628</c:v>
                      </c:pt>
                      <c:pt idx="64">
                        <c:v>0.25520194640077604</c:v>
                      </c:pt>
                      <c:pt idx="65">
                        <c:v>0.24542530943858235</c:v>
                      </c:pt>
                      <c:pt idx="66">
                        <c:v>0.24175491331556354</c:v>
                      </c:pt>
                      <c:pt idx="67">
                        <c:v>0.24743256940202349</c:v>
                      </c:pt>
                      <c:pt idx="68">
                        <c:v>0.24519845409467381</c:v>
                      </c:pt>
                      <c:pt idx="69">
                        <c:v>0.25003950336746161</c:v>
                      </c:pt>
                      <c:pt idx="70">
                        <c:v>0.25372830682752739</c:v>
                      </c:pt>
                      <c:pt idx="71">
                        <c:v>0.26027317459445598</c:v>
                      </c:pt>
                      <c:pt idx="72">
                        <c:v>0.24996174277429584</c:v>
                      </c:pt>
                      <c:pt idx="73">
                        <c:v>0.24529800403221014</c:v>
                      </c:pt>
                      <c:pt idx="74">
                        <c:v>0.24343893268828348</c:v>
                      </c:pt>
                      <c:pt idx="75">
                        <c:v>0.24156921444292245</c:v>
                      </c:pt>
                      <c:pt idx="76">
                        <c:v>0.23981467699657538</c:v>
                      </c:pt>
                      <c:pt idx="77">
                        <c:v>0.24187904566455481</c:v>
                      </c:pt>
                      <c:pt idx="78">
                        <c:v>0.24158117849358707</c:v>
                      </c:pt>
                      <c:pt idx="79">
                        <c:v>0.24921587061116152</c:v>
                      </c:pt>
                      <c:pt idx="80">
                        <c:v>0.25856986938796567</c:v>
                      </c:pt>
                      <c:pt idx="81">
                        <c:v>0.2583323959239846</c:v>
                      </c:pt>
                      <c:pt idx="82">
                        <c:v>0.25532962583080687</c:v>
                      </c:pt>
                      <c:pt idx="83">
                        <c:v>0.25314697752442095</c:v>
                      </c:pt>
                      <c:pt idx="84">
                        <c:v>0.25267628853343055</c:v>
                      </c:pt>
                      <c:pt idx="85">
                        <c:v>0.2562949603750807</c:v>
                      </c:pt>
                      <c:pt idx="86">
                        <c:v>0.253970228698496</c:v>
                      </c:pt>
                      <c:pt idx="87">
                        <c:v>0.2610527603133071</c:v>
                      </c:pt>
                      <c:pt idx="88">
                        <c:v>0.26675723345774627</c:v>
                      </c:pt>
                      <c:pt idx="89">
                        <c:v>0.27136190765541746</c:v>
                      </c:pt>
                      <c:pt idx="90">
                        <c:v>0.27113423849036378</c:v>
                      </c:pt>
                      <c:pt idx="91">
                        <c:v>0.26810705549751768</c:v>
                      </c:pt>
                      <c:pt idx="92">
                        <c:v>0.26454692664653751</c:v>
                      </c:pt>
                      <c:pt idx="93">
                        <c:v>0.256967439903664</c:v>
                      </c:pt>
                      <c:pt idx="94">
                        <c:v>0.25114291375372055</c:v>
                      </c:pt>
                      <c:pt idx="95">
                        <c:v>0.24778438651901019</c:v>
                      </c:pt>
                      <c:pt idx="96">
                        <c:v>0.25379052594612328</c:v>
                      </c:pt>
                      <c:pt idx="97">
                        <c:v>0.2549475937668676</c:v>
                      </c:pt>
                      <c:pt idx="98">
                        <c:v>0.26260528685092627</c:v>
                      </c:pt>
                      <c:pt idx="99">
                        <c:v>0.28284260138176809</c:v>
                      </c:pt>
                      <c:pt idx="100">
                        <c:v>0.26954061385655048</c:v>
                      </c:pt>
                      <c:pt idx="101">
                        <c:v>0.28435072613990137</c:v>
                      </c:pt>
                      <c:pt idx="102">
                        <c:v>0.28380321339266035</c:v>
                      </c:pt>
                      <c:pt idx="103">
                        <c:v>0.27817066694109394</c:v>
                      </c:pt>
                      <c:pt idx="104">
                        <c:v>0.27279802304171025</c:v>
                      </c:pt>
                      <c:pt idx="105">
                        <c:v>0.26928546682050825</c:v>
                      </c:pt>
                      <c:pt idx="106">
                        <c:v>0.27887193338830968</c:v>
                      </c:pt>
                      <c:pt idx="107">
                        <c:v>0.31306758287549963</c:v>
                      </c:pt>
                      <c:pt idx="108">
                        <c:v>0.26973354612193762</c:v>
                      </c:pt>
                      <c:pt idx="109">
                        <c:v>0.27186513865942863</c:v>
                      </c:pt>
                      <c:pt idx="110">
                        <c:v>0.27860606161499474</c:v>
                      </c:pt>
                      <c:pt idx="111">
                        <c:v>0.28598040688637388</c:v>
                      </c:pt>
                      <c:pt idx="112">
                        <c:v>0.30328475304822611</c:v>
                      </c:pt>
                      <c:pt idx="113">
                        <c:v>0.31595759043607241</c:v>
                      </c:pt>
                      <c:pt idx="114">
                        <c:v>0.31141498510344551</c:v>
                      </c:pt>
                      <c:pt idx="115">
                        <c:v>0.28432361818311042</c:v>
                      </c:pt>
                      <c:pt idx="116">
                        <c:v>0.27635553615703118</c:v>
                      </c:pt>
                      <c:pt idx="117">
                        <c:v>0.28452346590654259</c:v>
                      </c:pt>
                      <c:pt idx="118">
                        <c:v>0.29340828105545375</c:v>
                      </c:pt>
                      <c:pt idx="119">
                        <c:v>0.2847606708903665</c:v>
                      </c:pt>
                      <c:pt idx="120">
                        <c:v>0.31603736937718763</c:v>
                      </c:pt>
                      <c:pt idx="121">
                        <c:v>0.30311375290095427</c:v>
                      </c:pt>
                      <c:pt idx="122">
                        <c:v>0.31712364583098546</c:v>
                      </c:pt>
                      <c:pt idx="123">
                        <c:v>0.30173968719315286</c:v>
                      </c:pt>
                      <c:pt idx="124">
                        <c:v>0.31317313630815835</c:v>
                      </c:pt>
                      <c:pt idx="125">
                        <c:v>0.29944070187279842</c:v>
                      </c:pt>
                      <c:pt idx="126">
                        <c:v>0.29296413521398107</c:v>
                      </c:pt>
                      <c:pt idx="127">
                        <c:v>0.32231883816889023</c:v>
                      </c:pt>
                      <c:pt idx="128">
                        <c:v>0.3072951721083611</c:v>
                      </c:pt>
                      <c:pt idx="129">
                        <c:v>0.30417694184693395</c:v>
                      </c:pt>
                      <c:pt idx="130">
                        <c:v>0.29920622673953751</c:v>
                      </c:pt>
                      <c:pt idx="131">
                        <c:v>0.30534277811429711</c:v>
                      </c:pt>
                      <c:pt idx="132">
                        <c:v>0.30288641929326399</c:v>
                      </c:pt>
                      <c:pt idx="133">
                        <c:v>0.30677738167445218</c:v>
                      </c:pt>
                      <c:pt idx="134">
                        <c:v>0.29227827758523595</c:v>
                      </c:pt>
                      <c:pt idx="135">
                        <c:v>0.28702612518977288</c:v>
                      </c:pt>
                      <c:pt idx="136">
                        <c:v>0.27813412866728837</c:v>
                      </c:pt>
                      <c:pt idx="137">
                        <c:v>0.28949312002735383</c:v>
                      </c:pt>
                      <c:pt idx="138">
                        <c:v>0.2954915089828612</c:v>
                      </c:pt>
                      <c:pt idx="139">
                        <c:v>0.29591719890060275</c:v>
                      </c:pt>
                      <c:pt idx="140">
                        <c:v>0.29668874582385696</c:v>
                      </c:pt>
                      <c:pt idx="141">
                        <c:v>0.2938569191561109</c:v>
                      </c:pt>
                      <c:pt idx="142">
                        <c:v>0.31957412401557778</c:v>
                      </c:pt>
                      <c:pt idx="143">
                        <c:v>0.30634543239235429</c:v>
                      </c:pt>
                      <c:pt idx="144">
                        <c:v>0.32845175528592729</c:v>
                      </c:pt>
                      <c:pt idx="145">
                        <c:v>0.31778911979081054</c:v>
                      </c:pt>
                      <c:pt idx="146">
                        <c:v>0.30789754414730164</c:v>
                      </c:pt>
                      <c:pt idx="147">
                        <c:v>0.29171351225887227</c:v>
                      </c:pt>
                      <c:pt idx="148">
                        <c:v>0.29134295714743846</c:v>
                      </c:pt>
                      <c:pt idx="149">
                        <c:v>0.28860835350857977</c:v>
                      </c:pt>
                      <c:pt idx="150">
                        <c:v>0.27502431248603093</c:v>
                      </c:pt>
                      <c:pt idx="151">
                        <c:v>0.28408077228458373</c:v>
                      </c:pt>
                      <c:pt idx="152">
                        <c:v>0.2767076890198355</c:v>
                      </c:pt>
                      <c:pt idx="153">
                        <c:v>0.2759232631167382</c:v>
                      </c:pt>
                      <c:pt idx="154">
                        <c:v>0.27754609202290209</c:v>
                      </c:pt>
                      <c:pt idx="155">
                        <c:v>0.27196357480625211</c:v>
                      </c:pt>
                      <c:pt idx="156">
                        <c:v>0.27495670834315289</c:v>
                      </c:pt>
                      <c:pt idx="157">
                        <c:v>0.25630020367782597</c:v>
                      </c:pt>
                      <c:pt idx="158">
                        <c:v>0.2478987272626412</c:v>
                      </c:pt>
                      <c:pt idx="159">
                        <c:v>0.23906388995347311</c:v>
                      </c:pt>
                      <c:pt idx="160">
                        <c:v>0.23356424732163875</c:v>
                      </c:pt>
                      <c:pt idx="161">
                        <c:v>0.23390027400737171</c:v>
                      </c:pt>
                      <c:pt idx="162">
                        <c:v>0.23766283275203093</c:v>
                      </c:pt>
                      <c:pt idx="163">
                        <c:v>0.24855159732453366</c:v>
                      </c:pt>
                      <c:pt idx="164">
                        <c:v>0.23848207791467099</c:v>
                      </c:pt>
                      <c:pt idx="165">
                        <c:v>0.23442501357396539</c:v>
                      </c:pt>
                    </c:numCache>
                  </c:numRef>
                </c:val>
                <c:smooth val="0"/>
                <c:extLst xmlns:c15="http://schemas.microsoft.com/office/drawing/2012/chart">
                  <c:ext xmlns:c16="http://schemas.microsoft.com/office/drawing/2014/chart" uri="{C3380CC4-5D6E-409C-BE32-E72D297353CC}">
                    <c16:uniqueId val="{0000000E-E1F9-4942-AFEF-9DEA3121B023}"/>
                  </c:ext>
                </c:extLst>
              </c15:ser>
            </c15:filteredLineSeries>
            <c15:filteredLineSeries>
              <c15:ser>
                <c:idx val="14"/>
                <c:order val="14"/>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VolTermStruct'!$P$13:$P$178</c15:sqref>
                        </c15:formulaRef>
                      </c:ext>
                    </c:extLst>
                    <c:numCache>
                      <c:formatCode>0.0000</c:formatCode>
                      <c:ptCount val="166"/>
                      <c:pt idx="0">
                        <c:v>0.18388838547912212</c:v>
                      </c:pt>
                      <c:pt idx="1">
                        <c:v>0.18242632521298865</c:v>
                      </c:pt>
                      <c:pt idx="2">
                        <c:v>0.17552628893579561</c:v>
                      </c:pt>
                      <c:pt idx="3">
                        <c:v>0.17442187152525326</c:v>
                      </c:pt>
                      <c:pt idx="4">
                        <c:v>0.18143186216047555</c:v>
                      </c:pt>
                      <c:pt idx="5">
                        <c:v>0.17877050956668578</c:v>
                      </c:pt>
                      <c:pt idx="6">
                        <c:v>0.17762694773442364</c:v>
                      </c:pt>
                      <c:pt idx="7">
                        <c:v>0.17789516806766789</c:v>
                      </c:pt>
                      <c:pt idx="8">
                        <c:v>0.20585388233192836</c:v>
                      </c:pt>
                      <c:pt idx="9">
                        <c:v>0.22683758228765027</c:v>
                      </c:pt>
                      <c:pt idx="10">
                        <c:v>0.28347688756404821</c:v>
                      </c:pt>
                      <c:pt idx="11">
                        <c:v>0.39424905582801134</c:v>
                      </c:pt>
                      <c:pt idx="12">
                        <c:v>0.31293732704718275</c:v>
                      </c:pt>
                      <c:pt idx="13">
                        <c:v>0.33139421995376561</c:v>
                      </c:pt>
                      <c:pt idx="14">
                        <c:v>0.33107533465873945</c:v>
                      </c:pt>
                      <c:pt idx="15">
                        <c:v>0.30723589852502708</c:v>
                      </c:pt>
                      <c:pt idx="16">
                        <c:v>0.34701711191850354</c:v>
                      </c:pt>
                      <c:pt idx="17">
                        <c:v>0.31744988790866968</c:v>
                      </c:pt>
                      <c:pt idx="18">
                        <c:v>0.32473126156974241</c:v>
                      </c:pt>
                      <c:pt idx="19">
                        <c:v>0.32529324520454078</c:v>
                      </c:pt>
                      <c:pt idx="20">
                        <c:v>0.31438988349668384</c:v>
                      </c:pt>
                      <c:pt idx="21">
                        <c:v>0.30282026737329526</c:v>
                      </c:pt>
                      <c:pt idx="22">
                        <c:v>0.29357161860433811</c:v>
                      </c:pt>
                      <c:pt idx="23">
                        <c:v>0.29211928196059805</c:v>
                      </c:pt>
                      <c:pt idx="24">
                        <c:v>0.3068309631795017</c:v>
                      </c:pt>
                      <c:pt idx="25">
                        <c:v>0.30395747802159856</c:v>
                      </c:pt>
                      <c:pt idx="26">
                        <c:v>0.29416388055800163</c:v>
                      </c:pt>
                      <c:pt idx="27">
                        <c:v>0.29772940882509458</c:v>
                      </c:pt>
                      <c:pt idx="28">
                        <c:v>0.29299850079969297</c:v>
                      </c:pt>
                      <c:pt idx="29">
                        <c:v>0.29142329387502275</c:v>
                      </c:pt>
                      <c:pt idx="30">
                        <c:v>0.30264205915813674</c:v>
                      </c:pt>
                      <c:pt idx="31">
                        <c:v>0.29830942138605199</c:v>
                      </c:pt>
                      <c:pt idx="32">
                        <c:v>0.30472357502897807</c:v>
                      </c:pt>
                      <c:pt idx="33">
                        <c:v>0.29903923993409637</c:v>
                      </c:pt>
                      <c:pt idx="34">
                        <c:v>0.30643648084360608</c:v>
                      </c:pt>
                      <c:pt idx="35">
                        <c:v>0.31996608579874147</c:v>
                      </c:pt>
                      <c:pt idx="36">
                        <c:v>0.32575813348425331</c:v>
                      </c:pt>
                      <c:pt idx="37">
                        <c:v>0.31132373991035439</c:v>
                      </c:pt>
                      <c:pt idx="38">
                        <c:v>0.31745645984622206</c:v>
                      </c:pt>
                      <c:pt idx="39">
                        <c:v>0.31080984883579132</c:v>
                      </c:pt>
                      <c:pt idx="40">
                        <c:v>0.3148926632056494</c:v>
                      </c:pt>
                      <c:pt idx="41">
                        <c:v>0.29414896999794254</c:v>
                      </c:pt>
                      <c:pt idx="42">
                        <c:v>0.30351523333231217</c:v>
                      </c:pt>
                      <c:pt idx="43">
                        <c:v>0.3014782616182779</c:v>
                      </c:pt>
                      <c:pt idx="44">
                        <c:v>0.27623630794708792</c:v>
                      </c:pt>
                      <c:pt idx="45">
                        <c:v>0.27579576697740132</c:v>
                      </c:pt>
                      <c:pt idx="46">
                        <c:v>0.27084422859304935</c:v>
                      </c:pt>
                      <c:pt idx="47">
                        <c:v>0.2685889412424407</c:v>
                      </c:pt>
                      <c:pt idx="48">
                        <c:v>0.26752889760890525</c:v>
                      </c:pt>
                      <c:pt idx="49">
                        <c:v>0.26719152417076941</c:v>
                      </c:pt>
                      <c:pt idx="50">
                        <c:v>0.27173308395565765</c:v>
                      </c:pt>
                      <c:pt idx="51">
                        <c:v>0.27010043706899772</c:v>
                      </c:pt>
                      <c:pt idx="52">
                        <c:v>0.26801539747551867</c:v>
                      </c:pt>
                      <c:pt idx="53">
                        <c:v>0.26688631641668326</c:v>
                      </c:pt>
                      <c:pt idx="54">
                        <c:v>0.27021025083887312</c:v>
                      </c:pt>
                      <c:pt idx="55">
                        <c:v>0.27512753662826639</c:v>
                      </c:pt>
                      <c:pt idx="56">
                        <c:v>0.28602502527319962</c:v>
                      </c:pt>
                      <c:pt idx="57">
                        <c:v>0.28095963910254068</c:v>
                      </c:pt>
                      <c:pt idx="58">
                        <c:v>0.28861346012714606</c:v>
                      </c:pt>
                      <c:pt idx="59">
                        <c:v>0.28708661665106033</c:v>
                      </c:pt>
                      <c:pt idx="60">
                        <c:v>0.28332013908433024</c:v>
                      </c:pt>
                      <c:pt idx="61">
                        <c:v>0.27736519118090497</c:v>
                      </c:pt>
                      <c:pt idx="62">
                        <c:v>0.27224640254239274</c:v>
                      </c:pt>
                      <c:pt idx="63">
                        <c:v>0.26568040037470159</c:v>
                      </c:pt>
                      <c:pt idx="64">
                        <c:v>0.25354313274631252</c:v>
                      </c:pt>
                      <c:pt idx="65">
                        <c:v>0.24672993157093279</c:v>
                      </c:pt>
                      <c:pt idx="66">
                        <c:v>0.24359866951786835</c:v>
                      </c:pt>
                      <c:pt idx="67">
                        <c:v>0.24967277924446837</c:v>
                      </c:pt>
                      <c:pt idx="68">
                        <c:v>0.24746117299634512</c:v>
                      </c:pt>
                      <c:pt idx="69">
                        <c:v>0.25213499851044241</c:v>
                      </c:pt>
                      <c:pt idx="70">
                        <c:v>0.25557410237471445</c:v>
                      </c:pt>
                      <c:pt idx="71">
                        <c:v>0.26228838059675785</c:v>
                      </c:pt>
                      <c:pt idx="72">
                        <c:v>0.25199884013160662</c:v>
                      </c:pt>
                      <c:pt idx="73">
                        <c:v>0.2470168175943589</c:v>
                      </c:pt>
                      <c:pt idx="74">
                        <c:v>0.24500873364106943</c:v>
                      </c:pt>
                      <c:pt idx="75">
                        <c:v>0.24327664795525877</c:v>
                      </c:pt>
                      <c:pt idx="76">
                        <c:v>0.2401843376513618</c:v>
                      </c:pt>
                      <c:pt idx="77">
                        <c:v>0.24316159331348902</c:v>
                      </c:pt>
                      <c:pt idx="78">
                        <c:v>0.24231177864585515</c:v>
                      </c:pt>
                      <c:pt idx="79">
                        <c:v>0.24849606431240856</c:v>
                      </c:pt>
                      <c:pt idx="80">
                        <c:v>0.25709442173824698</c:v>
                      </c:pt>
                      <c:pt idx="81">
                        <c:v>0.25663909367113352</c:v>
                      </c:pt>
                      <c:pt idx="82">
                        <c:v>0.25378306826997105</c:v>
                      </c:pt>
                      <c:pt idx="83">
                        <c:v>0.25197055949131658</c:v>
                      </c:pt>
                      <c:pt idx="84">
                        <c:v>0.25306231931657741</c:v>
                      </c:pt>
                      <c:pt idx="85">
                        <c:v>0.25552171453620293</c:v>
                      </c:pt>
                      <c:pt idx="86">
                        <c:v>0.25416382169181362</c:v>
                      </c:pt>
                      <c:pt idx="87">
                        <c:v>0.26105991722845889</c:v>
                      </c:pt>
                      <c:pt idx="88">
                        <c:v>0.26710119842253133</c:v>
                      </c:pt>
                      <c:pt idx="89">
                        <c:v>0.27186753313015632</c:v>
                      </c:pt>
                      <c:pt idx="90">
                        <c:v>0.26906723434610269</c:v>
                      </c:pt>
                      <c:pt idx="91">
                        <c:v>0.262326542323843</c:v>
                      </c:pt>
                      <c:pt idx="92">
                        <c:v>0.25705005053000762</c:v>
                      </c:pt>
                      <c:pt idx="93">
                        <c:v>0.24811229866959336</c:v>
                      </c:pt>
                      <c:pt idx="94">
                        <c:v>0.24402573185445606</c:v>
                      </c:pt>
                      <c:pt idx="95">
                        <c:v>0.24779482269275382</c:v>
                      </c:pt>
                      <c:pt idx="96">
                        <c:v>0.25225075167990219</c:v>
                      </c:pt>
                      <c:pt idx="97">
                        <c:v>0.25493402425041523</c:v>
                      </c:pt>
                      <c:pt idx="98">
                        <c:v>0.2606495193614573</c:v>
                      </c:pt>
                      <c:pt idx="99">
                        <c:v>0.28216399179334367</c:v>
                      </c:pt>
                      <c:pt idx="100">
                        <c:v>0.26763449828913344</c:v>
                      </c:pt>
                      <c:pt idx="101">
                        <c:v>0.28206521129744605</c:v>
                      </c:pt>
                      <c:pt idx="102">
                        <c:v>0.28346931052611174</c:v>
                      </c:pt>
                      <c:pt idx="103">
                        <c:v>0.27797556460144729</c:v>
                      </c:pt>
                      <c:pt idx="104">
                        <c:v>0.27349689724528742</c:v>
                      </c:pt>
                      <c:pt idx="105">
                        <c:v>0.26959555776626498</c:v>
                      </c:pt>
                      <c:pt idx="106">
                        <c:v>0.27866238200003629</c:v>
                      </c:pt>
                      <c:pt idx="107">
                        <c:v>0.30626537591135061</c:v>
                      </c:pt>
                      <c:pt idx="108">
                        <c:v>0.26945188283375832</c:v>
                      </c:pt>
                      <c:pt idx="109">
                        <c:v>0.27158655433355022</c:v>
                      </c:pt>
                      <c:pt idx="110">
                        <c:v>0.277856264846426</c:v>
                      </c:pt>
                      <c:pt idx="111">
                        <c:v>0.28490750979265361</c:v>
                      </c:pt>
                      <c:pt idx="112">
                        <c:v>0.30110511507374643</c:v>
                      </c:pt>
                      <c:pt idx="113">
                        <c:v>0.31327819619997677</c:v>
                      </c:pt>
                      <c:pt idx="114">
                        <c:v>0.30957614577502485</c:v>
                      </c:pt>
                      <c:pt idx="115">
                        <c:v>0.28388140471481554</c:v>
                      </c:pt>
                      <c:pt idx="116">
                        <c:v>0.27660059867850473</c:v>
                      </c:pt>
                      <c:pt idx="117">
                        <c:v>0.28455318856083062</c:v>
                      </c:pt>
                      <c:pt idx="118">
                        <c:v>0.2928479545899535</c:v>
                      </c:pt>
                      <c:pt idx="119">
                        <c:v>0.28416600427489636</c:v>
                      </c:pt>
                      <c:pt idx="120">
                        <c:v>0.31434831807606078</c:v>
                      </c:pt>
                      <c:pt idx="121">
                        <c:v>0.30152306088044639</c:v>
                      </c:pt>
                      <c:pt idx="122">
                        <c:v>0.31260635695226413</c:v>
                      </c:pt>
                      <c:pt idx="123">
                        <c:v>0.29979372697030537</c:v>
                      </c:pt>
                      <c:pt idx="124">
                        <c:v>0.31063175292565776</c:v>
                      </c:pt>
                      <c:pt idx="125">
                        <c:v>0.29750651043723941</c:v>
                      </c:pt>
                      <c:pt idx="126">
                        <c:v>0.29152021189665372</c:v>
                      </c:pt>
                      <c:pt idx="127">
                        <c:v>0.3195127530000697</c:v>
                      </c:pt>
                      <c:pt idx="128">
                        <c:v>0.30824070326638986</c:v>
                      </c:pt>
                      <c:pt idx="129">
                        <c:v>0.30385149906446757</c:v>
                      </c:pt>
                      <c:pt idx="130">
                        <c:v>0.29962056306657181</c:v>
                      </c:pt>
                      <c:pt idx="131">
                        <c:v>0.30596482918954815</c:v>
                      </c:pt>
                      <c:pt idx="132">
                        <c:v>0.30411619618557389</c:v>
                      </c:pt>
                      <c:pt idx="133">
                        <c:v>0.30687852074442468</c:v>
                      </c:pt>
                      <c:pt idx="134">
                        <c:v>0.29353202538470574</c:v>
                      </c:pt>
                      <c:pt idx="135">
                        <c:v>0.28771189188098734</c:v>
                      </c:pt>
                      <c:pt idx="136">
                        <c:v>0.2794860954095405</c:v>
                      </c:pt>
                      <c:pt idx="137">
                        <c:v>0.29010908209628161</c:v>
                      </c:pt>
                      <c:pt idx="138">
                        <c:v>0.29620116572437888</c:v>
                      </c:pt>
                      <c:pt idx="139">
                        <c:v>0.29648531268744782</c:v>
                      </c:pt>
                      <c:pt idx="140">
                        <c:v>0.29611395127223938</c:v>
                      </c:pt>
                      <c:pt idx="141">
                        <c:v>0.29419458515007574</c:v>
                      </c:pt>
                      <c:pt idx="142">
                        <c:v>0.31711610720567707</c:v>
                      </c:pt>
                      <c:pt idx="143">
                        <c:v>0.30393879920953154</c:v>
                      </c:pt>
                      <c:pt idx="144">
                        <c:v>0.32489876252863192</c:v>
                      </c:pt>
                      <c:pt idx="145">
                        <c:v>0.31319648778888648</c:v>
                      </c:pt>
                      <c:pt idx="146">
                        <c:v>0.30538802321743086</c:v>
                      </c:pt>
                      <c:pt idx="147">
                        <c:v>0.28807869544165965</c:v>
                      </c:pt>
                      <c:pt idx="148">
                        <c:v>0.28967936155199636</c:v>
                      </c:pt>
                      <c:pt idx="149">
                        <c:v>0.28785255617086231</c:v>
                      </c:pt>
                      <c:pt idx="150">
                        <c:v>0.27593493182764045</c:v>
                      </c:pt>
                      <c:pt idx="151">
                        <c:v>0.28373485732021619</c:v>
                      </c:pt>
                      <c:pt idx="152">
                        <c:v>0.27697342059259944</c:v>
                      </c:pt>
                      <c:pt idx="153">
                        <c:v>0.27673942209997476</c:v>
                      </c:pt>
                      <c:pt idx="154">
                        <c:v>0.27661536789772184</c:v>
                      </c:pt>
                      <c:pt idx="155">
                        <c:v>0.27249410252542777</c:v>
                      </c:pt>
                      <c:pt idx="156">
                        <c:v>0.27476219324496504</c:v>
                      </c:pt>
                      <c:pt idx="157">
                        <c:v>0.25704457309212403</c:v>
                      </c:pt>
                      <c:pt idx="158">
                        <c:v>0.24921144035169274</c:v>
                      </c:pt>
                      <c:pt idx="159">
                        <c:v>0.24083018266439438</c:v>
                      </c:pt>
                      <c:pt idx="160">
                        <c:v>0.23351033201155713</c:v>
                      </c:pt>
                      <c:pt idx="161">
                        <c:v>0.2343683140955008</c:v>
                      </c:pt>
                      <c:pt idx="162">
                        <c:v>0.2380092229097</c:v>
                      </c:pt>
                      <c:pt idx="163">
                        <c:v>0.24832714816802096</c:v>
                      </c:pt>
                      <c:pt idx="164">
                        <c:v>0.2384352969192656</c:v>
                      </c:pt>
                      <c:pt idx="165">
                        <c:v>0.23577161718005993</c:v>
                      </c:pt>
                    </c:numCache>
                  </c:numRef>
                </c:val>
                <c:smooth val="0"/>
                <c:extLst xmlns:c15="http://schemas.microsoft.com/office/drawing/2012/chart">
                  <c:ext xmlns:c16="http://schemas.microsoft.com/office/drawing/2014/chart" uri="{C3380CC4-5D6E-409C-BE32-E72D297353CC}">
                    <c16:uniqueId val="{0000000F-E1F9-4942-AFEF-9DEA3121B023}"/>
                  </c:ext>
                </c:extLst>
              </c15:ser>
            </c15:filteredLineSeries>
            <c15:filteredLineSeries>
              <c15:ser>
                <c:idx val="15"/>
                <c:order val="15"/>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VolTermStruct'!$Q$13:$Q$178</c15:sqref>
                        </c15:formulaRef>
                      </c:ext>
                    </c:extLst>
                    <c:numCache>
                      <c:formatCode>0.0000</c:formatCode>
                      <c:ptCount val="166"/>
                      <c:pt idx="0">
                        <c:v>0.18505250419381075</c:v>
                      </c:pt>
                      <c:pt idx="1">
                        <c:v>0.18355321862186039</c:v>
                      </c:pt>
                      <c:pt idx="2">
                        <c:v>0.176684072787547</c:v>
                      </c:pt>
                      <c:pt idx="3">
                        <c:v>0.17558547853051848</c:v>
                      </c:pt>
                      <c:pt idx="4">
                        <c:v>0.1820251234691323</c:v>
                      </c:pt>
                      <c:pt idx="5">
                        <c:v>0.17916770064295406</c:v>
                      </c:pt>
                      <c:pt idx="6">
                        <c:v>0.17838649930658226</c:v>
                      </c:pt>
                      <c:pt idx="7">
                        <c:v>0.17867511443524076</c:v>
                      </c:pt>
                      <c:pt idx="8">
                        <c:v>0.2053395004910675</c:v>
                      </c:pt>
                      <c:pt idx="9">
                        <c:v>0.22593945793546302</c:v>
                      </c:pt>
                      <c:pt idx="10">
                        <c:v>0.28203100736065856</c:v>
                      </c:pt>
                      <c:pt idx="11">
                        <c:v>0.39607262943430771</c:v>
                      </c:pt>
                      <c:pt idx="12">
                        <c:v>0.3168837806582005</c:v>
                      </c:pt>
                      <c:pt idx="13">
                        <c:v>0.33596561455212165</c:v>
                      </c:pt>
                      <c:pt idx="14">
                        <c:v>0.33311461063819969</c:v>
                      </c:pt>
                      <c:pt idx="15">
                        <c:v>0.30815023830749683</c:v>
                      </c:pt>
                      <c:pt idx="16">
                        <c:v>0.34605553747913503</c:v>
                      </c:pt>
                      <c:pt idx="17">
                        <c:v>0.31765496616339406</c:v>
                      </c:pt>
                      <c:pt idx="18">
                        <c:v>0.32478557579363493</c:v>
                      </c:pt>
                      <c:pt idx="19">
                        <c:v>0.32840286635083354</c:v>
                      </c:pt>
                      <c:pt idx="20">
                        <c:v>0.31448518668914399</c:v>
                      </c:pt>
                      <c:pt idx="21">
                        <c:v>0.30310405575859795</c:v>
                      </c:pt>
                      <c:pt idx="22">
                        <c:v>0.29489421298854068</c:v>
                      </c:pt>
                      <c:pt idx="23">
                        <c:v>0.2925643022472067</c:v>
                      </c:pt>
                      <c:pt idx="24">
                        <c:v>0.31103393169799387</c:v>
                      </c:pt>
                      <c:pt idx="25">
                        <c:v>0.30743023726066715</c:v>
                      </c:pt>
                      <c:pt idx="26">
                        <c:v>0.30069979026414512</c:v>
                      </c:pt>
                      <c:pt idx="27">
                        <c:v>0.30272424555644373</c:v>
                      </c:pt>
                      <c:pt idx="28">
                        <c:v>0.30008926753494092</c:v>
                      </c:pt>
                      <c:pt idx="29">
                        <c:v>0.29268782284516137</c:v>
                      </c:pt>
                      <c:pt idx="30">
                        <c:v>0.30387944466172756</c:v>
                      </c:pt>
                      <c:pt idx="31">
                        <c:v>0.29945402819946426</c:v>
                      </c:pt>
                      <c:pt idx="32">
                        <c:v>0.30226290357163271</c:v>
                      </c:pt>
                      <c:pt idx="33">
                        <c:v>0.29729658112842544</c:v>
                      </c:pt>
                      <c:pt idx="34">
                        <c:v>0.30019661288278177</c:v>
                      </c:pt>
                      <c:pt idx="35">
                        <c:v>0.31230745957240152</c:v>
                      </c:pt>
                      <c:pt idx="36">
                        <c:v>0.32042557079830325</c:v>
                      </c:pt>
                      <c:pt idx="37">
                        <c:v>0.30737402818301218</c:v>
                      </c:pt>
                      <c:pt idx="38">
                        <c:v>0.31317972157032575</c:v>
                      </c:pt>
                      <c:pt idx="39">
                        <c:v>0.30653196893487089</c:v>
                      </c:pt>
                      <c:pt idx="40">
                        <c:v>0.31020918553126708</c:v>
                      </c:pt>
                      <c:pt idx="41">
                        <c:v>0.29091283324485778</c:v>
                      </c:pt>
                      <c:pt idx="42">
                        <c:v>0.30000754609778313</c:v>
                      </c:pt>
                      <c:pt idx="43">
                        <c:v>0.29705613349118065</c:v>
                      </c:pt>
                      <c:pt idx="44">
                        <c:v>0.27359192487083944</c:v>
                      </c:pt>
                      <c:pt idx="45">
                        <c:v>0.27387130552016159</c:v>
                      </c:pt>
                      <c:pt idx="46">
                        <c:v>0.26895645706411125</c:v>
                      </c:pt>
                      <c:pt idx="47">
                        <c:v>0.26686774311682893</c:v>
                      </c:pt>
                      <c:pt idx="48">
                        <c:v>0.26577240493271903</c:v>
                      </c:pt>
                      <c:pt idx="49">
                        <c:v>0.26764290368179794</c:v>
                      </c:pt>
                      <c:pt idx="50">
                        <c:v>0.27240884713412544</c:v>
                      </c:pt>
                      <c:pt idx="51">
                        <c:v>0.27070746479469293</c:v>
                      </c:pt>
                      <c:pt idx="52">
                        <c:v>0.26848030415279417</c:v>
                      </c:pt>
                      <c:pt idx="53">
                        <c:v>0.26774370657015933</c:v>
                      </c:pt>
                      <c:pt idx="54">
                        <c:v>0.27097560607215238</c:v>
                      </c:pt>
                      <c:pt idx="55">
                        <c:v>0.27584217674046169</c:v>
                      </c:pt>
                      <c:pt idx="56">
                        <c:v>0.28658112181725737</c:v>
                      </c:pt>
                      <c:pt idx="57">
                        <c:v>0.28153381316101372</c:v>
                      </c:pt>
                      <c:pt idx="58">
                        <c:v>0.28926956822919953</c:v>
                      </c:pt>
                      <c:pt idx="59">
                        <c:v>0.28804988994527392</c:v>
                      </c:pt>
                      <c:pt idx="60">
                        <c:v>0.28507856314121716</c:v>
                      </c:pt>
                      <c:pt idx="61">
                        <c:v>0.27987056334459753</c:v>
                      </c:pt>
                      <c:pt idx="62">
                        <c:v>0.27482098119413317</c:v>
                      </c:pt>
                      <c:pt idx="63">
                        <c:v>0.26807723769642605</c:v>
                      </c:pt>
                      <c:pt idx="64">
                        <c:v>0.25653251605261662</c:v>
                      </c:pt>
                      <c:pt idx="65">
                        <c:v>0.24965750944455339</c:v>
                      </c:pt>
                      <c:pt idx="66">
                        <c:v>0.24581717484181625</c:v>
                      </c:pt>
                      <c:pt idx="67">
                        <c:v>0.25191298908691329</c:v>
                      </c:pt>
                      <c:pt idx="68">
                        <c:v>0.24972389189801644</c:v>
                      </c:pt>
                      <c:pt idx="69">
                        <c:v>0.25423049365342321</c:v>
                      </c:pt>
                      <c:pt idx="70">
                        <c:v>0.25741989792190156</c:v>
                      </c:pt>
                      <c:pt idx="71">
                        <c:v>0.26430358659905978</c:v>
                      </c:pt>
                      <c:pt idx="72">
                        <c:v>0.2540359374889174</c:v>
                      </c:pt>
                      <c:pt idx="73">
                        <c:v>0.24873563115650768</c:v>
                      </c:pt>
                      <c:pt idx="74">
                        <c:v>0.24657853459385537</c:v>
                      </c:pt>
                      <c:pt idx="75">
                        <c:v>0.24498408146759509</c:v>
                      </c:pt>
                      <c:pt idx="76">
                        <c:v>0.24308003441979587</c:v>
                      </c:pt>
                      <c:pt idx="77">
                        <c:v>0.24341177330550692</c:v>
                      </c:pt>
                      <c:pt idx="78">
                        <c:v>0.24327744447088656</c:v>
                      </c:pt>
                      <c:pt idx="79">
                        <c:v>0.24748468113921776</c:v>
                      </c:pt>
                      <c:pt idx="80">
                        <c:v>0.25561897408852829</c:v>
                      </c:pt>
                      <c:pt idx="81">
                        <c:v>0.25494579141828239</c:v>
                      </c:pt>
                      <c:pt idx="82">
                        <c:v>0.25223651070913522</c:v>
                      </c:pt>
                      <c:pt idx="83">
                        <c:v>0.25079414145821222</c:v>
                      </c:pt>
                      <c:pt idx="84">
                        <c:v>0.25310793100885687</c:v>
                      </c:pt>
                      <c:pt idx="85">
                        <c:v>0.25327442823626417</c:v>
                      </c:pt>
                      <c:pt idx="86">
                        <c:v>0.25051945658204777</c:v>
                      </c:pt>
                      <c:pt idx="87">
                        <c:v>0.2560081827405265</c:v>
                      </c:pt>
                      <c:pt idx="88">
                        <c:v>0.25910972616919836</c:v>
                      </c:pt>
                      <c:pt idx="89">
                        <c:v>0.26355339640189784</c:v>
                      </c:pt>
                      <c:pt idx="90">
                        <c:v>0.26173261208672005</c:v>
                      </c:pt>
                      <c:pt idx="91">
                        <c:v>0.25670629627959768</c:v>
                      </c:pt>
                      <c:pt idx="92">
                        <c:v>0.25433854241951431</c:v>
                      </c:pt>
                      <c:pt idx="93">
                        <c:v>0.24764469989975188</c:v>
                      </c:pt>
                      <c:pt idx="94">
                        <c:v>0.24401554793797131</c:v>
                      </c:pt>
                      <c:pt idx="95">
                        <c:v>0.24850160481733022</c:v>
                      </c:pt>
                      <c:pt idx="96">
                        <c:v>0.25308674935960046</c:v>
                      </c:pt>
                      <c:pt idx="97">
                        <c:v>0.25543045982750295</c:v>
                      </c:pt>
                      <c:pt idx="98">
                        <c:v>0.25869375187198834</c:v>
                      </c:pt>
                      <c:pt idx="99">
                        <c:v>0.28148538220491931</c:v>
                      </c:pt>
                      <c:pt idx="100">
                        <c:v>0.26572838272171634</c:v>
                      </c:pt>
                      <c:pt idx="101">
                        <c:v>0.27701783356126319</c:v>
                      </c:pt>
                      <c:pt idx="102">
                        <c:v>0.28294860194804111</c:v>
                      </c:pt>
                      <c:pt idx="103">
                        <c:v>0.2777971391609666</c:v>
                      </c:pt>
                      <c:pt idx="104">
                        <c:v>0.27341965168405952</c:v>
                      </c:pt>
                      <c:pt idx="105">
                        <c:v>0.26988523635466211</c:v>
                      </c:pt>
                      <c:pt idx="106">
                        <c:v>0.27845283061176296</c:v>
                      </c:pt>
                      <c:pt idx="107">
                        <c:v>0.2994631689472016</c:v>
                      </c:pt>
                      <c:pt idx="108">
                        <c:v>0.26917021954557901</c:v>
                      </c:pt>
                      <c:pt idx="109">
                        <c:v>0.27130797000767182</c:v>
                      </c:pt>
                      <c:pt idx="110">
                        <c:v>0.27712228971059949</c:v>
                      </c:pt>
                      <c:pt idx="111">
                        <c:v>0.28384660429177067</c:v>
                      </c:pt>
                      <c:pt idx="112">
                        <c:v>0.29932998994858911</c:v>
                      </c:pt>
                      <c:pt idx="113">
                        <c:v>0.31151248328678949</c:v>
                      </c:pt>
                      <c:pt idx="114">
                        <c:v>0.30849604061087416</c:v>
                      </c:pt>
                      <c:pt idx="115">
                        <c:v>0.28340936155849034</c:v>
                      </c:pt>
                      <c:pt idx="116">
                        <c:v>0.27688728177242949</c:v>
                      </c:pt>
                      <c:pt idx="117">
                        <c:v>0.28477173781861159</c:v>
                      </c:pt>
                      <c:pt idx="118">
                        <c:v>0.29234298769757544</c:v>
                      </c:pt>
                      <c:pt idx="119">
                        <c:v>0.28357133765942627</c:v>
                      </c:pt>
                      <c:pt idx="120">
                        <c:v>0.31265926677493394</c:v>
                      </c:pt>
                      <c:pt idx="121">
                        <c:v>0.29993236885993851</c:v>
                      </c:pt>
                      <c:pt idx="122">
                        <c:v>0.3080890680735428</c:v>
                      </c:pt>
                      <c:pt idx="123">
                        <c:v>0.29798912403748129</c:v>
                      </c:pt>
                      <c:pt idx="124">
                        <c:v>0.30857922311768676</c:v>
                      </c:pt>
                      <c:pt idx="125">
                        <c:v>0.29636313122938479</c:v>
                      </c:pt>
                      <c:pt idx="126">
                        <c:v>0.29200702553728752</c:v>
                      </c:pt>
                      <c:pt idx="127">
                        <c:v>0.31980609793901776</c:v>
                      </c:pt>
                      <c:pt idx="128">
                        <c:v>0.30906174105812578</c:v>
                      </c:pt>
                      <c:pt idx="129">
                        <c:v>0.30434312888463333</c:v>
                      </c:pt>
                      <c:pt idx="130">
                        <c:v>0.30062267851860053</c:v>
                      </c:pt>
                      <c:pt idx="131">
                        <c:v>0.3067702704828788</c:v>
                      </c:pt>
                      <c:pt idx="132">
                        <c:v>0.3053459730778838</c:v>
                      </c:pt>
                      <c:pt idx="133">
                        <c:v>0.30697965981439718</c:v>
                      </c:pt>
                      <c:pt idx="134">
                        <c:v>0.29478577318417554</c:v>
                      </c:pt>
                      <c:pt idx="135">
                        <c:v>0.28839765857220184</c:v>
                      </c:pt>
                      <c:pt idx="136">
                        <c:v>0.28075630422441178</c:v>
                      </c:pt>
                      <c:pt idx="137">
                        <c:v>0.29043602268999563</c:v>
                      </c:pt>
                      <c:pt idx="138">
                        <c:v>0.29609799109000329</c:v>
                      </c:pt>
                      <c:pt idx="139">
                        <c:v>0.29594272941746491</c:v>
                      </c:pt>
                      <c:pt idx="140">
                        <c:v>0.29550935832669534</c:v>
                      </c:pt>
                      <c:pt idx="141">
                        <c:v>0.28812805279323556</c:v>
                      </c:pt>
                      <c:pt idx="142">
                        <c:v>0.31418886852789973</c:v>
                      </c:pt>
                      <c:pt idx="143">
                        <c:v>0.30213719758914598</c:v>
                      </c:pt>
                      <c:pt idx="144">
                        <c:v>0.32254444736100979</c:v>
                      </c:pt>
                      <c:pt idx="145">
                        <c:v>0.31179089071965987</c:v>
                      </c:pt>
                      <c:pt idx="146">
                        <c:v>0.30506130846789614</c:v>
                      </c:pt>
                      <c:pt idx="147">
                        <c:v>0.28774897266680943</c:v>
                      </c:pt>
                      <c:pt idx="148">
                        <c:v>0.2903126216690019</c:v>
                      </c:pt>
                      <c:pt idx="149">
                        <c:v>0.28764630211842451</c:v>
                      </c:pt>
                      <c:pt idx="150">
                        <c:v>0.27684555116924997</c:v>
                      </c:pt>
                      <c:pt idx="151">
                        <c:v>0.28338894235584866</c:v>
                      </c:pt>
                      <c:pt idx="152">
                        <c:v>0.27723915216536332</c:v>
                      </c:pt>
                      <c:pt idx="153">
                        <c:v>0.27755558108321138</c:v>
                      </c:pt>
                      <c:pt idx="154">
                        <c:v>0.27780039815239804</c:v>
                      </c:pt>
                      <c:pt idx="155">
                        <c:v>0.27365506838276893</c:v>
                      </c:pt>
                      <c:pt idx="156">
                        <c:v>0.2742641207092919</c:v>
                      </c:pt>
                      <c:pt idx="157">
                        <c:v>0.25799186867629287</c:v>
                      </c:pt>
                      <c:pt idx="158">
                        <c:v>0.25052415344074425</c:v>
                      </c:pt>
                      <c:pt idx="159">
                        <c:v>0.24259647537531565</c:v>
                      </c:pt>
                      <c:pt idx="160">
                        <c:v>0.23345641670147552</c:v>
                      </c:pt>
                      <c:pt idx="161">
                        <c:v>0.23483635418362991</c:v>
                      </c:pt>
                      <c:pt idx="162">
                        <c:v>0.23835561306736908</c:v>
                      </c:pt>
                      <c:pt idx="163">
                        <c:v>0.24814496952160578</c:v>
                      </c:pt>
                      <c:pt idx="164">
                        <c:v>0.23865667134872803</c:v>
                      </c:pt>
                      <c:pt idx="165">
                        <c:v>0.23665788371113936</c:v>
                      </c:pt>
                    </c:numCache>
                  </c:numRef>
                </c:val>
                <c:smooth val="0"/>
                <c:extLst xmlns:c15="http://schemas.microsoft.com/office/drawing/2012/chart">
                  <c:ext xmlns:c16="http://schemas.microsoft.com/office/drawing/2014/chart" uri="{C3380CC4-5D6E-409C-BE32-E72D297353CC}">
                    <c16:uniqueId val="{00000010-E1F9-4942-AFEF-9DEA3121B023}"/>
                  </c:ext>
                </c:extLst>
              </c15:ser>
            </c15:filteredLineSeries>
            <c15:filteredLineSeries>
              <c15:ser>
                <c:idx val="16"/>
                <c:order val="16"/>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VolTermStruct'!$R$13:$R$178</c15:sqref>
                        </c15:formulaRef>
                      </c:ext>
                    </c:extLst>
                    <c:numCache>
                      <c:formatCode>0.0000</c:formatCode>
                      <c:ptCount val="166"/>
                      <c:pt idx="0">
                        <c:v>0.1862166229084995</c:v>
                      </c:pt>
                      <c:pt idx="1">
                        <c:v>0.18468011203073229</c:v>
                      </c:pt>
                      <c:pt idx="2">
                        <c:v>0.17784185663929852</c:v>
                      </c:pt>
                      <c:pt idx="3">
                        <c:v>0.17682901944608262</c:v>
                      </c:pt>
                      <c:pt idx="4">
                        <c:v>0.18293337305570723</c:v>
                      </c:pt>
                      <c:pt idx="5">
                        <c:v>0.1801051322043439</c:v>
                      </c:pt>
                      <c:pt idx="6">
                        <c:v>0.18007080905943412</c:v>
                      </c:pt>
                      <c:pt idx="7">
                        <c:v>0.18020767284401062</c:v>
                      </c:pt>
                      <c:pt idx="8">
                        <c:v>0.20613771510648413</c:v>
                      </c:pt>
                      <c:pt idx="9">
                        <c:v>0.22645540826838981</c:v>
                      </c:pt>
                      <c:pt idx="10">
                        <c:v>0.28158939542167671</c:v>
                      </c:pt>
                      <c:pt idx="11">
                        <c:v>0.39819486437551582</c:v>
                      </c:pt>
                      <c:pt idx="12">
                        <c:v>0.32083023426921869</c:v>
                      </c:pt>
                      <c:pt idx="13">
                        <c:v>0.3405370091504783</c:v>
                      </c:pt>
                      <c:pt idx="14">
                        <c:v>0.33515388661766016</c:v>
                      </c:pt>
                      <c:pt idx="15">
                        <c:v>0.30906457808996668</c:v>
                      </c:pt>
                      <c:pt idx="16">
                        <c:v>0.34509396303976642</c:v>
                      </c:pt>
                      <c:pt idx="17">
                        <c:v>0.31786004441811849</c:v>
                      </c:pt>
                      <c:pt idx="18">
                        <c:v>0.32483989001752744</c:v>
                      </c:pt>
                      <c:pt idx="19">
                        <c:v>0.33151248749712675</c:v>
                      </c:pt>
                      <c:pt idx="20">
                        <c:v>0.3145804898816042</c:v>
                      </c:pt>
                      <c:pt idx="21">
                        <c:v>0.30338784414390069</c:v>
                      </c:pt>
                      <c:pt idx="22">
                        <c:v>0.29621680737274342</c:v>
                      </c:pt>
                      <c:pt idx="23">
                        <c:v>0.29300932253381545</c:v>
                      </c:pt>
                      <c:pt idx="24">
                        <c:v>0.31547137609238118</c:v>
                      </c:pt>
                      <c:pt idx="25">
                        <c:v>0.31090299649973618</c:v>
                      </c:pt>
                      <c:pt idx="26">
                        <c:v>0.30723569997028938</c:v>
                      </c:pt>
                      <c:pt idx="27">
                        <c:v>0.30771908228779343</c:v>
                      </c:pt>
                      <c:pt idx="28">
                        <c:v>0.30718003427018969</c:v>
                      </c:pt>
                      <c:pt idx="29">
                        <c:v>0.29334026579141581</c:v>
                      </c:pt>
                      <c:pt idx="30">
                        <c:v>0.30320976110653142</c:v>
                      </c:pt>
                      <c:pt idx="31">
                        <c:v>0.29778356840273801</c:v>
                      </c:pt>
                      <c:pt idx="32">
                        <c:v>0.29883097925773022</c:v>
                      </c:pt>
                      <c:pt idx="33">
                        <c:v>0.29412695237383168</c:v>
                      </c:pt>
                      <c:pt idx="34">
                        <c:v>0.29640958910305809</c:v>
                      </c:pt>
                      <c:pt idx="35">
                        <c:v>0.30766805718134382</c:v>
                      </c:pt>
                      <c:pt idx="36">
                        <c:v>0.31567706665779655</c:v>
                      </c:pt>
                      <c:pt idx="37">
                        <c:v>0.3034628772159878</c:v>
                      </c:pt>
                      <c:pt idx="38">
                        <c:v>0.30890298329442895</c:v>
                      </c:pt>
                      <c:pt idx="39">
                        <c:v>0.3022540890339499</c:v>
                      </c:pt>
                      <c:pt idx="40">
                        <c:v>0.30552570785688421</c:v>
                      </c:pt>
                      <c:pt idx="41">
                        <c:v>0.28767669649177263</c:v>
                      </c:pt>
                      <c:pt idx="42">
                        <c:v>0.2964998588632537</c:v>
                      </c:pt>
                      <c:pt idx="43">
                        <c:v>0.29263400536408279</c:v>
                      </c:pt>
                      <c:pt idx="44">
                        <c:v>0.27094754179459057</c:v>
                      </c:pt>
                      <c:pt idx="45">
                        <c:v>0.27194684406292163</c:v>
                      </c:pt>
                      <c:pt idx="46">
                        <c:v>0.26706868553517293</c:v>
                      </c:pt>
                      <c:pt idx="47">
                        <c:v>0.26514654499121693</c:v>
                      </c:pt>
                      <c:pt idx="48">
                        <c:v>0.26401591225653265</c:v>
                      </c:pt>
                      <c:pt idx="49">
                        <c:v>0.26824447587111899</c:v>
                      </c:pt>
                      <c:pt idx="50">
                        <c:v>0.27308461031259329</c:v>
                      </c:pt>
                      <c:pt idx="51">
                        <c:v>0.2713144925203882</c:v>
                      </c:pt>
                      <c:pt idx="52">
                        <c:v>0.26894521083006967</c:v>
                      </c:pt>
                      <c:pt idx="53">
                        <c:v>0.26860109672363558</c:v>
                      </c:pt>
                      <c:pt idx="54">
                        <c:v>0.27203044215164929</c:v>
                      </c:pt>
                      <c:pt idx="55">
                        <c:v>0.27734094700990158</c:v>
                      </c:pt>
                      <c:pt idx="56">
                        <c:v>0.28873289820284298</c:v>
                      </c:pt>
                      <c:pt idx="57">
                        <c:v>0.28402084135229316</c:v>
                      </c:pt>
                      <c:pt idx="58">
                        <c:v>0.29238167261087772</c:v>
                      </c:pt>
                      <c:pt idx="59">
                        <c:v>0.29041152738510356</c:v>
                      </c:pt>
                      <c:pt idx="60">
                        <c:v>0.28792480329254921</c:v>
                      </c:pt>
                      <c:pt idx="61">
                        <c:v>0.28307361928868086</c:v>
                      </c:pt>
                      <c:pt idx="62">
                        <c:v>0.27743369829265985</c:v>
                      </c:pt>
                      <c:pt idx="63">
                        <c:v>0.27047407501815085</c:v>
                      </c:pt>
                      <c:pt idx="64">
                        <c:v>0.25952189935892112</c:v>
                      </c:pt>
                      <c:pt idx="65">
                        <c:v>0.25258508731817436</c:v>
                      </c:pt>
                      <c:pt idx="66">
                        <c:v>0.24803568016576441</c:v>
                      </c:pt>
                      <c:pt idx="67">
                        <c:v>0.25415319892935845</c:v>
                      </c:pt>
                      <c:pt idx="68">
                        <c:v>0.25198661079968804</c:v>
                      </c:pt>
                      <c:pt idx="69">
                        <c:v>0.25632598879640428</c:v>
                      </c:pt>
                      <c:pt idx="70">
                        <c:v>0.2592656934690889</c:v>
                      </c:pt>
                      <c:pt idx="71">
                        <c:v>0.26631879260136193</c:v>
                      </c:pt>
                      <c:pt idx="72">
                        <c:v>0.25607303484622845</c:v>
                      </c:pt>
                      <c:pt idx="73">
                        <c:v>0.25045444471865669</c:v>
                      </c:pt>
                      <c:pt idx="74">
                        <c:v>0.24814833554664151</c:v>
                      </c:pt>
                      <c:pt idx="75">
                        <c:v>0.24669151497993164</c:v>
                      </c:pt>
                      <c:pt idx="76">
                        <c:v>0.24597573118823032</c:v>
                      </c:pt>
                      <c:pt idx="77">
                        <c:v>0.24366195329752485</c:v>
                      </c:pt>
                      <c:pt idx="78">
                        <c:v>0.24424311029591808</c:v>
                      </c:pt>
                      <c:pt idx="79">
                        <c:v>0.24647329796602688</c:v>
                      </c:pt>
                      <c:pt idx="80">
                        <c:v>0.25347480789176363</c:v>
                      </c:pt>
                      <c:pt idx="81">
                        <c:v>0.25169743319110049</c:v>
                      </c:pt>
                      <c:pt idx="82">
                        <c:v>0.24804685864629641</c:v>
                      </c:pt>
                      <c:pt idx="83">
                        <c:v>0.24522437361709254</c:v>
                      </c:pt>
                      <c:pt idx="84">
                        <c:v>0.24723965999138742</c:v>
                      </c:pt>
                      <c:pt idx="85">
                        <c:v>0.24783306590764492</c:v>
                      </c:pt>
                      <c:pt idx="86">
                        <c:v>0.24518549023543085</c:v>
                      </c:pt>
                      <c:pt idx="87">
                        <c:v>0.25200375135332836</c:v>
                      </c:pt>
                      <c:pt idx="88">
                        <c:v>0.25618288979862219</c:v>
                      </c:pt>
                      <c:pt idx="89">
                        <c:v>0.26332003081590172</c:v>
                      </c:pt>
                      <c:pt idx="90">
                        <c:v>0.26084436840209096</c:v>
                      </c:pt>
                      <c:pt idx="91">
                        <c:v>0.2562777937595444</c:v>
                      </c:pt>
                      <c:pt idx="92">
                        <c:v>0.25371107629351097</c:v>
                      </c:pt>
                      <c:pt idx="93">
                        <c:v>0.24739776080823273</c:v>
                      </c:pt>
                      <c:pt idx="94">
                        <c:v>0.24400536402148656</c:v>
                      </c:pt>
                      <c:pt idx="95">
                        <c:v>0.24920838694190667</c:v>
                      </c:pt>
                      <c:pt idx="96">
                        <c:v>0.2539227470392989</c:v>
                      </c:pt>
                      <c:pt idx="97">
                        <c:v>0.25592689540459074</c:v>
                      </c:pt>
                      <c:pt idx="98">
                        <c:v>0.25673798438251916</c:v>
                      </c:pt>
                      <c:pt idx="99">
                        <c:v>0.28080677261649478</c:v>
                      </c:pt>
                      <c:pt idx="100">
                        <c:v>0.26382226715429907</c:v>
                      </c:pt>
                      <c:pt idx="101">
                        <c:v>0.27189779666653602</c:v>
                      </c:pt>
                      <c:pt idx="102">
                        <c:v>0.28242789336997048</c:v>
                      </c:pt>
                      <c:pt idx="103">
                        <c:v>0.27761871372048591</c:v>
                      </c:pt>
                      <c:pt idx="104">
                        <c:v>0.27334240612283167</c:v>
                      </c:pt>
                      <c:pt idx="105">
                        <c:v>0.27017491494305929</c:v>
                      </c:pt>
                      <c:pt idx="106">
                        <c:v>0.27817758812539378</c:v>
                      </c:pt>
                      <c:pt idx="107">
                        <c:v>0.29440665135353883</c:v>
                      </c:pt>
                      <c:pt idx="108">
                        <c:v>0.26835679240633703</c:v>
                      </c:pt>
                      <c:pt idx="109">
                        <c:v>0.27123229023637385</c:v>
                      </c:pt>
                      <c:pt idx="110">
                        <c:v>0.27666317366118881</c:v>
                      </c:pt>
                      <c:pt idx="111">
                        <c:v>0.28281586968694972</c:v>
                      </c:pt>
                      <c:pt idx="112">
                        <c:v>0.29793673309167695</c:v>
                      </c:pt>
                      <c:pt idx="113">
                        <c:v>0.31006052487010805</c:v>
                      </c:pt>
                      <c:pt idx="114">
                        <c:v>0.30743589624421969</c:v>
                      </c:pt>
                      <c:pt idx="115">
                        <c:v>0.28293731840216507</c:v>
                      </c:pt>
                      <c:pt idx="116">
                        <c:v>0.27717396486635426</c:v>
                      </c:pt>
                      <c:pt idx="117">
                        <c:v>0.28499028707639257</c:v>
                      </c:pt>
                      <c:pt idx="118">
                        <c:v>0.29183802080519727</c:v>
                      </c:pt>
                      <c:pt idx="119">
                        <c:v>0.28297667104395602</c:v>
                      </c:pt>
                      <c:pt idx="120">
                        <c:v>0.31097021547380688</c:v>
                      </c:pt>
                      <c:pt idx="121">
                        <c:v>0.29834167683943047</c:v>
                      </c:pt>
                      <c:pt idx="122">
                        <c:v>0.30766848948891379</c:v>
                      </c:pt>
                      <c:pt idx="123">
                        <c:v>0.29864023071611406</c:v>
                      </c:pt>
                      <c:pt idx="124">
                        <c:v>0.3077566508797292</c:v>
                      </c:pt>
                      <c:pt idx="125">
                        <c:v>0.2959662946750124</c:v>
                      </c:pt>
                      <c:pt idx="126">
                        <c:v>0.29315684649452312</c:v>
                      </c:pt>
                      <c:pt idx="127">
                        <c:v>0.32018098276327556</c:v>
                      </c:pt>
                      <c:pt idx="128">
                        <c:v>0.30988277884986182</c:v>
                      </c:pt>
                      <c:pt idx="129">
                        <c:v>0.3048347587047992</c:v>
                      </c:pt>
                      <c:pt idx="130">
                        <c:v>0.30162479397062936</c:v>
                      </c:pt>
                      <c:pt idx="131">
                        <c:v>0.30757571177620957</c:v>
                      </c:pt>
                      <c:pt idx="132">
                        <c:v>0.3061426701971604</c:v>
                      </c:pt>
                      <c:pt idx="133">
                        <c:v>0.3068362767960624</c:v>
                      </c:pt>
                      <c:pt idx="134">
                        <c:v>0.29460960322573099</c:v>
                      </c:pt>
                      <c:pt idx="135">
                        <c:v>0.28827240305325103</c:v>
                      </c:pt>
                      <c:pt idx="136">
                        <c:v>0.28060618496106027</c:v>
                      </c:pt>
                      <c:pt idx="137">
                        <c:v>0.29003578408352115</c:v>
                      </c:pt>
                      <c:pt idx="138">
                        <c:v>0.29522748728324688</c:v>
                      </c:pt>
                      <c:pt idx="139">
                        <c:v>0.29501873723925726</c:v>
                      </c:pt>
                      <c:pt idx="140">
                        <c:v>0.29490398144425362</c:v>
                      </c:pt>
                      <c:pt idx="141">
                        <c:v>0.2884646473922492</c:v>
                      </c:pt>
                      <c:pt idx="142">
                        <c:v>0.31317544691685067</c:v>
                      </c:pt>
                      <c:pt idx="143">
                        <c:v>0.30158472880555698</c:v>
                      </c:pt>
                      <c:pt idx="144">
                        <c:v>0.32068172102541959</c:v>
                      </c:pt>
                      <c:pt idx="145">
                        <c:v>0.31046913824568256</c:v>
                      </c:pt>
                      <c:pt idx="146">
                        <c:v>0.30473459371836137</c:v>
                      </c:pt>
                      <c:pt idx="147">
                        <c:v>0.28741924989195922</c:v>
                      </c:pt>
                      <c:pt idx="148">
                        <c:v>0.29094588178600744</c:v>
                      </c:pt>
                      <c:pt idx="149">
                        <c:v>0.28744004806598672</c:v>
                      </c:pt>
                      <c:pt idx="150">
                        <c:v>0.2777561705108596</c:v>
                      </c:pt>
                      <c:pt idx="151">
                        <c:v>0.28304302739148113</c:v>
                      </c:pt>
                      <c:pt idx="152">
                        <c:v>0.27750488373812726</c:v>
                      </c:pt>
                      <c:pt idx="153">
                        <c:v>0.27837174006644805</c:v>
                      </c:pt>
                      <c:pt idx="154">
                        <c:v>0.27898542840707441</c:v>
                      </c:pt>
                      <c:pt idx="155">
                        <c:v>0.2748160342401102</c:v>
                      </c:pt>
                      <c:pt idx="156">
                        <c:v>0.27376604817361866</c:v>
                      </c:pt>
                      <c:pt idx="157">
                        <c:v>0.25893916426046187</c:v>
                      </c:pt>
                      <c:pt idx="158">
                        <c:v>0.25183686652979592</c:v>
                      </c:pt>
                      <c:pt idx="159">
                        <c:v>0.24425994688224362</c:v>
                      </c:pt>
                      <c:pt idx="160">
                        <c:v>0.23389909118627397</c:v>
                      </c:pt>
                      <c:pt idx="161">
                        <c:v>0.23572170972071133</c:v>
                      </c:pt>
                      <c:pt idx="162">
                        <c:v>0.2392820341985577</c:v>
                      </c:pt>
                      <c:pt idx="163">
                        <c:v>0.2486971293582674</c:v>
                      </c:pt>
                      <c:pt idx="164">
                        <c:v>0.23955272591134447</c:v>
                      </c:pt>
                      <c:pt idx="165">
                        <c:v>0.23710958278177932</c:v>
                      </c:pt>
                    </c:numCache>
                  </c:numRef>
                </c:val>
                <c:smooth val="0"/>
                <c:extLst xmlns:c15="http://schemas.microsoft.com/office/drawing/2012/chart">
                  <c:ext xmlns:c16="http://schemas.microsoft.com/office/drawing/2014/chart" uri="{C3380CC4-5D6E-409C-BE32-E72D297353CC}">
                    <c16:uniqueId val="{00000011-E1F9-4942-AFEF-9DEA3121B023}"/>
                  </c:ext>
                </c:extLst>
              </c15:ser>
            </c15:filteredLineSeries>
            <c15:filteredLineSeries>
              <c15:ser>
                <c:idx val="17"/>
                <c:order val="17"/>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VolTermStruct'!$S$13:$S$178</c15:sqref>
                        </c15:formulaRef>
                      </c:ext>
                    </c:extLst>
                    <c:numCache>
                      <c:formatCode>0.0000</c:formatCode>
                      <c:ptCount val="166"/>
                      <c:pt idx="0">
                        <c:v>0.18771750449466543</c:v>
                      </c:pt>
                      <c:pt idx="1">
                        <c:v>0.18627924930332412</c:v>
                      </c:pt>
                      <c:pt idx="2">
                        <c:v>0.17962336590939401</c:v>
                      </c:pt>
                      <c:pt idx="3">
                        <c:v>0.1785869622696041</c:v>
                      </c:pt>
                      <c:pt idx="4">
                        <c:v>0.18439085420772247</c:v>
                      </c:pt>
                      <c:pt idx="5">
                        <c:v>0.18141111341239022</c:v>
                      </c:pt>
                      <c:pt idx="6">
                        <c:v>0.18195203367100954</c:v>
                      </c:pt>
                      <c:pt idx="7">
                        <c:v>0.1817402312527803</c:v>
                      </c:pt>
                      <c:pt idx="8">
                        <c:v>0.20693592972190067</c:v>
                      </c:pt>
                      <c:pt idx="9">
                        <c:v>0.22697135860131654</c:v>
                      </c:pt>
                      <c:pt idx="10">
                        <c:v>0.28114778348269492</c:v>
                      </c:pt>
                      <c:pt idx="11">
                        <c:v>0.40031709931672366</c:v>
                      </c:pt>
                      <c:pt idx="12">
                        <c:v>0.32477668788023645</c:v>
                      </c:pt>
                      <c:pt idx="13">
                        <c:v>0.34510840374883434</c:v>
                      </c:pt>
                      <c:pt idx="14">
                        <c:v>0.3371931625971204</c:v>
                      </c:pt>
                      <c:pt idx="15">
                        <c:v>0.30997891787243642</c:v>
                      </c:pt>
                      <c:pt idx="16">
                        <c:v>0.34413238860039796</c:v>
                      </c:pt>
                      <c:pt idx="17">
                        <c:v>0.31806512267284293</c:v>
                      </c:pt>
                      <c:pt idx="18">
                        <c:v>0.32489420424141996</c:v>
                      </c:pt>
                      <c:pt idx="19">
                        <c:v>0.33462210864341957</c:v>
                      </c:pt>
                      <c:pt idx="20">
                        <c:v>0.31467579307406435</c:v>
                      </c:pt>
                      <c:pt idx="21">
                        <c:v>0.30367163252920337</c:v>
                      </c:pt>
                      <c:pt idx="22">
                        <c:v>0.29753940175694593</c:v>
                      </c:pt>
                      <c:pt idx="23">
                        <c:v>0.29345434282042415</c:v>
                      </c:pt>
                      <c:pt idx="24">
                        <c:v>0.319908820486768</c:v>
                      </c:pt>
                      <c:pt idx="25">
                        <c:v>0.31277759088196616</c:v>
                      </c:pt>
                      <c:pt idx="26">
                        <c:v>0.3091012075338847</c:v>
                      </c:pt>
                      <c:pt idx="27">
                        <c:v>0.30647369422463533</c:v>
                      </c:pt>
                      <c:pt idx="28">
                        <c:v>0.30400691638238031</c:v>
                      </c:pt>
                      <c:pt idx="29">
                        <c:v>0.2900537269295323</c:v>
                      </c:pt>
                      <c:pt idx="30">
                        <c:v>0.29921480293640851</c:v>
                      </c:pt>
                      <c:pt idx="31">
                        <c:v>0.29419268273447069</c:v>
                      </c:pt>
                      <c:pt idx="32">
                        <c:v>0.29519223966711378</c:v>
                      </c:pt>
                      <c:pt idx="33">
                        <c:v>0.29095732361923832</c:v>
                      </c:pt>
                      <c:pt idx="34">
                        <c:v>0.2926225653233348</c:v>
                      </c:pt>
                      <c:pt idx="35">
                        <c:v>0.30302865479028673</c:v>
                      </c:pt>
                      <c:pt idx="36">
                        <c:v>0.3109285625172904</c:v>
                      </c:pt>
                      <c:pt idx="37">
                        <c:v>0.29955172624896392</c:v>
                      </c:pt>
                      <c:pt idx="38">
                        <c:v>0.30462624501853264</c:v>
                      </c:pt>
                      <c:pt idx="39">
                        <c:v>0.29797620913302947</c:v>
                      </c:pt>
                      <c:pt idx="40">
                        <c:v>0.30084223018250195</c:v>
                      </c:pt>
                      <c:pt idx="41">
                        <c:v>0.28444055973868787</c:v>
                      </c:pt>
                      <c:pt idx="42">
                        <c:v>0.29299217162872465</c:v>
                      </c:pt>
                      <c:pt idx="43">
                        <c:v>0.28821187723698549</c:v>
                      </c:pt>
                      <c:pt idx="44">
                        <c:v>0.26830315871834209</c:v>
                      </c:pt>
                      <c:pt idx="45">
                        <c:v>0.2700223826056819</c:v>
                      </c:pt>
                      <c:pt idx="46">
                        <c:v>0.26518091400623484</c:v>
                      </c:pt>
                      <c:pt idx="47">
                        <c:v>0.26342534686560515</c:v>
                      </c:pt>
                      <c:pt idx="48">
                        <c:v>0.26225941958034649</c:v>
                      </c:pt>
                      <c:pt idx="49">
                        <c:v>0.26884604806043999</c:v>
                      </c:pt>
                      <c:pt idx="50">
                        <c:v>0.27442190363737701</c:v>
                      </c:pt>
                      <c:pt idx="51">
                        <c:v>0.27326384605431137</c:v>
                      </c:pt>
                      <c:pt idx="52">
                        <c:v>0.27145323279985012</c:v>
                      </c:pt>
                      <c:pt idx="53">
                        <c:v>0.27149362272278338</c:v>
                      </c:pt>
                      <c:pt idx="54">
                        <c:v>0.27494818596398296</c:v>
                      </c:pt>
                      <c:pt idx="55">
                        <c:v>0.28020697144073065</c:v>
                      </c:pt>
                      <c:pt idx="56">
                        <c:v>0.29197324025125498</c:v>
                      </c:pt>
                      <c:pt idx="57">
                        <c:v>0.28691518619043715</c:v>
                      </c:pt>
                      <c:pt idx="58">
                        <c:v>0.29549377699255552</c:v>
                      </c:pt>
                      <c:pt idx="59">
                        <c:v>0.29277316482493293</c:v>
                      </c:pt>
                      <c:pt idx="60">
                        <c:v>0.29077104344388099</c:v>
                      </c:pt>
                      <c:pt idx="61">
                        <c:v>0.28627667523276384</c:v>
                      </c:pt>
                      <c:pt idx="62">
                        <c:v>0.28004641539118619</c:v>
                      </c:pt>
                      <c:pt idx="63">
                        <c:v>0.27287091233987537</c:v>
                      </c:pt>
                      <c:pt idx="64">
                        <c:v>0.26251128266522522</c:v>
                      </c:pt>
                      <c:pt idx="65">
                        <c:v>0.25551266519179494</c:v>
                      </c:pt>
                      <c:pt idx="66">
                        <c:v>0.25025418548971234</c:v>
                      </c:pt>
                      <c:pt idx="67">
                        <c:v>0.25639340877180333</c:v>
                      </c:pt>
                      <c:pt idx="68">
                        <c:v>0.25424932970135933</c:v>
                      </c:pt>
                      <c:pt idx="69">
                        <c:v>0.25842148393938508</c:v>
                      </c:pt>
                      <c:pt idx="70">
                        <c:v>0.26111148901627601</c:v>
                      </c:pt>
                      <c:pt idx="71">
                        <c:v>0.2683339986036638</c:v>
                      </c:pt>
                      <c:pt idx="72">
                        <c:v>0.25811013220353923</c:v>
                      </c:pt>
                      <c:pt idx="73">
                        <c:v>0.25217325828080545</c:v>
                      </c:pt>
                      <c:pt idx="74">
                        <c:v>0.24971813649942745</c:v>
                      </c:pt>
                      <c:pt idx="75">
                        <c:v>0.24839894849226796</c:v>
                      </c:pt>
                      <c:pt idx="76">
                        <c:v>0.24595662708143673</c:v>
                      </c:pt>
                      <c:pt idx="77">
                        <c:v>0.24043074348274704</c:v>
                      </c:pt>
                      <c:pt idx="78">
                        <c:v>0.23953288226416117</c:v>
                      </c:pt>
                      <c:pt idx="79">
                        <c:v>0.2415012055748075</c:v>
                      </c:pt>
                      <c:pt idx="80">
                        <c:v>0.24702721033275135</c:v>
                      </c:pt>
                      <c:pt idx="81">
                        <c:v>0.24649168773230071</c:v>
                      </c:pt>
                      <c:pt idx="82">
                        <c:v>0.24358767933319694</c:v>
                      </c:pt>
                      <c:pt idx="83">
                        <c:v>0.24155237542598915</c:v>
                      </c:pt>
                      <c:pt idx="84">
                        <c:v>0.24465444154386409</c:v>
                      </c:pt>
                      <c:pt idx="85">
                        <c:v>0.24570343089155747</c:v>
                      </c:pt>
                      <c:pt idx="86">
                        <c:v>0.24322289970121816</c:v>
                      </c:pt>
                      <c:pt idx="87">
                        <c:v>0.24989889758703968</c:v>
                      </c:pt>
                      <c:pt idx="88">
                        <c:v>0.25438119438088136</c:v>
                      </c:pt>
                      <c:pt idx="89">
                        <c:v>0.26308666522990565</c:v>
                      </c:pt>
                      <c:pt idx="90">
                        <c:v>0.25995612471746204</c:v>
                      </c:pt>
                      <c:pt idx="91">
                        <c:v>0.25584929123949118</c:v>
                      </c:pt>
                      <c:pt idx="92">
                        <c:v>0.25308361016750774</c:v>
                      </c:pt>
                      <c:pt idx="93">
                        <c:v>0.24715082171671357</c:v>
                      </c:pt>
                      <c:pt idx="94">
                        <c:v>0.24399518010500182</c:v>
                      </c:pt>
                      <c:pt idx="95">
                        <c:v>0.24991516906648306</c:v>
                      </c:pt>
                      <c:pt idx="96">
                        <c:v>0.25475874471899723</c:v>
                      </c:pt>
                      <c:pt idx="97">
                        <c:v>0.25642333098167847</c:v>
                      </c:pt>
                      <c:pt idx="98">
                        <c:v>0.2547822168930502</c:v>
                      </c:pt>
                      <c:pt idx="99">
                        <c:v>0.28012816302807042</c:v>
                      </c:pt>
                      <c:pt idx="100">
                        <c:v>0.26191615158688197</c:v>
                      </c:pt>
                      <c:pt idx="101">
                        <c:v>0.26677775977180951</c:v>
                      </c:pt>
                      <c:pt idx="102">
                        <c:v>0.28199219367463996</c:v>
                      </c:pt>
                      <c:pt idx="103">
                        <c:v>0.27773305093664796</c:v>
                      </c:pt>
                      <c:pt idx="104">
                        <c:v>0.27338906118569339</c:v>
                      </c:pt>
                      <c:pt idx="105">
                        <c:v>0.27108882746139112</c:v>
                      </c:pt>
                      <c:pt idx="106">
                        <c:v>0.27747960107329561</c:v>
                      </c:pt>
                      <c:pt idx="107">
                        <c:v>0.29239401752616256</c:v>
                      </c:pt>
                      <c:pt idx="108">
                        <c:v>0.26718059834234348</c:v>
                      </c:pt>
                      <c:pt idx="109">
                        <c:v>0.27119981627015427</c:v>
                      </c:pt>
                      <c:pt idx="110">
                        <c:v>0.27620405761177819</c:v>
                      </c:pt>
                      <c:pt idx="111">
                        <c:v>0.28178513508212893</c:v>
                      </c:pt>
                      <c:pt idx="112">
                        <c:v>0.29654347623476501</c:v>
                      </c:pt>
                      <c:pt idx="113">
                        <c:v>0.30860856645342671</c:v>
                      </c:pt>
                      <c:pt idx="114">
                        <c:v>0.30637575187756533</c:v>
                      </c:pt>
                      <c:pt idx="115">
                        <c:v>0.28246527524583986</c:v>
                      </c:pt>
                      <c:pt idx="116">
                        <c:v>0.27746064796027908</c:v>
                      </c:pt>
                      <c:pt idx="117">
                        <c:v>0.28520883633417354</c:v>
                      </c:pt>
                      <c:pt idx="118">
                        <c:v>0.29133305391281922</c:v>
                      </c:pt>
                      <c:pt idx="119">
                        <c:v>0.28238200442848593</c:v>
                      </c:pt>
                      <c:pt idx="120">
                        <c:v>0.30928116417268003</c:v>
                      </c:pt>
                      <c:pt idx="121">
                        <c:v>0.29675098481892259</c:v>
                      </c:pt>
                      <c:pt idx="122">
                        <c:v>0.30812025044735203</c:v>
                      </c:pt>
                      <c:pt idx="123">
                        <c:v>0.29929133739474678</c:v>
                      </c:pt>
                      <c:pt idx="124">
                        <c:v>0.30693407864177175</c:v>
                      </c:pt>
                      <c:pt idx="125">
                        <c:v>0.29556945812064001</c:v>
                      </c:pt>
                      <c:pt idx="126">
                        <c:v>0.29430666745175854</c:v>
                      </c:pt>
                      <c:pt idx="127">
                        <c:v>0.32055586758753324</c:v>
                      </c:pt>
                      <c:pt idx="128">
                        <c:v>0.30988336267381206</c:v>
                      </c:pt>
                      <c:pt idx="129">
                        <c:v>0.30424634348677509</c:v>
                      </c:pt>
                      <c:pt idx="130">
                        <c:v>0.30073182787390795</c:v>
                      </c:pt>
                      <c:pt idx="131">
                        <c:v>0.30559619447313646</c:v>
                      </c:pt>
                      <c:pt idx="132">
                        <c:v>0.30415235163418808</c:v>
                      </c:pt>
                      <c:pt idx="133">
                        <c:v>0.30626653108819085</c:v>
                      </c:pt>
                      <c:pt idx="134">
                        <c:v>0.29345794975773637</c:v>
                      </c:pt>
                      <c:pt idx="135">
                        <c:v>0.28797445122593468</c:v>
                      </c:pt>
                      <c:pt idx="136">
                        <c:v>0.28045606569770876</c:v>
                      </c:pt>
                      <c:pt idx="137">
                        <c:v>0.28963554547704673</c:v>
                      </c:pt>
                      <c:pt idx="138">
                        <c:v>0.29435698347649059</c:v>
                      </c:pt>
                      <c:pt idx="139">
                        <c:v>0.29409474506104971</c:v>
                      </c:pt>
                      <c:pt idx="140">
                        <c:v>0.29429860456181195</c:v>
                      </c:pt>
                      <c:pt idx="141">
                        <c:v>0.28880124199126278</c:v>
                      </c:pt>
                      <c:pt idx="142">
                        <c:v>0.31216202530580173</c:v>
                      </c:pt>
                      <c:pt idx="143">
                        <c:v>0.30103226002196803</c:v>
                      </c:pt>
                      <c:pt idx="144">
                        <c:v>0.3188189946898296</c:v>
                      </c:pt>
                      <c:pt idx="145">
                        <c:v>0.30914738577170542</c:v>
                      </c:pt>
                      <c:pt idx="146">
                        <c:v>0.30440787896882671</c:v>
                      </c:pt>
                      <c:pt idx="147">
                        <c:v>0.287089527117109</c:v>
                      </c:pt>
                      <c:pt idx="148">
                        <c:v>0.29157914190301298</c:v>
                      </c:pt>
                      <c:pt idx="149">
                        <c:v>0.28723379401354893</c:v>
                      </c:pt>
                      <c:pt idx="150">
                        <c:v>0.27866678985246912</c:v>
                      </c:pt>
                      <c:pt idx="151">
                        <c:v>0.28269711242711359</c:v>
                      </c:pt>
                      <c:pt idx="152">
                        <c:v>0.27777061531089114</c:v>
                      </c:pt>
                      <c:pt idx="153">
                        <c:v>0.27918789904968461</c:v>
                      </c:pt>
                      <c:pt idx="154">
                        <c:v>0.28017045866175061</c:v>
                      </c:pt>
                      <c:pt idx="155">
                        <c:v>0.27582455761105024</c:v>
                      </c:pt>
                      <c:pt idx="156">
                        <c:v>0.27378274621505078</c:v>
                      </c:pt>
                      <c:pt idx="157">
                        <c:v>0.25959750218324612</c:v>
                      </c:pt>
                      <c:pt idx="158">
                        <c:v>0.25280198430370121</c:v>
                      </c:pt>
                      <c:pt idx="159">
                        <c:v>0.24526172895955331</c:v>
                      </c:pt>
                      <c:pt idx="160">
                        <c:v>0.23520764802144545</c:v>
                      </c:pt>
                      <c:pt idx="161">
                        <c:v>0.23689175599366205</c:v>
                      </c:pt>
                      <c:pt idx="162">
                        <c:v>0.24033196515057356</c:v>
                      </c:pt>
                      <c:pt idx="163">
                        <c:v>0.24924928919492895</c:v>
                      </c:pt>
                      <c:pt idx="164">
                        <c:v>0.24044878047396079</c:v>
                      </c:pt>
                      <c:pt idx="165">
                        <c:v>0.23756128185241926</c:v>
                      </c:pt>
                    </c:numCache>
                  </c:numRef>
                </c:val>
                <c:smooth val="0"/>
                <c:extLst xmlns:c15="http://schemas.microsoft.com/office/drawing/2012/chart">
                  <c:ext xmlns:c16="http://schemas.microsoft.com/office/drawing/2014/chart" uri="{C3380CC4-5D6E-409C-BE32-E72D297353CC}">
                    <c16:uniqueId val="{00000012-E1F9-4942-AFEF-9DEA3121B023}"/>
                  </c:ext>
                </c:extLst>
              </c15:ser>
            </c15:filteredLineSeries>
            <c15:filteredLineSeries>
              <c15:ser>
                <c:idx val="18"/>
                <c:order val="18"/>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VolTermStruct'!$T$13:$T$178</c15:sqref>
                        </c15:formulaRef>
                      </c:ext>
                    </c:extLst>
                    <c:numCache>
                      <c:formatCode>0.0000</c:formatCode>
                      <c:ptCount val="166"/>
                      <c:pt idx="0">
                        <c:v>0.18963917633401484</c:v>
                      </c:pt>
                      <c:pt idx="1">
                        <c:v>0.18810625648401727</c:v>
                      </c:pt>
                      <c:pt idx="2">
                        <c:v>0.18147072350869595</c:v>
                      </c:pt>
                      <c:pt idx="3">
                        <c:v>0.18034490509312556</c:v>
                      </c:pt>
                      <c:pt idx="4">
                        <c:v>0.18584833535973774</c:v>
                      </c:pt>
                      <c:pt idx="5">
                        <c:v>0.1827170946204365</c:v>
                      </c:pt>
                      <c:pt idx="6">
                        <c:v>0.18383325828258498</c:v>
                      </c:pt>
                      <c:pt idx="7">
                        <c:v>0.18327278966154995</c:v>
                      </c:pt>
                      <c:pt idx="8">
                        <c:v>0.20773414433731721</c:v>
                      </c:pt>
                      <c:pt idx="9">
                        <c:v>0.22748730893424329</c:v>
                      </c:pt>
                      <c:pt idx="10">
                        <c:v>0.28070617154371313</c:v>
                      </c:pt>
                      <c:pt idx="11">
                        <c:v>0.40243933425793155</c:v>
                      </c:pt>
                      <c:pt idx="12">
                        <c:v>0.32872314149125414</c:v>
                      </c:pt>
                      <c:pt idx="13">
                        <c:v>0.34967979834719043</c:v>
                      </c:pt>
                      <c:pt idx="14">
                        <c:v>0.33923243857658059</c:v>
                      </c:pt>
                      <c:pt idx="15">
                        <c:v>0.31089325765490616</c:v>
                      </c:pt>
                      <c:pt idx="16">
                        <c:v>0.34317081416102946</c:v>
                      </c:pt>
                      <c:pt idx="17">
                        <c:v>0.31827020092756736</c:v>
                      </c:pt>
                      <c:pt idx="18">
                        <c:v>0.32494851846531242</c:v>
                      </c:pt>
                      <c:pt idx="19">
                        <c:v>0.33773172978971239</c:v>
                      </c:pt>
                      <c:pt idx="20">
                        <c:v>0.31458759088844779</c:v>
                      </c:pt>
                      <c:pt idx="21">
                        <c:v>0.30315459824759444</c:v>
                      </c:pt>
                      <c:pt idx="22">
                        <c:v>0.29709467406366125</c:v>
                      </c:pt>
                      <c:pt idx="23">
                        <c:v>0.29218615384423519</c:v>
                      </c:pt>
                      <c:pt idx="24">
                        <c:v>0.31749340067793619</c:v>
                      </c:pt>
                      <c:pt idx="25">
                        <c:v>0.30880164562637674</c:v>
                      </c:pt>
                      <c:pt idx="26">
                        <c:v>0.30513097764990982</c:v>
                      </c:pt>
                      <c:pt idx="27">
                        <c:v>0.3022172359079553</c:v>
                      </c:pt>
                      <c:pt idx="28">
                        <c:v>0.29975021326023754</c:v>
                      </c:pt>
                      <c:pt idx="29">
                        <c:v>0.28676718806764878</c:v>
                      </c:pt>
                      <c:pt idx="30">
                        <c:v>0.29521984476628566</c:v>
                      </c:pt>
                      <c:pt idx="31">
                        <c:v>0.29060179706620343</c:v>
                      </c:pt>
                      <c:pt idx="32">
                        <c:v>0.29155350007649738</c:v>
                      </c:pt>
                      <c:pt idx="33">
                        <c:v>0.28778769486464501</c:v>
                      </c:pt>
                      <c:pt idx="34">
                        <c:v>0.28883554154361157</c:v>
                      </c:pt>
                      <c:pt idx="35">
                        <c:v>0.29838925239922959</c:v>
                      </c:pt>
                      <c:pt idx="36">
                        <c:v>0.30618005837678425</c:v>
                      </c:pt>
                      <c:pt idx="37">
                        <c:v>0.29564057528193999</c:v>
                      </c:pt>
                      <c:pt idx="38">
                        <c:v>0.30034950674263633</c:v>
                      </c:pt>
                      <c:pt idx="39">
                        <c:v>0.29369832923210898</c:v>
                      </c:pt>
                      <c:pt idx="40">
                        <c:v>0.29615875250811963</c:v>
                      </c:pt>
                      <c:pt idx="41">
                        <c:v>0.28120442298560316</c:v>
                      </c:pt>
                      <c:pt idx="42">
                        <c:v>0.28948448439419561</c:v>
                      </c:pt>
                      <c:pt idx="43">
                        <c:v>0.28378974910988819</c:v>
                      </c:pt>
                      <c:pt idx="44">
                        <c:v>0.26565877564209356</c:v>
                      </c:pt>
                      <c:pt idx="45">
                        <c:v>0.26847411004629196</c:v>
                      </c:pt>
                      <c:pt idx="46">
                        <c:v>0.26511852200681085</c:v>
                      </c:pt>
                      <c:pt idx="47">
                        <c:v>0.26452324121609927</c:v>
                      </c:pt>
                      <c:pt idx="48">
                        <c:v>0.26459193225700761</c:v>
                      </c:pt>
                      <c:pt idx="49">
                        <c:v>0.27192276588628461</c:v>
                      </c:pt>
                      <c:pt idx="50">
                        <c:v>0.27818091730350891</c:v>
                      </c:pt>
                      <c:pt idx="51">
                        <c:v>0.27689045579590704</c:v>
                      </c:pt>
                      <c:pt idx="52">
                        <c:v>0.27494711087006984</c:v>
                      </c:pt>
                      <c:pt idx="53">
                        <c:v>0.27460100335380017</c:v>
                      </c:pt>
                      <c:pt idx="54">
                        <c:v>0.27786592977631663</c:v>
                      </c:pt>
                      <c:pt idx="55">
                        <c:v>0.28307299587155971</c:v>
                      </c:pt>
                      <c:pt idx="56">
                        <c:v>0.29521358229966693</c:v>
                      </c:pt>
                      <c:pt idx="57">
                        <c:v>0.28980953102858109</c:v>
                      </c:pt>
                      <c:pt idx="58">
                        <c:v>0.29860588137423333</c:v>
                      </c:pt>
                      <c:pt idx="59">
                        <c:v>0.29513480226476224</c:v>
                      </c:pt>
                      <c:pt idx="60">
                        <c:v>0.29361728359521272</c:v>
                      </c:pt>
                      <c:pt idx="61">
                        <c:v>0.28947973117684678</c:v>
                      </c:pt>
                      <c:pt idx="62">
                        <c:v>0.28265913248971253</c:v>
                      </c:pt>
                      <c:pt idx="63">
                        <c:v>0.27526774966159984</c:v>
                      </c:pt>
                      <c:pt idx="64">
                        <c:v>0.26550066597152933</c:v>
                      </c:pt>
                      <c:pt idx="65">
                        <c:v>0.25844024306541558</c:v>
                      </c:pt>
                      <c:pt idx="66">
                        <c:v>0.25247269081366019</c:v>
                      </c:pt>
                      <c:pt idx="67">
                        <c:v>0.25863361861424822</c:v>
                      </c:pt>
                      <c:pt idx="68">
                        <c:v>0.25651204860303067</c:v>
                      </c:pt>
                      <c:pt idx="69">
                        <c:v>0.26051697908236587</c:v>
                      </c:pt>
                      <c:pt idx="70">
                        <c:v>0.26295728456346312</c:v>
                      </c:pt>
                      <c:pt idx="71">
                        <c:v>0.27009093094075104</c:v>
                      </c:pt>
                      <c:pt idx="72">
                        <c:v>0.25907076627205733</c:v>
                      </c:pt>
                      <c:pt idx="73">
                        <c:v>0.25212686998663741</c:v>
                      </c:pt>
                      <c:pt idx="74">
                        <c:v>0.24920442638694609</c:v>
                      </c:pt>
                      <c:pt idx="75">
                        <c:v>0.24096364847733623</c:v>
                      </c:pt>
                      <c:pt idx="76">
                        <c:v>0.23580846622332985</c:v>
                      </c:pt>
                      <c:pt idx="77">
                        <c:v>0.2346549764124623</c:v>
                      </c:pt>
                      <c:pt idx="78">
                        <c:v>0.23503624960652869</c:v>
                      </c:pt>
                      <c:pt idx="79">
                        <c:v>0.23869511610732178</c:v>
                      </c:pt>
                      <c:pt idx="80">
                        <c:v>0.24472857038166126</c:v>
                      </c:pt>
                      <c:pt idx="81">
                        <c:v>0.24404653097418882</c:v>
                      </c:pt>
                      <c:pt idx="82">
                        <c:v>0.24104473122694353</c:v>
                      </c:pt>
                      <c:pt idx="83">
                        <c:v>0.23924750568825673</c:v>
                      </c:pt>
                      <c:pt idx="84">
                        <c:v>0.24241582357159761</c:v>
                      </c:pt>
                      <c:pt idx="85">
                        <c:v>0.24357379587547004</c:v>
                      </c:pt>
                      <c:pt idx="86">
                        <c:v>0.2412603091670055</c:v>
                      </c:pt>
                      <c:pt idx="87">
                        <c:v>0.24779404382075099</c:v>
                      </c:pt>
                      <c:pt idx="88">
                        <c:v>0.25257949896314058</c:v>
                      </c:pt>
                      <c:pt idx="89">
                        <c:v>0.26285329964390958</c:v>
                      </c:pt>
                      <c:pt idx="90">
                        <c:v>0.25906788103283307</c:v>
                      </c:pt>
                      <c:pt idx="91">
                        <c:v>0.25542078871943796</c:v>
                      </c:pt>
                      <c:pt idx="92">
                        <c:v>0.25245614404150452</c:v>
                      </c:pt>
                      <c:pt idx="93">
                        <c:v>0.24690388262519444</c:v>
                      </c:pt>
                      <c:pt idx="94">
                        <c:v>0.2439849961885171</c:v>
                      </c:pt>
                      <c:pt idx="95">
                        <c:v>0.25062195119105946</c:v>
                      </c:pt>
                      <c:pt idx="96">
                        <c:v>0.25559474239869556</c:v>
                      </c:pt>
                      <c:pt idx="97">
                        <c:v>0.25693820386562838</c:v>
                      </c:pt>
                      <c:pt idx="98">
                        <c:v>0.25369013364143017</c:v>
                      </c:pt>
                      <c:pt idx="99">
                        <c:v>0.28117251588066666</c:v>
                      </c:pt>
                      <c:pt idx="100">
                        <c:v>0.2622116518258597</c:v>
                      </c:pt>
                      <c:pt idx="101">
                        <c:v>0.27014438399129942</c:v>
                      </c:pt>
                      <c:pt idx="102">
                        <c:v>0.28186769331266315</c:v>
                      </c:pt>
                      <c:pt idx="103">
                        <c:v>0.27821319947836071</c:v>
                      </c:pt>
                      <c:pt idx="104">
                        <c:v>0.27349550151204716</c:v>
                      </c:pt>
                      <c:pt idx="105">
                        <c:v>0.27206864199383252</c:v>
                      </c:pt>
                      <c:pt idx="106">
                        <c:v>0.27678161402119739</c:v>
                      </c:pt>
                      <c:pt idx="107">
                        <c:v>0.29038138369878624</c:v>
                      </c:pt>
                      <c:pt idx="108">
                        <c:v>0.26600440427834987</c:v>
                      </c:pt>
                      <c:pt idx="109">
                        <c:v>0.27116734230393463</c:v>
                      </c:pt>
                      <c:pt idx="110">
                        <c:v>0.27574494156236756</c:v>
                      </c:pt>
                      <c:pt idx="111">
                        <c:v>0.28075440047730815</c:v>
                      </c:pt>
                      <c:pt idx="112">
                        <c:v>0.29515021937785307</c:v>
                      </c:pt>
                      <c:pt idx="113">
                        <c:v>0.30715660803674538</c:v>
                      </c:pt>
                      <c:pt idx="114">
                        <c:v>0.30531560751091097</c:v>
                      </c:pt>
                      <c:pt idx="115">
                        <c:v>0.28199323208951471</c:v>
                      </c:pt>
                      <c:pt idx="116">
                        <c:v>0.27774733105420385</c:v>
                      </c:pt>
                      <c:pt idx="117">
                        <c:v>0.28542738559195446</c:v>
                      </c:pt>
                      <c:pt idx="118">
                        <c:v>0.29082808702044111</c:v>
                      </c:pt>
                      <c:pt idx="119">
                        <c:v>0.28178733781301579</c:v>
                      </c:pt>
                      <c:pt idx="120">
                        <c:v>0.30759211287155319</c:v>
                      </c:pt>
                      <c:pt idx="121">
                        <c:v>0.29516029279841471</c:v>
                      </c:pt>
                      <c:pt idx="122">
                        <c:v>0.30857201140579027</c:v>
                      </c:pt>
                      <c:pt idx="123">
                        <c:v>0.29981337385407769</c:v>
                      </c:pt>
                      <c:pt idx="124">
                        <c:v>0.3059585284819461</c:v>
                      </c:pt>
                      <c:pt idx="125">
                        <c:v>0.29492306809420166</c:v>
                      </c:pt>
                      <c:pt idx="126">
                        <c:v>0.29386802352693653</c:v>
                      </c:pt>
                      <c:pt idx="127">
                        <c:v>0.31856374978233803</c:v>
                      </c:pt>
                      <c:pt idx="128">
                        <c:v>0.30688044004534826</c:v>
                      </c:pt>
                      <c:pt idx="129">
                        <c:v>0.30230839581264696</c:v>
                      </c:pt>
                      <c:pt idx="130">
                        <c:v>0.29892443579617661</c:v>
                      </c:pt>
                      <c:pt idx="131">
                        <c:v>0.30332266178270079</c:v>
                      </c:pt>
                      <c:pt idx="132">
                        <c:v>0.3021620330712157</c:v>
                      </c:pt>
                      <c:pt idx="133">
                        <c:v>0.3056967853803193</c:v>
                      </c:pt>
                      <c:pt idx="134">
                        <c:v>0.29230629628974175</c:v>
                      </c:pt>
                      <c:pt idx="135">
                        <c:v>0.28767649939861839</c:v>
                      </c:pt>
                      <c:pt idx="136">
                        <c:v>0.28030594643435724</c:v>
                      </c:pt>
                      <c:pt idx="137">
                        <c:v>0.28923530687057231</c:v>
                      </c:pt>
                      <c:pt idx="138">
                        <c:v>0.29348647966973423</c:v>
                      </c:pt>
                      <c:pt idx="139">
                        <c:v>0.29317075288284211</c:v>
                      </c:pt>
                      <c:pt idx="140">
                        <c:v>0.29369322767937028</c:v>
                      </c:pt>
                      <c:pt idx="141">
                        <c:v>0.28913783659027636</c:v>
                      </c:pt>
                      <c:pt idx="142">
                        <c:v>0.31114860369475278</c:v>
                      </c:pt>
                      <c:pt idx="143">
                        <c:v>0.30047979123837909</c:v>
                      </c:pt>
                      <c:pt idx="144">
                        <c:v>0.31695626835423962</c:v>
                      </c:pt>
                      <c:pt idx="145">
                        <c:v>0.30782563329772827</c:v>
                      </c:pt>
                      <c:pt idx="146">
                        <c:v>0.30408116421929199</c:v>
                      </c:pt>
                      <c:pt idx="147">
                        <c:v>0.28675980434225878</c:v>
                      </c:pt>
                      <c:pt idx="148">
                        <c:v>0.29221240202001847</c:v>
                      </c:pt>
                      <c:pt idx="149">
                        <c:v>0.28702753996111113</c:v>
                      </c:pt>
                      <c:pt idx="150">
                        <c:v>0.27955914157685197</c:v>
                      </c:pt>
                      <c:pt idx="151">
                        <c:v>0.28264537069159001</c:v>
                      </c:pt>
                      <c:pt idx="152">
                        <c:v>0.27836052168367004</c:v>
                      </c:pt>
                      <c:pt idx="153">
                        <c:v>0.27966733548939832</c:v>
                      </c:pt>
                      <c:pt idx="154">
                        <c:v>0.28078971481913806</c:v>
                      </c:pt>
                      <c:pt idx="155">
                        <c:v>0.27627502165202733</c:v>
                      </c:pt>
                      <c:pt idx="156">
                        <c:v>0.27444265780470245</c:v>
                      </c:pt>
                      <c:pt idx="157">
                        <c:v>0.26011641054261331</c:v>
                      </c:pt>
                      <c:pt idx="158">
                        <c:v>0.25373040552802045</c:v>
                      </c:pt>
                      <c:pt idx="159">
                        <c:v>0.24626351103686303</c:v>
                      </c:pt>
                      <c:pt idx="160">
                        <c:v>0.23651620485661692</c:v>
                      </c:pt>
                      <c:pt idx="161">
                        <c:v>0.23806180226661275</c:v>
                      </c:pt>
                      <c:pt idx="162">
                        <c:v>0.24138189610258939</c:v>
                      </c:pt>
                      <c:pt idx="163">
                        <c:v>0.24980144903159049</c:v>
                      </c:pt>
                      <c:pt idx="164">
                        <c:v>0.24134483503657711</c:v>
                      </c:pt>
                      <c:pt idx="165">
                        <c:v>0.23801298092305917</c:v>
                      </c:pt>
                    </c:numCache>
                  </c:numRef>
                </c:val>
                <c:smooth val="0"/>
                <c:extLst xmlns:c15="http://schemas.microsoft.com/office/drawing/2012/chart">
                  <c:ext xmlns:c16="http://schemas.microsoft.com/office/drawing/2014/chart" uri="{C3380CC4-5D6E-409C-BE32-E72D297353CC}">
                    <c16:uniqueId val="{00000013-E1F9-4942-AFEF-9DEA3121B023}"/>
                  </c:ext>
                </c:extLst>
              </c15:ser>
            </c15:filteredLineSeries>
            <c15:filteredLineSeries>
              <c15:ser>
                <c:idx val="19"/>
                <c:order val="19"/>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VolTermStruct'!$U$13:$U$178</c15:sqref>
                        </c15:formulaRef>
                      </c:ext>
                    </c:extLst>
                    <c:numCache>
                      <c:formatCode>0.0000</c:formatCode>
                      <c:ptCount val="166"/>
                      <c:pt idx="0">
                        <c:v>0.1915608481733645</c:v>
                      </c:pt>
                      <c:pt idx="1">
                        <c:v>0.18993326366471064</c:v>
                      </c:pt>
                      <c:pt idx="2">
                        <c:v>0.1833180811079981</c:v>
                      </c:pt>
                      <c:pt idx="3">
                        <c:v>0.18210284791664724</c:v>
                      </c:pt>
                      <c:pt idx="4">
                        <c:v>0.18730581651175315</c:v>
                      </c:pt>
                      <c:pt idx="5">
                        <c:v>0.18402307582848296</c:v>
                      </c:pt>
                      <c:pt idx="6">
                        <c:v>0.18571448289416062</c:v>
                      </c:pt>
                      <c:pt idx="7">
                        <c:v>0.18480534807031981</c:v>
                      </c:pt>
                      <c:pt idx="8">
                        <c:v>0.20853235895273384</c:v>
                      </c:pt>
                      <c:pt idx="9">
                        <c:v>0.22800325926717008</c:v>
                      </c:pt>
                      <c:pt idx="10">
                        <c:v>0.28026455960473129</c:v>
                      </c:pt>
                      <c:pt idx="11">
                        <c:v>0.4045615691991396</c:v>
                      </c:pt>
                      <c:pt idx="12">
                        <c:v>0.3326695951022724</c:v>
                      </c:pt>
                      <c:pt idx="13">
                        <c:v>0.35425119294554708</c:v>
                      </c:pt>
                      <c:pt idx="14">
                        <c:v>0.34127171455604111</c:v>
                      </c:pt>
                      <c:pt idx="15">
                        <c:v>0.31180759743737602</c:v>
                      </c:pt>
                      <c:pt idx="16">
                        <c:v>0.34177630810394366</c:v>
                      </c:pt>
                      <c:pt idx="17">
                        <c:v>0.31724275396348467</c:v>
                      </c:pt>
                      <c:pt idx="18">
                        <c:v>0.32314886621855254</c:v>
                      </c:pt>
                      <c:pt idx="19">
                        <c:v>0.33457749574554968</c:v>
                      </c:pt>
                      <c:pt idx="20">
                        <c:v>0.31184379790163252</c:v>
                      </c:pt>
                      <c:pt idx="21">
                        <c:v>0.30072022597569825</c:v>
                      </c:pt>
                      <c:pt idx="22">
                        <c:v>0.29504839648885006</c:v>
                      </c:pt>
                      <c:pt idx="23">
                        <c:v>0.29036078296163614</c:v>
                      </c:pt>
                      <c:pt idx="24">
                        <c:v>0.31497059743081335</c:v>
                      </c:pt>
                      <c:pt idx="25">
                        <c:v>0.30482570037078682</c:v>
                      </c:pt>
                      <c:pt idx="26">
                        <c:v>0.30116074776593449</c:v>
                      </c:pt>
                      <c:pt idx="27">
                        <c:v>0.29796077759127471</c:v>
                      </c:pt>
                      <c:pt idx="28">
                        <c:v>0.29549351013809427</c:v>
                      </c:pt>
                      <c:pt idx="29">
                        <c:v>0.28348064920576482</c:v>
                      </c:pt>
                      <c:pt idx="30">
                        <c:v>0.29122488659616225</c:v>
                      </c:pt>
                      <c:pt idx="31">
                        <c:v>0.28701091139793572</c:v>
                      </c:pt>
                      <c:pt idx="32">
                        <c:v>0.28791476048588049</c:v>
                      </c:pt>
                      <c:pt idx="33">
                        <c:v>0.28461806611005125</c:v>
                      </c:pt>
                      <c:pt idx="34">
                        <c:v>0.28504851776388784</c:v>
                      </c:pt>
                      <c:pt idx="35">
                        <c:v>0.29374985000817189</c:v>
                      </c:pt>
                      <c:pt idx="36">
                        <c:v>0.30143155423627754</c:v>
                      </c:pt>
                      <c:pt idx="37">
                        <c:v>0.29172942431491561</c:v>
                      </c:pt>
                      <c:pt idx="38">
                        <c:v>0.29607276846673952</c:v>
                      </c:pt>
                      <c:pt idx="39">
                        <c:v>0.28942044933118799</c:v>
                      </c:pt>
                      <c:pt idx="40">
                        <c:v>0.29147527483373681</c:v>
                      </c:pt>
                      <c:pt idx="41">
                        <c:v>0.27796828623251801</c:v>
                      </c:pt>
                      <c:pt idx="42">
                        <c:v>0.28711554065396505</c:v>
                      </c:pt>
                      <c:pt idx="43">
                        <c:v>0.28456453898214024</c:v>
                      </c:pt>
                      <c:pt idx="44">
                        <c:v>0.26836666665118181</c:v>
                      </c:pt>
                      <c:pt idx="45">
                        <c:v>0.27236984020286187</c:v>
                      </c:pt>
                      <c:pt idx="46">
                        <c:v>0.26942647273523096</c:v>
                      </c:pt>
                      <c:pt idx="47">
                        <c:v>0.26817580133953428</c:v>
                      </c:pt>
                      <c:pt idx="48">
                        <c:v>0.26825429987158822</c:v>
                      </c:pt>
                      <c:pt idx="49">
                        <c:v>0.27503826890337785</c:v>
                      </c:pt>
                      <c:pt idx="50">
                        <c:v>0.28193993096964126</c:v>
                      </c:pt>
                      <c:pt idx="51">
                        <c:v>0.28051706553750311</c:v>
                      </c:pt>
                      <c:pt idx="52">
                        <c:v>0.27844098894028996</c:v>
                      </c:pt>
                      <c:pt idx="53">
                        <c:v>0.27770838398481734</c:v>
                      </c:pt>
                      <c:pt idx="54">
                        <c:v>0.2807836735886507</c:v>
                      </c:pt>
                      <c:pt idx="55">
                        <c:v>0.28593902030238916</c:v>
                      </c:pt>
                      <c:pt idx="56">
                        <c:v>0.29845392434807932</c:v>
                      </c:pt>
                      <c:pt idx="57">
                        <c:v>0.29270387586672542</c:v>
                      </c:pt>
                      <c:pt idx="58">
                        <c:v>0.30171798575591152</c:v>
                      </c:pt>
                      <c:pt idx="59">
                        <c:v>0.29749643970459189</c:v>
                      </c:pt>
                      <c:pt idx="60">
                        <c:v>0.29646352374654478</c:v>
                      </c:pt>
                      <c:pt idx="61">
                        <c:v>0.29268278712093015</c:v>
                      </c:pt>
                      <c:pt idx="62">
                        <c:v>0.28527184958823915</c:v>
                      </c:pt>
                      <c:pt idx="63">
                        <c:v>0.27766458698332463</c:v>
                      </c:pt>
                      <c:pt idx="64">
                        <c:v>0.26849004927783382</c:v>
                      </c:pt>
                      <c:pt idx="65">
                        <c:v>0.26136782093903654</c:v>
                      </c:pt>
                      <c:pt idx="66">
                        <c:v>0.25469119613760838</c:v>
                      </c:pt>
                      <c:pt idx="67">
                        <c:v>0.26030842625078049</c:v>
                      </c:pt>
                      <c:pt idx="68">
                        <c:v>0.25746848744699913</c:v>
                      </c:pt>
                      <c:pt idx="69">
                        <c:v>0.26106435186915683</c:v>
                      </c:pt>
                      <c:pt idx="70">
                        <c:v>0.26193154677590463</c:v>
                      </c:pt>
                      <c:pt idx="71">
                        <c:v>0.26811026617455813</c:v>
                      </c:pt>
                      <c:pt idx="72">
                        <c:v>0.25745412069549323</c:v>
                      </c:pt>
                      <c:pt idx="73">
                        <c:v>0.25048085315850471</c:v>
                      </c:pt>
                      <c:pt idx="74">
                        <c:v>0.24801310222428369</c:v>
                      </c:pt>
                      <c:pt idx="75">
                        <c:v>0.24037593287286352</c:v>
                      </c:pt>
                      <c:pt idx="76">
                        <c:v>0.23349523612769732</c:v>
                      </c:pt>
                      <c:pt idx="77">
                        <c:v>0.23320193585865515</c:v>
                      </c:pt>
                      <c:pt idx="78">
                        <c:v>0.23321505114426977</c:v>
                      </c:pt>
                      <c:pt idx="79">
                        <c:v>0.23672946048870089</c:v>
                      </c:pt>
                      <c:pt idx="80">
                        <c:v>0.2424949440248943</c:v>
                      </c:pt>
                      <c:pt idx="81">
                        <c:v>0.24160137421607666</c:v>
                      </c:pt>
                      <c:pt idx="82">
                        <c:v>0.23850178312068979</c:v>
                      </c:pt>
                      <c:pt idx="83">
                        <c:v>0.23694263595052401</c:v>
                      </c:pt>
                      <c:pt idx="84">
                        <c:v>0.24017720559933081</c:v>
                      </c:pt>
                      <c:pt idx="85">
                        <c:v>0.24144416085938233</c:v>
                      </c:pt>
                      <c:pt idx="86">
                        <c:v>0.23929771863279256</c:v>
                      </c:pt>
                      <c:pt idx="87">
                        <c:v>0.24568919005446202</c:v>
                      </c:pt>
                      <c:pt idx="88">
                        <c:v>0.25077780354539952</c:v>
                      </c:pt>
                      <c:pt idx="89">
                        <c:v>0.26261993405791351</c:v>
                      </c:pt>
                      <c:pt idx="90">
                        <c:v>0.25817963734820404</c:v>
                      </c:pt>
                      <c:pt idx="91">
                        <c:v>0.25499228619938469</c:v>
                      </c:pt>
                      <c:pt idx="92">
                        <c:v>0.25182867791550118</c:v>
                      </c:pt>
                      <c:pt idx="93">
                        <c:v>0.2471122462037311</c:v>
                      </c:pt>
                      <c:pt idx="94">
                        <c:v>0.24532791118852271</c:v>
                      </c:pt>
                      <c:pt idx="95">
                        <c:v>0.2514334636177839</c:v>
                      </c:pt>
                      <c:pt idx="96">
                        <c:v>0.25639446249730574</c:v>
                      </c:pt>
                      <c:pt idx="97">
                        <c:v>0.25771989150462921</c:v>
                      </c:pt>
                      <c:pt idx="98">
                        <c:v>0.2546658922095556</c:v>
                      </c:pt>
                      <c:pt idx="99">
                        <c:v>0.28377821984658946</c:v>
                      </c:pt>
                      <c:pt idx="100">
                        <c:v>0.26322317696548864</c:v>
                      </c:pt>
                      <c:pt idx="101">
                        <c:v>0.27364399302166997</c:v>
                      </c:pt>
                      <c:pt idx="102">
                        <c:v>0.28174319295068634</c:v>
                      </c:pt>
                      <c:pt idx="103">
                        <c:v>0.27869334802007351</c:v>
                      </c:pt>
                      <c:pt idx="104">
                        <c:v>0.27360194183840092</c:v>
                      </c:pt>
                      <c:pt idx="105">
                        <c:v>0.27304845652627396</c:v>
                      </c:pt>
                      <c:pt idx="106">
                        <c:v>0.27608362696909911</c:v>
                      </c:pt>
                      <c:pt idx="107">
                        <c:v>0.2883687498714097</c:v>
                      </c:pt>
                      <c:pt idx="108">
                        <c:v>0.26482821021435615</c:v>
                      </c:pt>
                      <c:pt idx="109">
                        <c:v>0.27113486833771505</c:v>
                      </c:pt>
                      <c:pt idx="110">
                        <c:v>0.27528582551295683</c:v>
                      </c:pt>
                      <c:pt idx="111">
                        <c:v>0.2797236658724872</c:v>
                      </c:pt>
                      <c:pt idx="112">
                        <c:v>0.29375696252094091</c:v>
                      </c:pt>
                      <c:pt idx="113">
                        <c:v>0.30570464962006388</c:v>
                      </c:pt>
                      <c:pt idx="114">
                        <c:v>0.30425546314425644</c:v>
                      </c:pt>
                      <c:pt idx="115">
                        <c:v>0.28152118893318945</c:v>
                      </c:pt>
                      <c:pt idx="116">
                        <c:v>0.27803401414812862</c:v>
                      </c:pt>
                      <c:pt idx="117">
                        <c:v>0.28564593484973544</c:v>
                      </c:pt>
                      <c:pt idx="118">
                        <c:v>0.29032312012806299</c:v>
                      </c:pt>
                      <c:pt idx="119">
                        <c:v>0.28117438291037272</c:v>
                      </c:pt>
                      <c:pt idx="120">
                        <c:v>0.30599993455978941</c:v>
                      </c:pt>
                      <c:pt idx="121">
                        <c:v>0.29380787355847321</c:v>
                      </c:pt>
                      <c:pt idx="122">
                        <c:v>0.30743842352546902</c:v>
                      </c:pt>
                      <c:pt idx="123">
                        <c:v>0.29846757575357863</c:v>
                      </c:pt>
                      <c:pt idx="124">
                        <c:v>0.30461671698438353</c:v>
                      </c:pt>
                      <c:pt idx="125">
                        <c:v>0.29405053234214096</c:v>
                      </c:pt>
                      <c:pt idx="126">
                        <c:v>0.29291276793623727</c:v>
                      </c:pt>
                      <c:pt idx="127">
                        <c:v>0.31653454137192166</c:v>
                      </c:pt>
                      <c:pt idx="128">
                        <c:v>0.30387751741688412</c:v>
                      </c:pt>
                      <c:pt idx="129">
                        <c:v>0.30037044813851854</c:v>
                      </c:pt>
                      <c:pt idx="130">
                        <c:v>0.29711704371844505</c:v>
                      </c:pt>
                      <c:pt idx="131">
                        <c:v>0.30104912909226478</c:v>
                      </c:pt>
                      <c:pt idx="132">
                        <c:v>0.30017171450824309</c:v>
                      </c:pt>
                      <c:pt idx="133">
                        <c:v>0.30512703967244764</c:v>
                      </c:pt>
                      <c:pt idx="134">
                        <c:v>0.29115464282174702</c:v>
                      </c:pt>
                      <c:pt idx="135">
                        <c:v>0.28737854757130199</c:v>
                      </c:pt>
                      <c:pt idx="136">
                        <c:v>0.28015582717100568</c:v>
                      </c:pt>
                      <c:pt idx="137">
                        <c:v>0.28883506826409783</c:v>
                      </c:pt>
                      <c:pt idx="138">
                        <c:v>0.29261597586297783</c:v>
                      </c:pt>
                      <c:pt idx="139">
                        <c:v>0.29224676070463446</c:v>
                      </c:pt>
                      <c:pt idx="140">
                        <c:v>0.29308785079692851</c:v>
                      </c:pt>
                      <c:pt idx="141">
                        <c:v>0.28947443118929</c:v>
                      </c:pt>
                      <c:pt idx="142">
                        <c:v>0.31013518208370372</c:v>
                      </c:pt>
                      <c:pt idx="143">
                        <c:v>0.29992732245479009</c:v>
                      </c:pt>
                      <c:pt idx="144">
                        <c:v>0.31509354201864942</c:v>
                      </c:pt>
                      <c:pt idx="145">
                        <c:v>0.30650388082375102</c:v>
                      </c:pt>
                      <c:pt idx="146">
                        <c:v>0.30375877951555325</c:v>
                      </c:pt>
                      <c:pt idx="147">
                        <c:v>0.28653877393362004</c:v>
                      </c:pt>
                      <c:pt idx="148">
                        <c:v>0.29195568442915493</c:v>
                      </c:pt>
                      <c:pt idx="149">
                        <c:v>0.28793159922928252</c:v>
                      </c:pt>
                      <c:pt idx="150">
                        <c:v>0.28018713420301444</c:v>
                      </c:pt>
                      <c:pt idx="151">
                        <c:v>0.2832979415719456</c:v>
                      </c:pt>
                      <c:pt idx="152">
                        <c:v>0.27924419573986747</c:v>
                      </c:pt>
                      <c:pt idx="153">
                        <c:v>0.28003726066694151</c:v>
                      </c:pt>
                      <c:pt idx="154">
                        <c:v>0.28140010537433924</c:v>
                      </c:pt>
                      <c:pt idx="155">
                        <c:v>0.27672548569300448</c:v>
                      </c:pt>
                      <c:pt idx="156">
                        <c:v>0.27510256939435418</c:v>
                      </c:pt>
                      <c:pt idx="157">
                        <c:v>0.26063531890198055</c:v>
                      </c:pt>
                      <c:pt idx="158">
                        <c:v>0.25465882675233981</c:v>
                      </c:pt>
                      <c:pt idx="159">
                        <c:v>0.24726529311417286</c:v>
                      </c:pt>
                      <c:pt idx="160">
                        <c:v>0.23782476169178857</c:v>
                      </c:pt>
                      <c:pt idx="161">
                        <c:v>0.23923184853956361</c:v>
                      </c:pt>
                      <c:pt idx="162">
                        <c:v>0.24243182705460536</c:v>
                      </c:pt>
                      <c:pt idx="163">
                        <c:v>0.25035360886825209</c:v>
                      </c:pt>
                      <c:pt idx="164">
                        <c:v>0.24224088959919354</c:v>
                      </c:pt>
                      <c:pt idx="165">
                        <c:v>0.23846467999369916</c:v>
                      </c:pt>
                    </c:numCache>
                  </c:numRef>
                </c:val>
                <c:smooth val="0"/>
                <c:extLst xmlns:c15="http://schemas.microsoft.com/office/drawing/2012/chart">
                  <c:ext xmlns:c16="http://schemas.microsoft.com/office/drawing/2014/chart" uri="{C3380CC4-5D6E-409C-BE32-E72D297353CC}">
                    <c16:uniqueId val="{00000014-E1F9-4942-AFEF-9DEA3121B023}"/>
                  </c:ext>
                </c:extLst>
              </c15:ser>
            </c15:filteredLineSeries>
            <c15:filteredLineSeries>
              <c15:ser>
                <c:idx val="20"/>
                <c:order val="20"/>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VolTermStruct'!$V$13:$V$178</c15:sqref>
                        </c15:formulaRef>
                      </c:ext>
                    </c:extLst>
                    <c:numCache>
                      <c:formatCode>0.0000</c:formatCode>
                      <c:ptCount val="166"/>
                      <c:pt idx="0">
                        <c:v>0.1934825200127139</c:v>
                      </c:pt>
                      <c:pt idx="1">
                        <c:v>0.19176027084540381</c:v>
                      </c:pt>
                      <c:pt idx="2">
                        <c:v>0.18516543870730004</c:v>
                      </c:pt>
                      <c:pt idx="3">
                        <c:v>0.18386079074016873</c:v>
                      </c:pt>
                      <c:pt idx="4">
                        <c:v>0.18876329766376843</c:v>
                      </c:pt>
                      <c:pt idx="5">
                        <c:v>0.18532905703652927</c:v>
                      </c:pt>
                      <c:pt idx="6">
                        <c:v>0.18759570750573606</c:v>
                      </c:pt>
                      <c:pt idx="7">
                        <c:v>0.18633790647908946</c:v>
                      </c:pt>
                      <c:pt idx="8">
                        <c:v>0.20933057356815038</c:v>
                      </c:pt>
                      <c:pt idx="9">
                        <c:v>0.22851920960009683</c:v>
                      </c:pt>
                      <c:pt idx="10">
                        <c:v>0.2798229476657495</c:v>
                      </c:pt>
                      <c:pt idx="11">
                        <c:v>0.40668380414034749</c:v>
                      </c:pt>
                      <c:pt idx="12">
                        <c:v>0.33465600582594074</c:v>
                      </c:pt>
                      <c:pt idx="13">
                        <c:v>0.3536554083855184</c:v>
                      </c:pt>
                      <c:pt idx="14">
                        <c:v>0.33869683490996372</c:v>
                      </c:pt>
                      <c:pt idx="15">
                        <c:v>0.30887077266470325</c:v>
                      </c:pt>
                      <c:pt idx="16">
                        <c:v>0.33782277479259759</c:v>
                      </c:pt>
                      <c:pt idx="17">
                        <c:v>0.3141583138241274</c:v>
                      </c:pt>
                      <c:pt idx="18">
                        <c:v>0.32013708422937204</c:v>
                      </c:pt>
                      <c:pt idx="19">
                        <c:v>0.33018235674947788</c:v>
                      </c:pt>
                      <c:pt idx="20">
                        <c:v>0.30910000491481759</c:v>
                      </c:pt>
                      <c:pt idx="21">
                        <c:v>0.29828585370380228</c:v>
                      </c:pt>
                      <c:pt idx="22">
                        <c:v>0.2930021189140391</c:v>
                      </c:pt>
                      <c:pt idx="23">
                        <c:v>0.28853541207903727</c:v>
                      </c:pt>
                      <c:pt idx="24">
                        <c:v>0.31244779418369084</c:v>
                      </c:pt>
                      <c:pt idx="25">
                        <c:v>0.30084975511519746</c:v>
                      </c:pt>
                      <c:pt idx="26">
                        <c:v>0.2971905178819596</c:v>
                      </c:pt>
                      <c:pt idx="27">
                        <c:v>0.29370431927459462</c:v>
                      </c:pt>
                      <c:pt idx="28">
                        <c:v>0.29123680701595156</c:v>
                      </c:pt>
                      <c:pt idx="29">
                        <c:v>0.28019411034388131</c:v>
                      </c:pt>
                      <c:pt idx="30">
                        <c:v>0.28722992842603934</c:v>
                      </c:pt>
                      <c:pt idx="31">
                        <c:v>0.2834200257296684</c:v>
                      </c:pt>
                      <c:pt idx="32">
                        <c:v>0.28427602089526405</c:v>
                      </c:pt>
                      <c:pt idx="33">
                        <c:v>0.28144843735545788</c:v>
                      </c:pt>
                      <c:pt idx="34">
                        <c:v>0.28126149398416461</c:v>
                      </c:pt>
                      <c:pt idx="35">
                        <c:v>0.2891104476171148</c:v>
                      </c:pt>
                      <c:pt idx="36">
                        <c:v>0.29668305009577139</c:v>
                      </c:pt>
                      <c:pt idx="37">
                        <c:v>0.28781827334789173</c:v>
                      </c:pt>
                      <c:pt idx="38">
                        <c:v>0.29373917642954889</c:v>
                      </c:pt>
                      <c:pt idx="39">
                        <c:v>0.28925927330470608</c:v>
                      </c:pt>
                      <c:pt idx="40">
                        <c:v>0.29325070452781188</c:v>
                      </c:pt>
                      <c:pt idx="41">
                        <c:v>0.28226878101917074</c:v>
                      </c:pt>
                      <c:pt idx="42">
                        <c:v>0.29147762675370914</c:v>
                      </c:pt>
                      <c:pt idx="43">
                        <c:v>0.28873709196157377</c:v>
                      </c:pt>
                      <c:pt idx="44">
                        <c:v>0.27213487326695734</c:v>
                      </c:pt>
                      <c:pt idx="45">
                        <c:v>0.27626557035943128</c:v>
                      </c:pt>
                      <c:pt idx="46">
                        <c:v>0.27373442346365051</c:v>
                      </c:pt>
                      <c:pt idx="47">
                        <c:v>0.27182836146296879</c:v>
                      </c:pt>
                      <c:pt idx="48">
                        <c:v>0.27191666748616833</c:v>
                      </c:pt>
                      <c:pt idx="49">
                        <c:v>0.27815377192047069</c:v>
                      </c:pt>
                      <c:pt idx="50">
                        <c:v>0.28569894463577317</c:v>
                      </c:pt>
                      <c:pt idx="51">
                        <c:v>0.28414367527909878</c:v>
                      </c:pt>
                      <c:pt idx="52">
                        <c:v>0.28193486701050968</c:v>
                      </c:pt>
                      <c:pt idx="53">
                        <c:v>0.28081576461583413</c:v>
                      </c:pt>
                      <c:pt idx="54">
                        <c:v>0.28370141740098431</c:v>
                      </c:pt>
                      <c:pt idx="55">
                        <c:v>0.28880504473321822</c:v>
                      </c:pt>
                      <c:pt idx="56">
                        <c:v>0.30169426639649127</c:v>
                      </c:pt>
                      <c:pt idx="57">
                        <c:v>0.29559822070486941</c:v>
                      </c:pt>
                      <c:pt idx="58">
                        <c:v>0.30483009013758938</c:v>
                      </c:pt>
                      <c:pt idx="59">
                        <c:v>0.29985807714442125</c:v>
                      </c:pt>
                      <c:pt idx="60">
                        <c:v>0.29930976389787656</c:v>
                      </c:pt>
                      <c:pt idx="61">
                        <c:v>0.29588584306501314</c:v>
                      </c:pt>
                      <c:pt idx="62">
                        <c:v>0.28788456668676549</c:v>
                      </c:pt>
                      <c:pt idx="63">
                        <c:v>0.27938837884465795</c:v>
                      </c:pt>
                      <c:pt idx="64">
                        <c:v>0.26933614528242816</c:v>
                      </c:pt>
                      <c:pt idx="65">
                        <c:v>0.26143187427503639</c:v>
                      </c:pt>
                      <c:pt idx="66">
                        <c:v>0.25366897505348651</c:v>
                      </c:pt>
                      <c:pt idx="67">
                        <c:v>0.2586411826364029</c:v>
                      </c:pt>
                      <c:pt idx="68">
                        <c:v>0.25624484175988294</c:v>
                      </c:pt>
                      <c:pt idx="69">
                        <c:v>0.26059955686189668</c:v>
                      </c:pt>
                      <c:pt idx="70">
                        <c:v>0.26033694208029756</c:v>
                      </c:pt>
                      <c:pt idx="71">
                        <c:v>0.2661296014083655</c:v>
                      </c:pt>
                      <c:pt idx="72">
                        <c:v>0.25583747511892935</c:v>
                      </c:pt>
                      <c:pt idx="73">
                        <c:v>0.24883483633037223</c:v>
                      </c:pt>
                      <c:pt idx="74">
                        <c:v>0.24682177806162139</c:v>
                      </c:pt>
                      <c:pt idx="75">
                        <c:v>0.24117314393948433</c:v>
                      </c:pt>
                      <c:pt idx="76">
                        <c:v>0.23118200603206507</c:v>
                      </c:pt>
                      <c:pt idx="77">
                        <c:v>0.23174889530484818</c:v>
                      </c:pt>
                      <c:pt idx="78">
                        <c:v>0.23139385268201104</c:v>
                      </c:pt>
                      <c:pt idx="79">
                        <c:v>0.23476380487008022</c:v>
                      </c:pt>
                      <c:pt idx="80">
                        <c:v>0.24026131766812761</c:v>
                      </c:pt>
                      <c:pt idx="81">
                        <c:v>0.23915621745796481</c:v>
                      </c:pt>
                      <c:pt idx="82">
                        <c:v>0.23595883501443637</c:v>
                      </c:pt>
                      <c:pt idx="83">
                        <c:v>0.23463776621279159</c:v>
                      </c:pt>
                      <c:pt idx="84">
                        <c:v>0.23793858762706432</c:v>
                      </c:pt>
                      <c:pt idx="85">
                        <c:v>0.23931452584329491</c:v>
                      </c:pt>
                      <c:pt idx="86">
                        <c:v>0.2373351280985799</c:v>
                      </c:pt>
                      <c:pt idx="87">
                        <c:v>0.2435843362881733</c:v>
                      </c:pt>
                      <c:pt idx="88">
                        <c:v>0.24897610812765872</c:v>
                      </c:pt>
                      <c:pt idx="89">
                        <c:v>0.26251198290746602</c:v>
                      </c:pt>
                      <c:pt idx="90">
                        <c:v>0.25787941041260898</c:v>
                      </c:pt>
                      <c:pt idx="91">
                        <c:v>0.25526226509362598</c:v>
                      </c:pt>
                      <c:pt idx="92">
                        <c:v>0.25375034642540417</c:v>
                      </c:pt>
                      <c:pt idx="93">
                        <c:v>0.25001187069722253</c:v>
                      </c:pt>
                      <c:pt idx="94">
                        <c:v>0.24892904792243006</c:v>
                      </c:pt>
                      <c:pt idx="95">
                        <c:v>0.2523134490811979</c:v>
                      </c:pt>
                      <c:pt idx="96">
                        <c:v>0.25718699580301485</c:v>
                      </c:pt>
                      <c:pt idx="97">
                        <c:v>0.25850157914362992</c:v>
                      </c:pt>
                      <c:pt idx="98">
                        <c:v>0.25564165077768086</c:v>
                      </c:pt>
                      <c:pt idx="99">
                        <c:v>0.28638392381251188</c:v>
                      </c:pt>
                      <c:pt idx="100">
                        <c:v>0.26423470210511746</c:v>
                      </c:pt>
                      <c:pt idx="101">
                        <c:v>0.27714360205204008</c:v>
                      </c:pt>
                      <c:pt idx="102">
                        <c:v>0.28161869258870947</c:v>
                      </c:pt>
                      <c:pt idx="103">
                        <c:v>0.27917349656178619</c:v>
                      </c:pt>
                      <c:pt idx="104">
                        <c:v>0.27370838216475468</c:v>
                      </c:pt>
                      <c:pt idx="105">
                        <c:v>0.27402827105871536</c:v>
                      </c:pt>
                      <c:pt idx="106">
                        <c:v>0.27538563991700094</c:v>
                      </c:pt>
                      <c:pt idx="107">
                        <c:v>0.28635611604403344</c:v>
                      </c:pt>
                      <c:pt idx="108">
                        <c:v>0.2636520161503626</c:v>
                      </c:pt>
                      <c:pt idx="109">
                        <c:v>0.27110239437149547</c:v>
                      </c:pt>
                      <c:pt idx="110">
                        <c:v>0.2748267094635462</c:v>
                      </c:pt>
                      <c:pt idx="111">
                        <c:v>0.27869293126766642</c:v>
                      </c:pt>
                      <c:pt idx="112">
                        <c:v>0.29236370566402897</c:v>
                      </c:pt>
                      <c:pt idx="113">
                        <c:v>0.30425269120338261</c:v>
                      </c:pt>
                      <c:pt idx="114">
                        <c:v>0.30319531877760209</c:v>
                      </c:pt>
                      <c:pt idx="115">
                        <c:v>0.28111621618780269</c:v>
                      </c:pt>
                      <c:pt idx="116">
                        <c:v>0.27799612830489029</c:v>
                      </c:pt>
                      <c:pt idx="117">
                        <c:v>0.28525813925066124</c:v>
                      </c:pt>
                      <c:pt idx="118">
                        <c:v>0.28959559122375789</c:v>
                      </c:pt>
                      <c:pt idx="119">
                        <c:v>0.28045332727451028</c:v>
                      </c:pt>
                      <c:pt idx="120">
                        <c:v>0.30456943008231979</c:v>
                      </c:pt>
                      <c:pt idx="121">
                        <c:v>0.2926112378932112</c:v>
                      </c:pt>
                      <c:pt idx="122">
                        <c:v>0.30599076912146483</c:v>
                      </c:pt>
                      <c:pt idx="123">
                        <c:v>0.29712177765307973</c:v>
                      </c:pt>
                      <c:pt idx="124">
                        <c:v>0.30327490548682107</c:v>
                      </c:pt>
                      <c:pt idx="125">
                        <c:v>0.29317799659008037</c:v>
                      </c:pt>
                      <c:pt idx="126">
                        <c:v>0.29195751234553813</c:v>
                      </c:pt>
                      <c:pt idx="127">
                        <c:v>0.31450533296150557</c:v>
                      </c:pt>
                      <c:pt idx="128">
                        <c:v>0.30087459478842038</c:v>
                      </c:pt>
                      <c:pt idx="129">
                        <c:v>0.29843250046439035</c:v>
                      </c:pt>
                      <c:pt idx="130">
                        <c:v>0.29530965164071371</c:v>
                      </c:pt>
                      <c:pt idx="131">
                        <c:v>0.2987755964018291</c:v>
                      </c:pt>
                      <c:pt idx="132">
                        <c:v>0.29818139594527077</c:v>
                      </c:pt>
                      <c:pt idx="133">
                        <c:v>0.30455729396457604</c:v>
                      </c:pt>
                      <c:pt idx="134">
                        <c:v>0.29000298935375241</c:v>
                      </c:pt>
                      <c:pt idx="135">
                        <c:v>0.28708059574398564</c:v>
                      </c:pt>
                      <c:pt idx="136">
                        <c:v>0.28000570790765417</c:v>
                      </c:pt>
                      <c:pt idx="137">
                        <c:v>0.2884348296576234</c:v>
                      </c:pt>
                      <c:pt idx="138">
                        <c:v>0.29174547205622153</c:v>
                      </c:pt>
                      <c:pt idx="139">
                        <c:v>0.29132276852642691</c:v>
                      </c:pt>
                      <c:pt idx="140">
                        <c:v>0.29248247391448684</c:v>
                      </c:pt>
                      <c:pt idx="141">
                        <c:v>0.28981102578830359</c:v>
                      </c:pt>
                      <c:pt idx="142">
                        <c:v>0.30916419201265161</c:v>
                      </c:pt>
                      <c:pt idx="143">
                        <c:v>0.29964980491581139</c:v>
                      </c:pt>
                      <c:pt idx="144">
                        <c:v>0.31322630276583119</c:v>
                      </c:pt>
                      <c:pt idx="145">
                        <c:v>0.30565867906366873</c:v>
                      </c:pt>
                      <c:pt idx="146">
                        <c:v>0.30346198939708091</c:v>
                      </c:pt>
                      <c:pt idx="147">
                        <c:v>0.2864991430226061</c:v>
                      </c:pt>
                      <c:pt idx="148">
                        <c:v>0.2911170963099533</c:v>
                      </c:pt>
                      <c:pt idx="149">
                        <c:v>0.2890556178125756</c:v>
                      </c:pt>
                      <c:pt idx="150">
                        <c:v>0.28081512682917681</c:v>
                      </c:pt>
                      <c:pt idx="151">
                        <c:v>0.28395051245230118</c:v>
                      </c:pt>
                      <c:pt idx="152">
                        <c:v>0.28012786979606474</c:v>
                      </c:pt>
                      <c:pt idx="153">
                        <c:v>0.28040718584448465</c:v>
                      </c:pt>
                      <c:pt idx="154">
                        <c:v>0.28201049592954036</c:v>
                      </c:pt>
                      <c:pt idx="155">
                        <c:v>0.27717594973398157</c:v>
                      </c:pt>
                      <c:pt idx="156">
                        <c:v>0.27576248098400585</c:v>
                      </c:pt>
                      <c:pt idx="157">
                        <c:v>0.26115422726134774</c:v>
                      </c:pt>
                      <c:pt idx="158">
                        <c:v>0.25558724797665905</c:v>
                      </c:pt>
                      <c:pt idx="159">
                        <c:v>0.24826707519148258</c:v>
                      </c:pt>
                      <c:pt idx="160">
                        <c:v>0.23913331852696004</c:v>
                      </c:pt>
                      <c:pt idx="161">
                        <c:v>0.24040189481251431</c:v>
                      </c:pt>
                      <c:pt idx="162">
                        <c:v>0.2434817580066212</c:v>
                      </c:pt>
                      <c:pt idx="163">
                        <c:v>0.25090576870491366</c:v>
                      </c:pt>
                      <c:pt idx="164">
                        <c:v>0.24313694416180986</c:v>
                      </c:pt>
                      <c:pt idx="165">
                        <c:v>0.23891637906433907</c:v>
                      </c:pt>
                    </c:numCache>
                  </c:numRef>
                </c:val>
                <c:smooth val="0"/>
                <c:extLst xmlns:c15="http://schemas.microsoft.com/office/drawing/2012/chart">
                  <c:ext xmlns:c16="http://schemas.microsoft.com/office/drawing/2014/chart" uri="{C3380CC4-5D6E-409C-BE32-E72D297353CC}">
                    <c16:uniqueId val="{00000015-E1F9-4942-AFEF-9DEA3121B023}"/>
                  </c:ext>
                </c:extLst>
              </c15:ser>
            </c15:filteredLineSeries>
            <c15:filteredLineSeries>
              <c15:ser>
                <c:idx val="21"/>
                <c:order val="21"/>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VolTermStruct'!$W$13:$W$178</c15:sqref>
                        </c15:formulaRef>
                      </c:ext>
                    </c:extLst>
                    <c:numCache>
                      <c:formatCode>0.0000</c:formatCode>
                      <c:ptCount val="166"/>
                      <c:pt idx="0">
                        <c:v>0.19540419185206331</c:v>
                      </c:pt>
                      <c:pt idx="1">
                        <c:v>0.19358727802609696</c:v>
                      </c:pt>
                      <c:pt idx="2">
                        <c:v>0.18701279630660197</c:v>
                      </c:pt>
                      <c:pt idx="3">
                        <c:v>0.18561873356369019</c:v>
                      </c:pt>
                      <c:pt idx="4">
                        <c:v>0.19022077881578367</c:v>
                      </c:pt>
                      <c:pt idx="5">
                        <c:v>0.18663503824457556</c:v>
                      </c:pt>
                      <c:pt idx="6">
                        <c:v>0.18947693211731148</c:v>
                      </c:pt>
                      <c:pt idx="7">
                        <c:v>0.18775612615891535</c:v>
                      </c:pt>
                      <c:pt idx="8">
                        <c:v>0.20964705803503064</c:v>
                      </c:pt>
                      <c:pt idx="9">
                        <c:v>0.22812415477175566</c:v>
                      </c:pt>
                      <c:pt idx="10">
                        <c:v>0.27823836355432247</c:v>
                      </c:pt>
                      <c:pt idx="11">
                        <c:v>0.3993260095914245</c:v>
                      </c:pt>
                      <c:pt idx="12">
                        <c:v>0.3298819190187392</c:v>
                      </c:pt>
                      <c:pt idx="13">
                        <c:v>0.34686401758564012</c:v>
                      </c:pt>
                      <c:pt idx="14">
                        <c:v>0.3339974612455508</c:v>
                      </c:pt>
                      <c:pt idx="15">
                        <c:v>0.30557487435433467</c:v>
                      </c:pt>
                      <c:pt idx="16">
                        <c:v>0.33386924148125152</c:v>
                      </c:pt>
                      <c:pt idx="17">
                        <c:v>0.31107387368477013</c:v>
                      </c:pt>
                      <c:pt idx="18">
                        <c:v>0.31712530224019153</c:v>
                      </c:pt>
                      <c:pt idx="19">
                        <c:v>0.32578721775340602</c:v>
                      </c:pt>
                      <c:pt idx="20">
                        <c:v>0.30635621192800266</c:v>
                      </c:pt>
                      <c:pt idx="21">
                        <c:v>0.29585148143190637</c:v>
                      </c:pt>
                      <c:pt idx="22">
                        <c:v>0.29095584133922819</c:v>
                      </c:pt>
                      <c:pt idx="23">
                        <c:v>0.28671004119643839</c:v>
                      </c:pt>
                      <c:pt idx="24">
                        <c:v>0.30992499093656828</c:v>
                      </c:pt>
                      <c:pt idx="25">
                        <c:v>0.29687380985960804</c:v>
                      </c:pt>
                      <c:pt idx="26">
                        <c:v>0.29322028799798472</c:v>
                      </c:pt>
                      <c:pt idx="27">
                        <c:v>0.28944786095791453</c:v>
                      </c:pt>
                      <c:pt idx="28">
                        <c:v>0.28698010389380879</c:v>
                      </c:pt>
                      <c:pt idx="29">
                        <c:v>0.27690757148199774</c:v>
                      </c:pt>
                      <c:pt idx="30">
                        <c:v>0.28323497025591643</c:v>
                      </c:pt>
                      <c:pt idx="31">
                        <c:v>0.27982914006140114</c:v>
                      </c:pt>
                      <c:pt idx="32">
                        <c:v>0.2806372813046476</c:v>
                      </c:pt>
                      <c:pt idx="33">
                        <c:v>0.27852875761453605</c:v>
                      </c:pt>
                      <c:pt idx="34">
                        <c:v>0.27864513585915984</c:v>
                      </c:pt>
                      <c:pt idx="35">
                        <c:v>0.28688652834780781</c:v>
                      </c:pt>
                      <c:pt idx="36">
                        <c:v>0.29540493600632844</c:v>
                      </c:pt>
                      <c:pt idx="37">
                        <c:v>0.29207186643986488</c:v>
                      </c:pt>
                      <c:pt idx="38">
                        <c:v>0.29810780271302667</c:v>
                      </c:pt>
                      <c:pt idx="39">
                        <c:v>0.29403415144439293</c:v>
                      </c:pt>
                      <c:pt idx="40">
                        <c:v>0.29800000662300963</c:v>
                      </c:pt>
                      <c:pt idx="41">
                        <c:v>0.28727197362891949</c:v>
                      </c:pt>
                      <c:pt idx="42">
                        <c:v>0.29583971285345317</c:v>
                      </c:pt>
                      <c:pt idx="43">
                        <c:v>0.2929096449410073</c:v>
                      </c:pt>
                      <c:pt idx="44">
                        <c:v>0.27590307988273294</c:v>
                      </c:pt>
                      <c:pt idx="45">
                        <c:v>0.28016130051600069</c:v>
                      </c:pt>
                      <c:pt idx="46">
                        <c:v>0.27804237419207006</c:v>
                      </c:pt>
                      <c:pt idx="47">
                        <c:v>0.27548092158640336</c:v>
                      </c:pt>
                      <c:pt idx="48">
                        <c:v>0.27557903510074844</c:v>
                      </c:pt>
                      <c:pt idx="49">
                        <c:v>0.2812692749375636</c:v>
                      </c:pt>
                      <c:pt idx="50">
                        <c:v>0.28945795830190507</c:v>
                      </c:pt>
                      <c:pt idx="51">
                        <c:v>0.28777028502069441</c:v>
                      </c:pt>
                      <c:pt idx="52">
                        <c:v>0.28542874508072941</c:v>
                      </c:pt>
                      <c:pt idx="53">
                        <c:v>0.28392314524685092</c:v>
                      </c:pt>
                      <c:pt idx="54">
                        <c:v>0.28661916121331799</c:v>
                      </c:pt>
                      <c:pt idx="55">
                        <c:v>0.29167106916404728</c:v>
                      </c:pt>
                      <c:pt idx="56">
                        <c:v>0.30493460844490328</c:v>
                      </c:pt>
                      <c:pt idx="57">
                        <c:v>0.29849256554301334</c:v>
                      </c:pt>
                      <c:pt idx="58">
                        <c:v>0.30767642434992587</c:v>
                      </c:pt>
                      <c:pt idx="59">
                        <c:v>0.30135213501566066</c:v>
                      </c:pt>
                      <c:pt idx="60">
                        <c:v>0.29914636707370168</c:v>
                      </c:pt>
                      <c:pt idx="61">
                        <c:v>0.29615313798384507</c:v>
                      </c:pt>
                      <c:pt idx="62">
                        <c:v>0.28764510235401736</c:v>
                      </c:pt>
                      <c:pt idx="63">
                        <c:v>0.27879073059745801</c:v>
                      </c:pt>
                      <c:pt idx="64">
                        <c:v>0.26761237409774263</c:v>
                      </c:pt>
                      <c:pt idx="65">
                        <c:v>0.26017747603609098</c:v>
                      </c:pt>
                      <c:pt idx="66">
                        <c:v>0.2523445962507348</c:v>
                      </c:pt>
                      <c:pt idx="67">
                        <c:v>0.25697393902202531</c:v>
                      </c:pt>
                      <c:pt idx="68">
                        <c:v>0.25502119607276674</c:v>
                      </c:pt>
                      <c:pt idx="69">
                        <c:v>0.26013476185463652</c:v>
                      </c:pt>
                      <c:pt idx="70">
                        <c:v>0.25874233738469044</c:v>
                      </c:pt>
                      <c:pt idx="71">
                        <c:v>0.26414893664217287</c:v>
                      </c:pt>
                      <c:pt idx="72">
                        <c:v>0.25422082954236547</c:v>
                      </c:pt>
                      <c:pt idx="73">
                        <c:v>0.24718881950223975</c:v>
                      </c:pt>
                      <c:pt idx="74">
                        <c:v>0.2456304538989591</c:v>
                      </c:pt>
                      <c:pt idx="75">
                        <c:v>0.24197035500610511</c:v>
                      </c:pt>
                      <c:pt idx="76">
                        <c:v>0.22886877593643282</c:v>
                      </c:pt>
                      <c:pt idx="77">
                        <c:v>0.23029585475104122</c:v>
                      </c:pt>
                      <c:pt idx="78">
                        <c:v>0.22957265421975231</c:v>
                      </c:pt>
                      <c:pt idx="79">
                        <c:v>0.23279814925145959</c:v>
                      </c:pt>
                      <c:pt idx="80">
                        <c:v>0.23802769131136092</c:v>
                      </c:pt>
                      <c:pt idx="81">
                        <c:v>0.23671106069985293</c:v>
                      </c:pt>
                      <c:pt idx="82">
                        <c:v>0.23341588690818293</c:v>
                      </c:pt>
                      <c:pt idx="83">
                        <c:v>0.23233289647505917</c:v>
                      </c:pt>
                      <c:pt idx="84">
                        <c:v>0.2359670129895573</c:v>
                      </c:pt>
                      <c:pt idx="85">
                        <c:v>0.23814696676569327</c:v>
                      </c:pt>
                      <c:pt idx="86">
                        <c:v>0.23705566848206444</c:v>
                      </c:pt>
                      <c:pt idx="87">
                        <c:v>0.24456229516445194</c:v>
                      </c:pt>
                      <c:pt idx="88">
                        <c:v>0.25082310812246295</c:v>
                      </c:pt>
                      <c:pt idx="89">
                        <c:v>0.26283660595594777</c:v>
                      </c:pt>
                      <c:pt idx="90">
                        <c:v>0.25828423358806707</c:v>
                      </c:pt>
                      <c:pt idx="91">
                        <c:v>0.25585384553471896</c:v>
                      </c:pt>
                      <c:pt idx="92">
                        <c:v>0.25590969026147714</c:v>
                      </c:pt>
                      <c:pt idx="93">
                        <c:v>0.25291149519071399</c:v>
                      </c:pt>
                      <c:pt idx="94">
                        <c:v>0.25253018465633742</c:v>
                      </c:pt>
                      <c:pt idx="95">
                        <c:v>0.25319343454461191</c:v>
                      </c:pt>
                      <c:pt idx="96">
                        <c:v>0.25797952910872396</c:v>
                      </c:pt>
                      <c:pt idx="97">
                        <c:v>0.25928326678263064</c:v>
                      </c:pt>
                      <c:pt idx="98">
                        <c:v>0.25661740934580618</c:v>
                      </c:pt>
                      <c:pt idx="99">
                        <c:v>0.28898962777843434</c:v>
                      </c:pt>
                      <c:pt idx="100">
                        <c:v>0.26524622724474628</c:v>
                      </c:pt>
                      <c:pt idx="101">
                        <c:v>0.28064321108241019</c:v>
                      </c:pt>
                      <c:pt idx="102">
                        <c:v>0.28149419222673266</c:v>
                      </c:pt>
                      <c:pt idx="103">
                        <c:v>0.27965364510349894</c:v>
                      </c:pt>
                      <c:pt idx="104">
                        <c:v>0.27381482249110844</c:v>
                      </c:pt>
                      <c:pt idx="105">
                        <c:v>0.27500808559115669</c:v>
                      </c:pt>
                      <c:pt idx="106">
                        <c:v>0.27468765286490271</c:v>
                      </c:pt>
                      <c:pt idx="107">
                        <c:v>0.28434348221665717</c:v>
                      </c:pt>
                      <c:pt idx="108">
                        <c:v>0.26247582208636905</c:v>
                      </c:pt>
                      <c:pt idx="109">
                        <c:v>0.27106992040527583</c:v>
                      </c:pt>
                      <c:pt idx="110">
                        <c:v>0.27462075114611906</c:v>
                      </c:pt>
                      <c:pt idx="111">
                        <c:v>0.2788631532210134</c:v>
                      </c:pt>
                      <c:pt idx="112">
                        <c:v>0.29260873260091819</c:v>
                      </c:pt>
                      <c:pt idx="113">
                        <c:v>0.30134181223359335</c:v>
                      </c:pt>
                      <c:pt idx="114">
                        <c:v>0.30309645008712638</c:v>
                      </c:pt>
                      <c:pt idx="115">
                        <c:v>0.2809425798843227</c:v>
                      </c:pt>
                      <c:pt idx="116">
                        <c:v>0.27756907435450662</c:v>
                      </c:pt>
                      <c:pt idx="117">
                        <c:v>0.28459116450680316</c:v>
                      </c:pt>
                      <c:pt idx="118">
                        <c:v>0.28884731116020346</c:v>
                      </c:pt>
                      <c:pt idx="119">
                        <c:v>0.27973227163864783</c:v>
                      </c:pt>
                      <c:pt idx="120">
                        <c:v>0.30313892560485023</c:v>
                      </c:pt>
                      <c:pt idx="121">
                        <c:v>0.29141460222794924</c:v>
                      </c:pt>
                      <c:pt idx="122">
                        <c:v>0.30454311471746065</c:v>
                      </c:pt>
                      <c:pt idx="123">
                        <c:v>0.29577597955258089</c:v>
                      </c:pt>
                      <c:pt idx="124">
                        <c:v>0.30193309398925866</c:v>
                      </c:pt>
                      <c:pt idx="125">
                        <c:v>0.29230546083801978</c:v>
                      </c:pt>
                      <c:pt idx="126">
                        <c:v>0.29100225675483904</c:v>
                      </c:pt>
                      <c:pt idx="127">
                        <c:v>0.31247612455108947</c:v>
                      </c:pt>
                      <c:pt idx="128">
                        <c:v>0.29787167215995658</c:v>
                      </c:pt>
                      <c:pt idx="129">
                        <c:v>0.29649455279026216</c:v>
                      </c:pt>
                      <c:pt idx="130">
                        <c:v>0.29350225956298237</c:v>
                      </c:pt>
                      <c:pt idx="131">
                        <c:v>0.29650206371139343</c:v>
                      </c:pt>
                      <c:pt idx="132">
                        <c:v>0.29619107738229838</c:v>
                      </c:pt>
                      <c:pt idx="133">
                        <c:v>0.30398754825670449</c:v>
                      </c:pt>
                      <c:pt idx="134">
                        <c:v>0.28885133588575779</c:v>
                      </c:pt>
                      <c:pt idx="135">
                        <c:v>0.2867826439166693</c:v>
                      </c:pt>
                      <c:pt idx="136">
                        <c:v>0.27985558864430266</c:v>
                      </c:pt>
                      <c:pt idx="137">
                        <c:v>0.28803662676867531</c:v>
                      </c:pt>
                      <c:pt idx="138">
                        <c:v>0.29106021927442327</c:v>
                      </c:pt>
                      <c:pt idx="139">
                        <c:v>0.29075273228337306</c:v>
                      </c:pt>
                      <c:pt idx="140">
                        <c:v>0.29188424923717693</c:v>
                      </c:pt>
                      <c:pt idx="141">
                        <c:v>0.28984860041633365</c:v>
                      </c:pt>
                      <c:pt idx="142">
                        <c:v>0.30833955502562183</c:v>
                      </c:pt>
                      <c:pt idx="143">
                        <c:v>0.29970196234929763</c:v>
                      </c:pt>
                      <c:pt idx="144">
                        <c:v>0.31135698563215347</c:v>
                      </c:pt>
                      <c:pt idx="145">
                        <c:v>0.30485790977285121</c:v>
                      </c:pt>
                      <c:pt idx="146">
                        <c:v>0.30316519927860863</c:v>
                      </c:pt>
                      <c:pt idx="147">
                        <c:v>0.28645951211159215</c:v>
                      </c:pt>
                      <c:pt idx="148">
                        <c:v>0.29027850819075163</c:v>
                      </c:pt>
                      <c:pt idx="149">
                        <c:v>0.29017963639586869</c:v>
                      </c:pt>
                      <c:pt idx="150">
                        <c:v>0.28144311945533923</c:v>
                      </c:pt>
                      <c:pt idx="151">
                        <c:v>0.28460308333265671</c:v>
                      </c:pt>
                      <c:pt idx="152">
                        <c:v>0.28101154385226207</c:v>
                      </c:pt>
                      <c:pt idx="153">
                        <c:v>0.28077711102202774</c:v>
                      </c:pt>
                      <c:pt idx="154">
                        <c:v>0.28262088648474148</c:v>
                      </c:pt>
                      <c:pt idx="155">
                        <c:v>0.27762641377495867</c:v>
                      </c:pt>
                      <c:pt idx="156">
                        <c:v>0.27642239257365753</c:v>
                      </c:pt>
                      <c:pt idx="157">
                        <c:v>0.26167313562071493</c:v>
                      </c:pt>
                      <c:pt idx="158">
                        <c:v>0.25651566920097829</c:v>
                      </c:pt>
                      <c:pt idx="159">
                        <c:v>0.24926885726879228</c:v>
                      </c:pt>
                      <c:pt idx="160">
                        <c:v>0.24044187536213152</c:v>
                      </c:pt>
                      <c:pt idx="161">
                        <c:v>0.24157194108546504</c:v>
                      </c:pt>
                      <c:pt idx="162">
                        <c:v>0.24453168895863703</c:v>
                      </c:pt>
                      <c:pt idx="163">
                        <c:v>0.25144764265571051</c:v>
                      </c:pt>
                      <c:pt idx="164">
                        <c:v>0.24366791322020881</c:v>
                      </c:pt>
                      <c:pt idx="165">
                        <c:v>0.23925139144694138</c:v>
                      </c:pt>
                    </c:numCache>
                  </c:numRef>
                </c:val>
                <c:smooth val="0"/>
                <c:extLst xmlns:c15="http://schemas.microsoft.com/office/drawing/2012/chart">
                  <c:ext xmlns:c16="http://schemas.microsoft.com/office/drawing/2014/chart" uri="{C3380CC4-5D6E-409C-BE32-E72D297353CC}">
                    <c16:uniqueId val="{00000016-E1F9-4942-AFEF-9DEA3121B023}"/>
                  </c:ext>
                </c:extLst>
              </c15:ser>
            </c15:filteredLineSeries>
            <c15:filteredLineSeries>
              <c15:ser>
                <c:idx val="22"/>
                <c:order val="22"/>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VolTermStruct'!$A$13:$A$285</c15:sqref>
                        </c15:formulaRef>
                      </c:ext>
                    </c:extLst>
                    <c:numCache>
                      <c:formatCode>m/d/yyyy</c:formatCode>
                      <c:ptCount val="273"/>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pt idx="130">
                        <c:v>44747</c:v>
                      </c:pt>
                      <c:pt idx="131">
                        <c:v>44754</c:v>
                      </c:pt>
                      <c:pt idx="132">
                        <c:v>44761</c:v>
                      </c:pt>
                      <c:pt idx="133">
                        <c:v>44768</c:v>
                      </c:pt>
                      <c:pt idx="134">
                        <c:v>44775</c:v>
                      </c:pt>
                      <c:pt idx="135">
                        <c:v>44782</c:v>
                      </c:pt>
                      <c:pt idx="136">
                        <c:v>44789</c:v>
                      </c:pt>
                      <c:pt idx="137">
                        <c:v>44796</c:v>
                      </c:pt>
                      <c:pt idx="138">
                        <c:v>44803</c:v>
                      </c:pt>
                      <c:pt idx="139">
                        <c:v>44810</c:v>
                      </c:pt>
                      <c:pt idx="140">
                        <c:v>44817</c:v>
                      </c:pt>
                      <c:pt idx="141">
                        <c:v>44824</c:v>
                      </c:pt>
                      <c:pt idx="142">
                        <c:v>44831</c:v>
                      </c:pt>
                      <c:pt idx="143">
                        <c:v>44838</c:v>
                      </c:pt>
                      <c:pt idx="144">
                        <c:v>44845</c:v>
                      </c:pt>
                      <c:pt idx="145">
                        <c:v>44852</c:v>
                      </c:pt>
                      <c:pt idx="146">
                        <c:v>44859</c:v>
                      </c:pt>
                      <c:pt idx="147">
                        <c:v>44866</c:v>
                      </c:pt>
                      <c:pt idx="148">
                        <c:v>44873</c:v>
                      </c:pt>
                      <c:pt idx="149">
                        <c:v>44880</c:v>
                      </c:pt>
                      <c:pt idx="150">
                        <c:v>44887</c:v>
                      </c:pt>
                      <c:pt idx="151">
                        <c:v>44894</c:v>
                      </c:pt>
                      <c:pt idx="152">
                        <c:v>44901</c:v>
                      </c:pt>
                      <c:pt idx="153">
                        <c:v>44908</c:v>
                      </c:pt>
                      <c:pt idx="154">
                        <c:v>44915</c:v>
                      </c:pt>
                      <c:pt idx="155">
                        <c:v>44922</c:v>
                      </c:pt>
                      <c:pt idx="156">
                        <c:v>44929</c:v>
                      </c:pt>
                      <c:pt idx="157">
                        <c:v>44936</c:v>
                      </c:pt>
                      <c:pt idx="158">
                        <c:v>44943</c:v>
                      </c:pt>
                      <c:pt idx="159">
                        <c:v>44950</c:v>
                      </c:pt>
                      <c:pt idx="160">
                        <c:v>44957</c:v>
                      </c:pt>
                      <c:pt idx="161">
                        <c:v>44964</c:v>
                      </c:pt>
                      <c:pt idx="162">
                        <c:v>44971</c:v>
                      </c:pt>
                      <c:pt idx="163">
                        <c:v>44978</c:v>
                      </c:pt>
                      <c:pt idx="164">
                        <c:v>44985</c:v>
                      </c:pt>
                      <c:pt idx="165">
                        <c:v>44992</c:v>
                      </c:pt>
                      <c:pt idx="166">
                        <c:v>44999</c:v>
                      </c:pt>
                      <c:pt idx="167">
                        <c:v>45006</c:v>
                      </c:pt>
                      <c:pt idx="168">
                        <c:v>45013</c:v>
                      </c:pt>
                      <c:pt idx="169">
                        <c:v>45020</c:v>
                      </c:pt>
                      <c:pt idx="170">
                        <c:v>45027</c:v>
                      </c:pt>
                      <c:pt idx="171">
                        <c:v>45034</c:v>
                      </c:pt>
                      <c:pt idx="172">
                        <c:v>45041</c:v>
                      </c:pt>
                      <c:pt idx="173">
                        <c:v>45048</c:v>
                      </c:pt>
                      <c:pt idx="174">
                        <c:v>45055</c:v>
                      </c:pt>
                      <c:pt idx="175">
                        <c:v>45062</c:v>
                      </c:pt>
                      <c:pt idx="176">
                        <c:v>45069</c:v>
                      </c:pt>
                      <c:pt idx="177">
                        <c:v>45076</c:v>
                      </c:pt>
                      <c:pt idx="178">
                        <c:v>45083</c:v>
                      </c:pt>
                      <c:pt idx="179">
                        <c:v>45090</c:v>
                      </c:pt>
                      <c:pt idx="180">
                        <c:v>45097</c:v>
                      </c:pt>
                      <c:pt idx="181">
                        <c:v>45104</c:v>
                      </c:pt>
                      <c:pt idx="182">
                        <c:v>45110</c:v>
                      </c:pt>
                      <c:pt idx="183">
                        <c:v>45118</c:v>
                      </c:pt>
                      <c:pt idx="184">
                        <c:v>45125</c:v>
                      </c:pt>
                      <c:pt idx="185">
                        <c:v>45132</c:v>
                      </c:pt>
                      <c:pt idx="186">
                        <c:v>45139</c:v>
                      </c:pt>
                      <c:pt idx="187">
                        <c:v>45146</c:v>
                      </c:pt>
                      <c:pt idx="188">
                        <c:v>45153</c:v>
                      </c:pt>
                      <c:pt idx="189">
                        <c:v>45160</c:v>
                      </c:pt>
                      <c:pt idx="190">
                        <c:v>45167</c:v>
                      </c:pt>
                      <c:pt idx="191">
                        <c:v>45174</c:v>
                      </c:pt>
                      <c:pt idx="192">
                        <c:v>45181</c:v>
                      </c:pt>
                      <c:pt idx="193">
                        <c:v>45188</c:v>
                      </c:pt>
                      <c:pt idx="194">
                        <c:v>45195</c:v>
                      </c:pt>
                      <c:pt idx="195">
                        <c:v>45202</c:v>
                      </c:pt>
                      <c:pt idx="196">
                        <c:v>45209</c:v>
                      </c:pt>
                      <c:pt idx="197">
                        <c:v>45216</c:v>
                      </c:pt>
                      <c:pt idx="198">
                        <c:v>45223</c:v>
                      </c:pt>
                      <c:pt idx="199">
                        <c:v>45230</c:v>
                      </c:pt>
                      <c:pt idx="200">
                        <c:v>45237</c:v>
                      </c:pt>
                      <c:pt idx="201">
                        <c:v>45244</c:v>
                      </c:pt>
                      <c:pt idx="202">
                        <c:v>45251</c:v>
                      </c:pt>
                      <c:pt idx="203">
                        <c:v>45258</c:v>
                      </c:pt>
                      <c:pt idx="204">
                        <c:v>45265</c:v>
                      </c:pt>
                      <c:pt idx="205">
                        <c:v>45272</c:v>
                      </c:pt>
                      <c:pt idx="206">
                        <c:v>45279</c:v>
                      </c:pt>
                      <c:pt idx="207">
                        <c:v>45286</c:v>
                      </c:pt>
                      <c:pt idx="208">
                        <c:v>45293</c:v>
                      </c:pt>
                      <c:pt idx="209">
                        <c:v>45300</c:v>
                      </c:pt>
                      <c:pt idx="210">
                        <c:v>45307</c:v>
                      </c:pt>
                      <c:pt idx="211">
                        <c:v>45314</c:v>
                      </c:pt>
                      <c:pt idx="212">
                        <c:v>45321</c:v>
                      </c:pt>
                      <c:pt idx="213">
                        <c:v>45328</c:v>
                      </c:pt>
                      <c:pt idx="214">
                        <c:v>45335</c:v>
                      </c:pt>
                      <c:pt idx="215">
                        <c:v>45342</c:v>
                      </c:pt>
                      <c:pt idx="216">
                        <c:v>45349</c:v>
                      </c:pt>
                      <c:pt idx="217">
                        <c:v>45356</c:v>
                      </c:pt>
                      <c:pt idx="218">
                        <c:v>45363</c:v>
                      </c:pt>
                      <c:pt idx="219">
                        <c:v>45370</c:v>
                      </c:pt>
                      <c:pt idx="220">
                        <c:v>45377</c:v>
                      </c:pt>
                      <c:pt idx="221">
                        <c:v>45384</c:v>
                      </c:pt>
                      <c:pt idx="222">
                        <c:v>45391</c:v>
                      </c:pt>
                      <c:pt idx="223">
                        <c:v>45398</c:v>
                      </c:pt>
                      <c:pt idx="224">
                        <c:v>45405</c:v>
                      </c:pt>
                      <c:pt idx="225">
                        <c:v>45412</c:v>
                      </c:pt>
                      <c:pt idx="226">
                        <c:v>45419</c:v>
                      </c:pt>
                      <c:pt idx="227">
                        <c:v>45426</c:v>
                      </c:pt>
                      <c:pt idx="228">
                        <c:v>45433</c:v>
                      </c:pt>
                      <c:pt idx="229">
                        <c:v>45440</c:v>
                      </c:pt>
                      <c:pt idx="230">
                        <c:v>45447</c:v>
                      </c:pt>
                      <c:pt idx="231">
                        <c:v>45454</c:v>
                      </c:pt>
                      <c:pt idx="232">
                        <c:v>45461</c:v>
                      </c:pt>
                      <c:pt idx="233">
                        <c:v>45468</c:v>
                      </c:pt>
                      <c:pt idx="234">
                        <c:v>45475</c:v>
                      </c:pt>
                      <c:pt idx="235">
                        <c:v>45482</c:v>
                      </c:pt>
                      <c:pt idx="236">
                        <c:v>45489</c:v>
                      </c:pt>
                      <c:pt idx="237">
                        <c:v>45496</c:v>
                      </c:pt>
                      <c:pt idx="238">
                        <c:v>45503</c:v>
                      </c:pt>
                      <c:pt idx="239">
                        <c:v>45510</c:v>
                      </c:pt>
                      <c:pt idx="240">
                        <c:v>45517</c:v>
                      </c:pt>
                      <c:pt idx="241">
                        <c:v>45524</c:v>
                      </c:pt>
                      <c:pt idx="242">
                        <c:v>45531</c:v>
                      </c:pt>
                      <c:pt idx="243">
                        <c:v>45538</c:v>
                      </c:pt>
                      <c:pt idx="244">
                        <c:v>45545</c:v>
                      </c:pt>
                      <c:pt idx="245">
                        <c:v>45552</c:v>
                      </c:pt>
                      <c:pt idx="246">
                        <c:v>45559</c:v>
                      </c:pt>
                      <c:pt idx="247">
                        <c:v>45566</c:v>
                      </c:pt>
                      <c:pt idx="248">
                        <c:v>45573</c:v>
                      </c:pt>
                      <c:pt idx="249">
                        <c:v>45580</c:v>
                      </c:pt>
                      <c:pt idx="250">
                        <c:v>45587</c:v>
                      </c:pt>
                      <c:pt idx="251">
                        <c:v>45594</c:v>
                      </c:pt>
                      <c:pt idx="252">
                        <c:v>45601</c:v>
                      </c:pt>
                      <c:pt idx="253">
                        <c:v>45608</c:v>
                      </c:pt>
                      <c:pt idx="254">
                        <c:v>45615</c:v>
                      </c:pt>
                      <c:pt idx="255">
                        <c:v>45622</c:v>
                      </c:pt>
                      <c:pt idx="256">
                        <c:v>45629</c:v>
                      </c:pt>
                      <c:pt idx="257">
                        <c:v>45636</c:v>
                      </c:pt>
                      <c:pt idx="258">
                        <c:v>45643</c:v>
                      </c:pt>
                      <c:pt idx="259">
                        <c:v>45650</c:v>
                      </c:pt>
                      <c:pt idx="260">
                        <c:v>45657</c:v>
                      </c:pt>
                      <c:pt idx="261">
                        <c:v>45664</c:v>
                      </c:pt>
                      <c:pt idx="262">
                        <c:v>45671</c:v>
                      </c:pt>
                      <c:pt idx="263">
                        <c:v>45678</c:v>
                      </c:pt>
                      <c:pt idx="264">
                        <c:v>45685</c:v>
                      </c:pt>
                      <c:pt idx="265">
                        <c:v>45692</c:v>
                      </c:pt>
                      <c:pt idx="266">
                        <c:v>45699</c:v>
                      </c:pt>
                      <c:pt idx="267">
                        <c:v>45706</c:v>
                      </c:pt>
                      <c:pt idx="268">
                        <c:v>45713</c:v>
                      </c:pt>
                      <c:pt idx="269">
                        <c:v>45720</c:v>
                      </c:pt>
                      <c:pt idx="270">
                        <c:v>45727</c:v>
                      </c:pt>
                      <c:pt idx="271">
                        <c:v>45734</c:v>
                      </c:pt>
                      <c:pt idx="272">
                        <c:v>45741</c:v>
                      </c:pt>
                    </c:numCache>
                  </c:numRef>
                </c:cat>
                <c:val>
                  <c:numRef>
                    <c:extLst xmlns:c15="http://schemas.microsoft.com/office/drawing/2012/chart">
                      <c:ext xmlns:c15="http://schemas.microsoft.com/office/drawing/2012/chart" uri="{02D57815-91ED-43cb-92C2-25804820EDAC}">
                        <c15:formulaRef>
                          <c15:sqref>'Chrts VolTermStruct'!$X$13:$X$178</c15:sqref>
                        </c15:formulaRef>
                      </c:ext>
                    </c:extLst>
                    <c:numCache>
                      <c:formatCode>0.0000</c:formatCode>
                      <c:ptCount val="166"/>
                      <c:pt idx="0">
                        <c:v>0.19732586369141297</c:v>
                      </c:pt>
                      <c:pt idx="1">
                        <c:v>0.19541428520679033</c:v>
                      </c:pt>
                      <c:pt idx="2">
                        <c:v>0.18886015390590413</c:v>
                      </c:pt>
                      <c:pt idx="3">
                        <c:v>0.18713170370101259</c:v>
                      </c:pt>
                      <c:pt idx="4">
                        <c:v>0.19118955719066721</c:v>
                      </c:pt>
                      <c:pt idx="5">
                        <c:v>0.18723481285637586</c:v>
                      </c:pt>
                      <c:pt idx="6">
                        <c:v>0.18961668328074446</c:v>
                      </c:pt>
                      <c:pt idx="7">
                        <c:v>0.18776092297243066</c:v>
                      </c:pt>
                      <c:pt idx="8">
                        <c:v>0.20886492214272909</c:v>
                      </c:pt>
                      <c:pt idx="9">
                        <c:v>0.22693668378943202</c:v>
                      </c:pt>
                      <c:pt idx="10">
                        <c:v>0.27630226644987843</c:v>
                      </c:pt>
                      <c:pt idx="11">
                        <c:v>0.39191844511597984</c:v>
                      </c:pt>
                      <c:pt idx="12">
                        <c:v>0.32510783221153711</c:v>
                      </c:pt>
                      <c:pt idx="13">
                        <c:v>0.34007262678576095</c:v>
                      </c:pt>
                      <c:pt idx="14">
                        <c:v>0.32929808758113732</c:v>
                      </c:pt>
                      <c:pt idx="15">
                        <c:v>0.3022789760439657</c:v>
                      </c:pt>
                      <c:pt idx="16">
                        <c:v>0.32991570816990495</c:v>
                      </c:pt>
                      <c:pt idx="17">
                        <c:v>0.30798943354541242</c:v>
                      </c:pt>
                      <c:pt idx="18">
                        <c:v>0.31411352025101064</c:v>
                      </c:pt>
                      <c:pt idx="19">
                        <c:v>0.32139207875733361</c:v>
                      </c:pt>
                      <c:pt idx="20">
                        <c:v>0.3036124189411874</c:v>
                      </c:pt>
                      <c:pt idx="21">
                        <c:v>0.29341710916001013</c:v>
                      </c:pt>
                      <c:pt idx="22">
                        <c:v>0.28890956376441701</c:v>
                      </c:pt>
                      <c:pt idx="23">
                        <c:v>0.28488467031383929</c:v>
                      </c:pt>
                      <c:pt idx="24">
                        <c:v>0.30740218768944544</c:v>
                      </c:pt>
                      <c:pt idx="25">
                        <c:v>0.29289786460401812</c:v>
                      </c:pt>
                      <c:pt idx="26">
                        <c:v>0.28925005811400933</c:v>
                      </c:pt>
                      <c:pt idx="27">
                        <c:v>0.28519140264123399</c:v>
                      </c:pt>
                      <c:pt idx="28">
                        <c:v>0.28272340077166552</c:v>
                      </c:pt>
                      <c:pt idx="29">
                        <c:v>0.27423905498985968</c:v>
                      </c:pt>
                      <c:pt idx="30">
                        <c:v>0.28076651057541607</c:v>
                      </c:pt>
                      <c:pt idx="31">
                        <c:v>0.27852215633075922</c:v>
                      </c:pt>
                      <c:pt idx="32">
                        <c:v>0.28021014495054414</c:v>
                      </c:pt>
                      <c:pt idx="33">
                        <c:v>0.27869887653237585</c:v>
                      </c:pt>
                      <c:pt idx="34">
                        <c:v>0.27869856521990066</c:v>
                      </c:pt>
                      <c:pt idx="35">
                        <c:v>0.28676365957384875</c:v>
                      </c:pt>
                      <c:pt idx="36">
                        <c:v>0.2951941157873697</c:v>
                      </c:pt>
                      <c:pt idx="37">
                        <c:v>0.29636832424152115</c:v>
                      </c:pt>
                      <c:pt idx="38">
                        <c:v>0.30247642899650501</c:v>
                      </c:pt>
                      <c:pt idx="39">
                        <c:v>0.29880902958408034</c:v>
                      </c:pt>
                      <c:pt idx="40">
                        <c:v>0.30274930871820799</c:v>
                      </c:pt>
                      <c:pt idx="41">
                        <c:v>0.29227516623866889</c:v>
                      </c:pt>
                      <c:pt idx="42">
                        <c:v>0.30020179895319776</c:v>
                      </c:pt>
                      <c:pt idx="43">
                        <c:v>0.29708219792044138</c:v>
                      </c:pt>
                      <c:pt idx="44">
                        <c:v>0.27967128649850898</c:v>
                      </c:pt>
                      <c:pt idx="45">
                        <c:v>0.2840570306725706</c:v>
                      </c:pt>
                      <c:pt idx="46">
                        <c:v>0.28235032492049017</c:v>
                      </c:pt>
                      <c:pt idx="47">
                        <c:v>0.27913348170983837</c:v>
                      </c:pt>
                      <c:pt idx="48">
                        <c:v>0.27924140271532893</c:v>
                      </c:pt>
                      <c:pt idx="49">
                        <c:v>0.28438477795465683</c:v>
                      </c:pt>
                      <c:pt idx="50">
                        <c:v>0.29321697196803742</c:v>
                      </c:pt>
                      <c:pt idx="51">
                        <c:v>0.29139689476229053</c:v>
                      </c:pt>
                      <c:pt idx="52">
                        <c:v>0.28892262315094958</c:v>
                      </c:pt>
                      <c:pt idx="53">
                        <c:v>0.28703052587786804</c:v>
                      </c:pt>
                      <c:pt idx="54">
                        <c:v>0.28903881763848205</c:v>
                      </c:pt>
                      <c:pt idx="55">
                        <c:v>0.29316734544382811</c:v>
                      </c:pt>
                      <c:pt idx="56">
                        <c:v>0.30588303571633529</c:v>
                      </c:pt>
                      <c:pt idx="57">
                        <c:v>0.29768220095918047</c:v>
                      </c:pt>
                      <c:pt idx="58">
                        <c:v>0.3072373832742894</c:v>
                      </c:pt>
                      <c:pt idx="59">
                        <c:v>0.30086761508735999</c:v>
                      </c:pt>
                      <c:pt idx="60">
                        <c:v>0.29636510916771358</c:v>
                      </c:pt>
                      <c:pt idx="61">
                        <c:v>0.29551756040092542</c:v>
                      </c:pt>
                      <c:pt idx="62">
                        <c:v>0.28739066413744246</c:v>
                      </c:pt>
                      <c:pt idx="63">
                        <c:v>0.27819308235025803</c:v>
                      </c:pt>
                      <c:pt idx="64">
                        <c:v>0.26588860291305694</c:v>
                      </c:pt>
                      <c:pt idx="65">
                        <c:v>0.25892307779714546</c:v>
                      </c:pt>
                      <c:pt idx="66">
                        <c:v>0.25102021744798297</c:v>
                      </c:pt>
                      <c:pt idx="67">
                        <c:v>0.2553066954076475</c:v>
                      </c:pt>
                      <c:pt idx="68">
                        <c:v>0.25379755038565044</c:v>
                      </c:pt>
                      <c:pt idx="69">
                        <c:v>0.25966996684737637</c:v>
                      </c:pt>
                      <c:pt idx="70">
                        <c:v>0.2571477326890832</c:v>
                      </c:pt>
                      <c:pt idx="71">
                        <c:v>0.26216827187597996</c:v>
                      </c:pt>
                      <c:pt idx="72">
                        <c:v>0.25260418396580137</c:v>
                      </c:pt>
                      <c:pt idx="73">
                        <c:v>0.24554280267410705</c:v>
                      </c:pt>
                      <c:pt idx="74">
                        <c:v>0.24443912973629667</c:v>
                      </c:pt>
                      <c:pt idx="75">
                        <c:v>0.24276756607272604</c:v>
                      </c:pt>
                      <c:pt idx="76">
                        <c:v>0.22655554584080029</c:v>
                      </c:pt>
                      <c:pt idx="77">
                        <c:v>0.22884281419723407</c:v>
                      </c:pt>
                      <c:pt idx="78">
                        <c:v>0.22775145575749337</c:v>
                      </c:pt>
                      <c:pt idx="79">
                        <c:v>0.2308324936328387</c:v>
                      </c:pt>
                      <c:pt idx="80">
                        <c:v>0.23662987591446744</c:v>
                      </c:pt>
                      <c:pt idx="81">
                        <c:v>0.23583477237957032</c:v>
                      </c:pt>
                      <c:pt idx="82">
                        <c:v>0.23329297580981948</c:v>
                      </c:pt>
                      <c:pt idx="83">
                        <c:v>0.23337318055565986</c:v>
                      </c:pt>
                      <c:pt idx="84">
                        <c:v>0.23729655214902479</c:v>
                      </c:pt>
                      <c:pt idx="85">
                        <c:v>0.23917349127682061</c:v>
                      </c:pt>
                      <c:pt idx="86">
                        <c:v>0.23824024022909721</c:v>
                      </c:pt>
                      <c:pt idx="87">
                        <c:v>0.24648835122544221</c:v>
                      </c:pt>
                      <c:pt idx="88">
                        <c:v>0.25268926368031375</c:v>
                      </c:pt>
                      <c:pt idx="89">
                        <c:v>0.26316122900442951</c:v>
                      </c:pt>
                      <c:pt idx="90">
                        <c:v>0.25868905676352522</c:v>
                      </c:pt>
                      <c:pt idx="91">
                        <c:v>0.25644542597581199</c:v>
                      </c:pt>
                      <c:pt idx="92">
                        <c:v>0.25806903409755039</c:v>
                      </c:pt>
                      <c:pt idx="93">
                        <c:v>0.25581111968420578</c:v>
                      </c:pt>
                      <c:pt idx="94">
                        <c:v>0.25613132139024525</c:v>
                      </c:pt>
                      <c:pt idx="95">
                        <c:v>0.25407342000802596</c:v>
                      </c:pt>
                      <c:pt idx="96">
                        <c:v>0.25877206241443312</c:v>
                      </c:pt>
                      <c:pt idx="97">
                        <c:v>0.26006495442163147</c:v>
                      </c:pt>
                      <c:pt idx="98">
                        <c:v>0.25759316791393161</c:v>
                      </c:pt>
                      <c:pt idx="99">
                        <c:v>0.29159533174435709</c:v>
                      </c:pt>
                      <c:pt idx="100">
                        <c:v>0.26625775238437521</c:v>
                      </c:pt>
                      <c:pt idx="101">
                        <c:v>0.28414282011278075</c:v>
                      </c:pt>
                      <c:pt idx="102">
                        <c:v>0.28136969186475586</c:v>
                      </c:pt>
                      <c:pt idx="103">
                        <c:v>0.28013379364521174</c:v>
                      </c:pt>
                      <c:pt idx="104">
                        <c:v>0.27392126281746221</c:v>
                      </c:pt>
                      <c:pt idx="105">
                        <c:v>0.2759879001235982</c:v>
                      </c:pt>
                      <c:pt idx="106">
                        <c:v>0.27453779340743367</c:v>
                      </c:pt>
                      <c:pt idx="107">
                        <c:v>0.28298268044052249</c:v>
                      </c:pt>
                      <c:pt idx="108">
                        <c:v>0.26410389272935431</c:v>
                      </c:pt>
                      <c:pt idx="109">
                        <c:v>0.27340454861628111</c:v>
                      </c:pt>
                      <c:pt idx="110">
                        <c:v>0.27754425675114591</c:v>
                      </c:pt>
                      <c:pt idx="111">
                        <c:v>0.28177224325082389</c:v>
                      </c:pt>
                      <c:pt idx="112">
                        <c:v>0.29427878169817467</c:v>
                      </c:pt>
                      <c:pt idx="113">
                        <c:v>0.29798225258499106</c:v>
                      </c:pt>
                      <c:pt idx="114">
                        <c:v>0.30300262807080069</c:v>
                      </c:pt>
                      <c:pt idx="115">
                        <c:v>0.2807689435808427</c:v>
                      </c:pt>
                      <c:pt idx="116">
                        <c:v>0.27714202040412295</c:v>
                      </c:pt>
                      <c:pt idx="117">
                        <c:v>0.28392418976294498</c:v>
                      </c:pt>
                      <c:pt idx="118">
                        <c:v>0.28809903109664892</c:v>
                      </c:pt>
                      <c:pt idx="119">
                        <c:v>0.27901121600278528</c:v>
                      </c:pt>
                      <c:pt idx="120">
                        <c:v>0.3017084211273805</c:v>
                      </c:pt>
                      <c:pt idx="121">
                        <c:v>0.29021796656268706</c:v>
                      </c:pt>
                      <c:pt idx="122">
                        <c:v>0.3030954603134563</c:v>
                      </c:pt>
                      <c:pt idx="123">
                        <c:v>0.29443018145208183</c:v>
                      </c:pt>
                      <c:pt idx="124">
                        <c:v>0.30059128249169609</c:v>
                      </c:pt>
                      <c:pt idx="125">
                        <c:v>0.29143292508595903</c:v>
                      </c:pt>
                      <c:pt idx="126">
                        <c:v>0.29004700116413978</c:v>
                      </c:pt>
                      <c:pt idx="127">
                        <c:v>0.31044691614067316</c:v>
                      </c:pt>
                      <c:pt idx="128">
                        <c:v>0.29486874953149245</c:v>
                      </c:pt>
                      <c:pt idx="129">
                        <c:v>0.29455660511613374</c:v>
                      </c:pt>
                      <c:pt idx="130">
                        <c:v>0.29169486748525081</c:v>
                      </c:pt>
                      <c:pt idx="131">
                        <c:v>0.29422853102095747</c:v>
                      </c:pt>
                      <c:pt idx="132">
                        <c:v>0.29420075881932578</c:v>
                      </c:pt>
                      <c:pt idx="133">
                        <c:v>0.30338952772369954</c:v>
                      </c:pt>
                      <c:pt idx="134">
                        <c:v>0.28829153072706959</c:v>
                      </c:pt>
                      <c:pt idx="135">
                        <c:v>0.28701312642601001</c:v>
                      </c:pt>
                      <c:pt idx="136">
                        <c:v>0.2805542789476575</c:v>
                      </c:pt>
                      <c:pt idx="137">
                        <c:v>0.28766358884113363</c:v>
                      </c:pt>
                      <c:pt idx="138">
                        <c:v>0.29079744482037034</c:v>
                      </c:pt>
                      <c:pt idx="139">
                        <c:v>0.29049057618495333</c:v>
                      </c:pt>
                      <c:pt idx="140">
                        <c:v>0.29128822416987771</c:v>
                      </c:pt>
                      <c:pt idx="141">
                        <c:v>0.28988460519671722</c:v>
                      </c:pt>
                      <c:pt idx="142">
                        <c:v>0.30751491803859193</c:v>
                      </c:pt>
                      <c:pt idx="143">
                        <c:v>0.29975411978278388</c:v>
                      </c:pt>
                      <c:pt idx="144">
                        <c:v>0.30948766849847559</c:v>
                      </c:pt>
                      <c:pt idx="145">
                        <c:v>0.30405714048203353</c:v>
                      </c:pt>
                      <c:pt idx="146">
                        <c:v>0.3028684091601363</c:v>
                      </c:pt>
                      <c:pt idx="147">
                        <c:v>0.28641988120057821</c:v>
                      </c:pt>
                      <c:pt idx="148">
                        <c:v>0.28943992007154989</c:v>
                      </c:pt>
                      <c:pt idx="149">
                        <c:v>0.29130365497916194</c:v>
                      </c:pt>
                      <c:pt idx="150">
                        <c:v>0.28207111208150171</c:v>
                      </c:pt>
                      <c:pt idx="151">
                        <c:v>0.28525565421301236</c:v>
                      </c:pt>
                      <c:pt idx="152">
                        <c:v>0.28189521790845951</c:v>
                      </c:pt>
                      <c:pt idx="153">
                        <c:v>0.28114703619957093</c:v>
                      </c:pt>
                      <c:pt idx="154">
                        <c:v>0.28323127703994266</c:v>
                      </c:pt>
                      <c:pt idx="155">
                        <c:v>0.27807687781593582</c:v>
                      </c:pt>
                      <c:pt idx="156">
                        <c:v>0.27708230416330931</c:v>
                      </c:pt>
                      <c:pt idx="157">
                        <c:v>0.26219204398008222</c:v>
                      </c:pt>
                      <c:pt idx="158">
                        <c:v>0.25744409042529764</c:v>
                      </c:pt>
                      <c:pt idx="159">
                        <c:v>0.25019630159653866</c:v>
                      </c:pt>
                      <c:pt idx="160">
                        <c:v>0.24123441700703105</c:v>
                      </c:pt>
                      <c:pt idx="161">
                        <c:v>0.24201240952665007</c:v>
                      </c:pt>
                      <c:pt idx="162">
                        <c:v>0.24453876030584693</c:v>
                      </c:pt>
                      <c:pt idx="163">
                        <c:v>0.25186236540922091</c:v>
                      </c:pt>
                      <c:pt idx="164">
                        <c:v>0.24336627844637093</c:v>
                      </c:pt>
                      <c:pt idx="165">
                        <c:v>0.2394849066915615</c:v>
                      </c:pt>
                    </c:numCache>
                  </c:numRef>
                </c:val>
                <c:smooth val="0"/>
                <c:extLst xmlns:c15="http://schemas.microsoft.com/office/drawing/2012/chart">
                  <c:ext xmlns:c16="http://schemas.microsoft.com/office/drawing/2014/chart" uri="{C3380CC4-5D6E-409C-BE32-E72D297353CC}">
                    <c16:uniqueId val="{00000017-E1F9-4942-AFEF-9DEA3121B023}"/>
                  </c:ext>
                </c:extLst>
              </c15:ser>
            </c15:filteredLineSeries>
          </c:ext>
        </c:extLst>
      </c:lineChart>
      <c:dateAx>
        <c:axId val="1313247328"/>
        <c:scaling>
          <c:orientation val="minMax"/>
          <c:max val="45747"/>
          <c:min val="43830"/>
        </c:scaling>
        <c:delete val="0"/>
        <c:axPos val="b"/>
        <c:numFmt formatCode="mmm\ dd\,\ yy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1286144"/>
        <c:crosses val="autoZero"/>
        <c:auto val="1"/>
        <c:lblOffset val="100"/>
        <c:baseTimeUnit val="days"/>
        <c:majorUnit val="3"/>
        <c:majorTimeUnit val="months"/>
      </c:dateAx>
      <c:valAx>
        <c:axId val="1311286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324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90121101744746E-2"/>
          <c:y val="8.7988868751773947E-2"/>
          <c:w val="0.87964870238829473"/>
          <c:h val="0.56683206031016276"/>
        </c:manualLayout>
      </c:layout>
      <c:lineChart>
        <c:grouping val="standard"/>
        <c:varyColors val="0"/>
        <c:ser>
          <c:idx val="1"/>
          <c:order val="1"/>
          <c:tx>
            <c:strRef>
              <c:f>'Chrt PGVIXComp'!$B$45</c:f>
              <c:strCache>
                <c:ptCount val="1"/>
                <c:pt idx="0">
                  <c:v>6M S&amp;P 500</c:v>
                </c:pt>
              </c:strCache>
            </c:strRef>
          </c:tx>
          <c:spPr>
            <a:ln w="28575" cap="rnd">
              <a:solidFill>
                <a:schemeClr val="accent2"/>
              </a:solidFill>
              <a:round/>
            </a:ln>
            <a:effectLst/>
          </c:spPr>
          <c:marker>
            <c:symbol val="none"/>
          </c:marker>
          <c:cat>
            <c:numRef>
              <c:f>'Chrt PGVIXComp'!$C$42:$JP$42</c:f>
              <c:numCache>
                <c:formatCode>m/d/yyyy</c:formatCode>
                <c:ptCount val="274"/>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pt idx="131">
                  <c:v>44747</c:v>
                </c:pt>
                <c:pt idx="132">
                  <c:v>44754</c:v>
                </c:pt>
                <c:pt idx="133">
                  <c:v>44761</c:v>
                </c:pt>
                <c:pt idx="134">
                  <c:v>44768</c:v>
                </c:pt>
                <c:pt idx="135">
                  <c:v>44775</c:v>
                </c:pt>
                <c:pt idx="136">
                  <c:v>44782</c:v>
                </c:pt>
                <c:pt idx="137">
                  <c:v>44789</c:v>
                </c:pt>
                <c:pt idx="138">
                  <c:v>44796</c:v>
                </c:pt>
                <c:pt idx="139">
                  <c:v>44803</c:v>
                </c:pt>
                <c:pt idx="140">
                  <c:v>44810</c:v>
                </c:pt>
                <c:pt idx="141">
                  <c:v>44817</c:v>
                </c:pt>
                <c:pt idx="142">
                  <c:v>44824</c:v>
                </c:pt>
                <c:pt idx="143">
                  <c:v>44831</c:v>
                </c:pt>
                <c:pt idx="144">
                  <c:v>44838</c:v>
                </c:pt>
                <c:pt idx="145">
                  <c:v>44845</c:v>
                </c:pt>
                <c:pt idx="146">
                  <c:v>44852</c:v>
                </c:pt>
                <c:pt idx="147">
                  <c:v>44859</c:v>
                </c:pt>
                <c:pt idx="148">
                  <c:v>44866</c:v>
                </c:pt>
                <c:pt idx="149">
                  <c:v>44873</c:v>
                </c:pt>
                <c:pt idx="150">
                  <c:v>44880</c:v>
                </c:pt>
                <c:pt idx="151">
                  <c:v>44887</c:v>
                </c:pt>
                <c:pt idx="152">
                  <c:v>44894</c:v>
                </c:pt>
                <c:pt idx="153">
                  <c:v>44901</c:v>
                </c:pt>
                <c:pt idx="154">
                  <c:v>44908</c:v>
                </c:pt>
                <c:pt idx="155">
                  <c:v>44915</c:v>
                </c:pt>
                <c:pt idx="156">
                  <c:v>44922</c:v>
                </c:pt>
                <c:pt idx="157">
                  <c:v>44929</c:v>
                </c:pt>
                <c:pt idx="158">
                  <c:v>44936</c:v>
                </c:pt>
                <c:pt idx="159">
                  <c:v>44943</c:v>
                </c:pt>
                <c:pt idx="160">
                  <c:v>44950</c:v>
                </c:pt>
                <c:pt idx="161">
                  <c:v>44957</c:v>
                </c:pt>
                <c:pt idx="162">
                  <c:v>44964</c:v>
                </c:pt>
                <c:pt idx="163">
                  <c:v>44971</c:v>
                </c:pt>
                <c:pt idx="164">
                  <c:v>44978</c:v>
                </c:pt>
                <c:pt idx="165">
                  <c:v>44985</c:v>
                </c:pt>
                <c:pt idx="166">
                  <c:v>44992</c:v>
                </c:pt>
                <c:pt idx="167">
                  <c:v>44999</c:v>
                </c:pt>
                <c:pt idx="168">
                  <c:v>45006</c:v>
                </c:pt>
                <c:pt idx="169">
                  <c:v>45013</c:v>
                </c:pt>
                <c:pt idx="170">
                  <c:v>45020</c:v>
                </c:pt>
                <c:pt idx="171">
                  <c:v>45027</c:v>
                </c:pt>
                <c:pt idx="172">
                  <c:v>45034</c:v>
                </c:pt>
                <c:pt idx="173">
                  <c:v>45041</c:v>
                </c:pt>
                <c:pt idx="174">
                  <c:v>45048</c:v>
                </c:pt>
                <c:pt idx="175">
                  <c:v>45055</c:v>
                </c:pt>
                <c:pt idx="176">
                  <c:v>45062</c:v>
                </c:pt>
                <c:pt idx="177">
                  <c:v>45069</c:v>
                </c:pt>
                <c:pt idx="178">
                  <c:v>45076</c:v>
                </c:pt>
                <c:pt idx="179">
                  <c:v>45083</c:v>
                </c:pt>
                <c:pt idx="180">
                  <c:v>45090</c:v>
                </c:pt>
                <c:pt idx="181">
                  <c:v>45097</c:v>
                </c:pt>
                <c:pt idx="182">
                  <c:v>45104</c:v>
                </c:pt>
                <c:pt idx="183">
                  <c:v>45111</c:v>
                </c:pt>
                <c:pt idx="184">
                  <c:v>45118</c:v>
                </c:pt>
                <c:pt idx="185">
                  <c:v>45125</c:v>
                </c:pt>
                <c:pt idx="186">
                  <c:v>45132</c:v>
                </c:pt>
                <c:pt idx="187">
                  <c:v>45139</c:v>
                </c:pt>
                <c:pt idx="188">
                  <c:v>45146</c:v>
                </c:pt>
                <c:pt idx="189">
                  <c:v>45153</c:v>
                </c:pt>
                <c:pt idx="190">
                  <c:v>45160</c:v>
                </c:pt>
                <c:pt idx="191">
                  <c:v>45167</c:v>
                </c:pt>
                <c:pt idx="192">
                  <c:v>45174</c:v>
                </c:pt>
                <c:pt idx="193">
                  <c:v>45181</c:v>
                </c:pt>
                <c:pt idx="194">
                  <c:v>45188</c:v>
                </c:pt>
                <c:pt idx="195">
                  <c:v>45195</c:v>
                </c:pt>
                <c:pt idx="196">
                  <c:v>45202</c:v>
                </c:pt>
                <c:pt idx="197">
                  <c:v>45209</c:v>
                </c:pt>
                <c:pt idx="198">
                  <c:v>45216</c:v>
                </c:pt>
                <c:pt idx="199">
                  <c:v>45223</c:v>
                </c:pt>
                <c:pt idx="200">
                  <c:v>45230</c:v>
                </c:pt>
                <c:pt idx="201">
                  <c:v>45237</c:v>
                </c:pt>
                <c:pt idx="202">
                  <c:v>45244</c:v>
                </c:pt>
                <c:pt idx="203">
                  <c:v>45251</c:v>
                </c:pt>
                <c:pt idx="204">
                  <c:v>45258</c:v>
                </c:pt>
                <c:pt idx="205">
                  <c:v>45265</c:v>
                </c:pt>
                <c:pt idx="206">
                  <c:v>45272</c:v>
                </c:pt>
                <c:pt idx="207">
                  <c:v>45279</c:v>
                </c:pt>
                <c:pt idx="208">
                  <c:v>45286</c:v>
                </c:pt>
                <c:pt idx="209">
                  <c:v>45293</c:v>
                </c:pt>
                <c:pt idx="210">
                  <c:v>45300</c:v>
                </c:pt>
                <c:pt idx="211">
                  <c:v>45307</c:v>
                </c:pt>
                <c:pt idx="212">
                  <c:v>45314</c:v>
                </c:pt>
                <c:pt idx="213">
                  <c:v>45321</c:v>
                </c:pt>
                <c:pt idx="214">
                  <c:v>45328</c:v>
                </c:pt>
                <c:pt idx="215">
                  <c:v>45335</c:v>
                </c:pt>
                <c:pt idx="216">
                  <c:v>45342</c:v>
                </c:pt>
                <c:pt idx="217">
                  <c:v>45349</c:v>
                </c:pt>
                <c:pt idx="218">
                  <c:v>45356</c:v>
                </c:pt>
                <c:pt idx="219">
                  <c:v>45363</c:v>
                </c:pt>
                <c:pt idx="220">
                  <c:v>45370</c:v>
                </c:pt>
                <c:pt idx="221">
                  <c:v>45377</c:v>
                </c:pt>
                <c:pt idx="222">
                  <c:v>45384</c:v>
                </c:pt>
                <c:pt idx="223">
                  <c:v>45391</c:v>
                </c:pt>
                <c:pt idx="224">
                  <c:v>45398</c:v>
                </c:pt>
                <c:pt idx="225">
                  <c:v>45405</c:v>
                </c:pt>
                <c:pt idx="226">
                  <c:v>45412</c:v>
                </c:pt>
                <c:pt idx="227">
                  <c:v>45419</c:v>
                </c:pt>
                <c:pt idx="228">
                  <c:v>45426</c:v>
                </c:pt>
                <c:pt idx="229">
                  <c:v>45433</c:v>
                </c:pt>
                <c:pt idx="230">
                  <c:v>45440</c:v>
                </c:pt>
                <c:pt idx="231">
                  <c:v>45447</c:v>
                </c:pt>
                <c:pt idx="232">
                  <c:v>45454</c:v>
                </c:pt>
                <c:pt idx="233">
                  <c:v>45461</c:v>
                </c:pt>
                <c:pt idx="234">
                  <c:v>45468</c:v>
                </c:pt>
                <c:pt idx="235">
                  <c:v>45475</c:v>
                </c:pt>
                <c:pt idx="236">
                  <c:v>45482</c:v>
                </c:pt>
                <c:pt idx="237">
                  <c:v>45489</c:v>
                </c:pt>
                <c:pt idx="238">
                  <c:v>45496</c:v>
                </c:pt>
                <c:pt idx="239">
                  <c:v>45503</c:v>
                </c:pt>
                <c:pt idx="240">
                  <c:v>45510</c:v>
                </c:pt>
                <c:pt idx="241">
                  <c:v>45517</c:v>
                </c:pt>
                <c:pt idx="242">
                  <c:v>45524</c:v>
                </c:pt>
                <c:pt idx="243">
                  <c:v>45531</c:v>
                </c:pt>
                <c:pt idx="244">
                  <c:v>45538</c:v>
                </c:pt>
                <c:pt idx="245">
                  <c:v>45545</c:v>
                </c:pt>
                <c:pt idx="246">
                  <c:v>45552</c:v>
                </c:pt>
                <c:pt idx="247">
                  <c:v>45559</c:v>
                </c:pt>
                <c:pt idx="248">
                  <c:v>45566</c:v>
                </c:pt>
                <c:pt idx="249">
                  <c:v>45573</c:v>
                </c:pt>
                <c:pt idx="250">
                  <c:v>45580</c:v>
                </c:pt>
                <c:pt idx="251">
                  <c:v>45587</c:v>
                </c:pt>
                <c:pt idx="252">
                  <c:v>45594</c:v>
                </c:pt>
                <c:pt idx="253">
                  <c:v>45601</c:v>
                </c:pt>
                <c:pt idx="254">
                  <c:v>45608</c:v>
                </c:pt>
                <c:pt idx="255">
                  <c:v>45615</c:v>
                </c:pt>
                <c:pt idx="256">
                  <c:v>45622</c:v>
                </c:pt>
                <c:pt idx="257">
                  <c:v>45629</c:v>
                </c:pt>
                <c:pt idx="258">
                  <c:v>45636</c:v>
                </c:pt>
                <c:pt idx="259">
                  <c:v>45643</c:v>
                </c:pt>
                <c:pt idx="260">
                  <c:v>45650</c:v>
                </c:pt>
                <c:pt idx="261">
                  <c:v>45657</c:v>
                </c:pt>
                <c:pt idx="262">
                  <c:v>45664</c:v>
                </c:pt>
                <c:pt idx="263">
                  <c:v>45671</c:v>
                </c:pt>
                <c:pt idx="264">
                  <c:v>45678</c:v>
                </c:pt>
                <c:pt idx="265">
                  <c:v>45685</c:v>
                </c:pt>
                <c:pt idx="266">
                  <c:v>45692</c:v>
                </c:pt>
                <c:pt idx="267">
                  <c:v>45699</c:v>
                </c:pt>
                <c:pt idx="268">
                  <c:v>45706</c:v>
                </c:pt>
                <c:pt idx="269">
                  <c:v>45713</c:v>
                </c:pt>
                <c:pt idx="270">
                  <c:v>45720</c:v>
                </c:pt>
                <c:pt idx="271">
                  <c:v>45727</c:v>
                </c:pt>
                <c:pt idx="272">
                  <c:v>45734</c:v>
                </c:pt>
                <c:pt idx="273">
                  <c:v>45741</c:v>
                </c:pt>
              </c:numCache>
            </c:numRef>
          </c:cat>
          <c:val>
            <c:numRef>
              <c:f>'Chrt PGVIXComp'!$C$45:$JP$45</c:f>
              <c:numCache>
                <c:formatCode>0.00</c:formatCode>
                <c:ptCount val="274"/>
                <c:pt idx="0">
                  <c:v>17.13</c:v>
                </c:pt>
                <c:pt idx="1">
                  <c:v>17.02</c:v>
                </c:pt>
                <c:pt idx="2">
                  <c:v>16.010000000000002</c:v>
                </c:pt>
                <c:pt idx="3">
                  <c:v>15.94</c:v>
                </c:pt>
                <c:pt idx="4">
                  <c:v>17.350000000000001</c:v>
                </c:pt>
                <c:pt idx="5">
                  <c:v>17.059999999999999</c:v>
                </c:pt>
                <c:pt idx="6">
                  <c:v>16.829999999999998</c:v>
                </c:pt>
                <c:pt idx="7">
                  <c:v>16.86</c:v>
                </c:pt>
                <c:pt idx="8">
                  <c:v>21.88</c:v>
                </c:pt>
                <c:pt idx="9">
                  <c:v>26.34</c:v>
                </c:pt>
                <c:pt idx="10">
                  <c:v>34.340000000000003</c:v>
                </c:pt>
                <c:pt idx="11">
                  <c:v>54.81</c:v>
                </c:pt>
                <c:pt idx="12">
                  <c:v>41.59</c:v>
                </c:pt>
                <c:pt idx="13">
                  <c:v>42.47</c:v>
                </c:pt>
                <c:pt idx="14">
                  <c:v>39.54</c:v>
                </c:pt>
                <c:pt idx="15">
                  <c:v>34.909999999999997</c:v>
                </c:pt>
                <c:pt idx="16">
                  <c:v>40.39</c:v>
                </c:pt>
                <c:pt idx="17">
                  <c:v>34.950000000000003</c:v>
                </c:pt>
                <c:pt idx="18">
                  <c:v>35.29</c:v>
                </c:pt>
                <c:pt idx="19">
                  <c:v>34.770000000000003</c:v>
                </c:pt>
                <c:pt idx="20">
                  <c:v>33.590000000000003</c:v>
                </c:pt>
                <c:pt idx="21">
                  <c:v>32.549999999999997</c:v>
                </c:pt>
                <c:pt idx="22">
                  <c:v>31.78</c:v>
                </c:pt>
                <c:pt idx="23">
                  <c:v>31.24</c:v>
                </c:pt>
                <c:pt idx="24">
                  <c:v>36.26</c:v>
                </c:pt>
                <c:pt idx="25">
                  <c:v>34.17</c:v>
                </c:pt>
                <c:pt idx="26">
                  <c:v>33.130000000000003</c:v>
                </c:pt>
                <c:pt idx="27">
                  <c:v>32.49</c:v>
                </c:pt>
                <c:pt idx="28">
                  <c:v>33.28</c:v>
                </c:pt>
                <c:pt idx="29">
                  <c:v>30.7</c:v>
                </c:pt>
                <c:pt idx="30">
                  <c:v>31.47</c:v>
                </c:pt>
                <c:pt idx="31">
                  <c:v>30.72</c:v>
                </c:pt>
                <c:pt idx="32">
                  <c:v>30.79</c:v>
                </c:pt>
                <c:pt idx="33">
                  <c:v>29.63</c:v>
                </c:pt>
                <c:pt idx="34">
                  <c:v>29.36</c:v>
                </c:pt>
                <c:pt idx="35">
                  <c:v>32.42</c:v>
                </c:pt>
                <c:pt idx="36">
                  <c:v>33.44</c:v>
                </c:pt>
                <c:pt idx="37">
                  <c:v>31.29</c:v>
                </c:pt>
                <c:pt idx="38">
                  <c:v>32.54</c:v>
                </c:pt>
                <c:pt idx="39">
                  <c:v>31.84</c:v>
                </c:pt>
                <c:pt idx="40">
                  <c:v>32.67</c:v>
                </c:pt>
                <c:pt idx="41">
                  <c:v>29.45</c:v>
                </c:pt>
                <c:pt idx="42">
                  <c:v>30.12</c:v>
                </c:pt>
                <c:pt idx="43">
                  <c:v>31.66</c:v>
                </c:pt>
                <c:pt idx="44">
                  <c:v>32.18</c:v>
                </c:pt>
                <c:pt idx="45">
                  <c:v>27.05</c:v>
                </c:pt>
                <c:pt idx="46">
                  <c:v>26.73</c:v>
                </c:pt>
                <c:pt idx="47">
                  <c:v>26.3</c:v>
                </c:pt>
                <c:pt idx="48">
                  <c:v>26.09</c:v>
                </c:pt>
                <c:pt idx="49">
                  <c:v>25.89</c:v>
                </c:pt>
                <c:pt idx="50">
                  <c:v>27.49</c:v>
                </c:pt>
                <c:pt idx="51">
                  <c:v>28.63</c:v>
                </c:pt>
                <c:pt idx="52">
                  <c:v>28.09</c:v>
                </c:pt>
                <c:pt idx="53">
                  <c:v>28.71</c:v>
                </c:pt>
                <c:pt idx="54">
                  <c:v>28.09</c:v>
                </c:pt>
                <c:pt idx="55">
                  <c:v>27.83</c:v>
                </c:pt>
                <c:pt idx="56">
                  <c:v>28.38</c:v>
                </c:pt>
                <c:pt idx="57">
                  <c:v>30.56</c:v>
                </c:pt>
                <c:pt idx="58">
                  <c:v>29.19</c:v>
                </c:pt>
                <c:pt idx="59">
                  <c:v>30.18</c:v>
                </c:pt>
                <c:pt idx="60">
                  <c:v>29.4</c:v>
                </c:pt>
                <c:pt idx="61">
                  <c:v>29.41</c:v>
                </c:pt>
                <c:pt idx="62">
                  <c:v>29.03</c:v>
                </c:pt>
                <c:pt idx="63">
                  <c:v>27.25</c:v>
                </c:pt>
                <c:pt idx="64">
                  <c:v>25.99</c:v>
                </c:pt>
                <c:pt idx="65">
                  <c:v>24.63</c:v>
                </c:pt>
                <c:pt idx="66">
                  <c:v>23.46</c:v>
                </c:pt>
                <c:pt idx="67">
                  <c:v>23.12</c:v>
                </c:pt>
                <c:pt idx="68">
                  <c:v>24.46</c:v>
                </c:pt>
                <c:pt idx="69">
                  <c:v>23.69</c:v>
                </c:pt>
                <c:pt idx="70">
                  <c:v>24.64</c:v>
                </c:pt>
                <c:pt idx="71">
                  <c:v>25.64</c:v>
                </c:pt>
                <c:pt idx="72">
                  <c:v>26.07</c:v>
                </c:pt>
                <c:pt idx="73">
                  <c:v>24.6</c:v>
                </c:pt>
                <c:pt idx="74">
                  <c:v>23.79</c:v>
                </c:pt>
                <c:pt idx="75">
                  <c:v>23.34</c:v>
                </c:pt>
                <c:pt idx="76">
                  <c:v>23.11</c:v>
                </c:pt>
                <c:pt idx="77">
                  <c:v>22.69</c:v>
                </c:pt>
                <c:pt idx="78">
                  <c:v>22.14</c:v>
                </c:pt>
                <c:pt idx="79">
                  <c:v>22.51</c:v>
                </c:pt>
                <c:pt idx="80">
                  <c:v>23.3</c:v>
                </c:pt>
                <c:pt idx="81">
                  <c:v>24.64</c:v>
                </c:pt>
                <c:pt idx="82">
                  <c:v>24.68</c:v>
                </c:pt>
                <c:pt idx="83">
                  <c:v>24.36</c:v>
                </c:pt>
                <c:pt idx="84">
                  <c:v>24.06</c:v>
                </c:pt>
                <c:pt idx="85">
                  <c:v>24.2</c:v>
                </c:pt>
                <c:pt idx="86">
                  <c:v>24.01</c:v>
                </c:pt>
                <c:pt idx="87">
                  <c:v>23.49</c:v>
                </c:pt>
                <c:pt idx="88">
                  <c:v>24.28</c:v>
                </c:pt>
                <c:pt idx="89">
                  <c:v>24.87</c:v>
                </c:pt>
                <c:pt idx="90">
                  <c:v>26.75</c:v>
                </c:pt>
                <c:pt idx="91">
                  <c:v>26.08</c:v>
                </c:pt>
                <c:pt idx="92">
                  <c:v>25.3</c:v>
                </c:pt>
                <c:pt idx="93">
                  <c:v>24.65</c:v>
                </c:pt>
                <c:pt idx="94">
                  <c:v>23.23</c:v>
                </c:pt>
                <c:pt idx="95">
                  <c:v>23.03</c:v>
                </c:pt>
                <c:pt idx="96">
                  <c:v>23.13</c:v>
                </c:pt>
                <c:pt idx="97">
                  <c:v>24.12</c:v>
                </c:pt>
                <c:pt idx="98">
                  <c:v>23.93</c:v>
                </c:pt>
                <c:pt idx="99">
                  <c:v>25.32</c:v>
                </c:pt>
                <c:pt idx="100">
                  <c:v>29.15</c:v>
                </c:pt>
                <c:pt idx="101">
                  <c:v>26.77</c:v>
                </c:pt>
                <c:pt idx="102">
                  <c:v>27.64</c:v>
                </c:pt>
                <c:pt idx="103">
                  <c:v>27.5</c:v>
                </c:pt>
                <c:pt idx="104">
                  <c:v>25.78</c:v>
                </c:pt>
                <c:pt idx="105">
                  <c:v>24.86</c:v>
                </c:pt>
                <c:pt idx="106">
                  <c:v>24.63</c:v>
                </c:pt>
                <c:pt idx="107">
                  <c:v>26.77</c:v>
                </c:pt>
                <c:pt idx="108">
                  <c:v>31.3</c:v>
                </c:pt>
                <c:pt idx="109">
                  <c:v>26.07</c:v>
                </c:pt>
                <c:pt idx="110">
                  <c:v>26.31</c:v>
                </c:pt>
                <c:pt idx="111">
                  <c:v>28.1</c:v>
                </c:pt>
                <c:pt idx="112">
                  <c:v>29.21</c:v>
                </c:pt>
                <c:pt idx="113">
                  <c:v>32.130000000000003</c:v>
                </c:pt>
                <c:pt idx="114">
                  <c:v>34.29</c:v>
                </c:pt>
                <c:pt idx="115">
                  <c:v>32.549999999999997</c:v>
                </c:pt>
                <c:pt idx="116">
                  <c:v>27.72</c:v>
                </c:pt>
                <c:pt idx="117">
                  <c:v>25.87</c:v>
                </c:pt>
                <c:pt idx="118">
                  <c:v>27.28</c:v>
                </c:pt>
                <c:pt idx="119">
                  <c:v>28.88</c:v>
                </c:pt>
                <c:pt idx="120">
                  <c:v>27.34</c:v>
                </c:pt>
                <c:pt idx="121">
                  <c:v>32.869999999999997</c:v>
                </c:pt>
                <c:pt idx="122">
                  <c:v>31.31</c:v>
                </c:pt>
                <c:pt idx="123">
                  <c:v>33.67</c:v>
                </c:pt>
                <c:pt idx="124">
                  <c:v>30.29</c:v>
                </c:pt>
                <c:pt idx="125">
                  <c:v>31.98</c:v>
                </c:pt>
                <c:pt idx="126">
                  <c:v>29.8</c:v>
                </c:pt>
                <c:pt idx="127">
                  <c:v>28.56</c:v>
                </c:pt>
                <c:pt idx="128">
                  <c:v>33.57</c:v>
                </c:pt>
                <c:pt idx="129">
                  <c:v>31.86</c:v>
                </c:pt>
                <c:pt idx="130">
                  <c:v>30.38</c:v>
                </c:pt>
                <c:pt idx="131">
                  <c:v>30.01</c:v>
                </c:pt>
                <c:pt idx="132">
                  <c:v>30.04</c:v>
                </c:pt>
                <c:pt idx="133">
                  <c:v>29.01</c:v>
                </c:pt>
                <c:pt idx="134">
                  <c:v>28.31</c:v>
                </c:pt>
                <c:pt idx="135">
                  <c:v>27.6</c:v>
                </c:pt>
                <c:pt idx="136">
                  <c:v>26.84</c:v>
                </c:pt>
                <c:pt idx="137">
                  <c:v>25.61</c:v>
                </c:pt>
                <c:pt idx="138">
                  <c:v>27.81</c:v>
                </c:pt>
                <c:pt idx="139">
                  <c:v>28.45</c:v>
                </c:pt>
                <c:pt idx="140">
                  <c:v>28.89</c:v>
                </c:pt>
                <c:pt idx="141">
                  <c:v>29.04</c:v>
                </c:pt>
                <c:pt idx="142">
                  <c:v>28.98</c:v>
                </c:pt>
                <c:pt idx="143">
                  <c:v>32.450000000000003</c:v>
                </c:pt>
                <c:pt idx="144">
                  <c:v>30.6</c:v>
                </c:pt>
                <c:pt idx="145">
                  <c:v>33.76</c:v>
                </c:pt>
                <c:pt idx="146">
                  <c:v>31.77</c:v>
                </c:pt>
                <c:pt idx="147">
                  <c:v>30.54</c:v>
                </c:pt>
                <c:pt idx="148">
                  <c:v>28.25</c:v>
                </c:pt>
                <c:pt idx="149">
                  <c:v>28.48</c:v>
                </c:pt>
                <c:pt idx="150">
                  <c:v>28.52</c:v>
                </c:pt>
                <c:pt idx="151">
                  <c:v>26.39</c:v>
                </c:pt>
                <c:pt idx="152">
                  <c:v>27.22</c:v>
                </c:pt>
                <c:pt idx="153">
                  <c:v>26.74</c:v>
                </c:pt>
                <c:pt idx="154">
                  <c:v>26.26</c:v>
                </c:pt>
                <c:pt idx="155">
                  <c:v>26.69</c:v>
                </c:pt>
                <c:pt idx="156">
                  <c:v>26.3</c:v>
                </c:pt>
                <c:pt idx="157">
                  <c:v>26.24</c:v>
                </c:pt>
                <c:pt idx="158">
                  <c:v>24.23</c:v>
                </c:pt>
                <c:pt idx="159">
                  <c:v>23.36</c:v>
                </c:pt>
                <c:pt idx="160">
                  <c:v>22.59</c:v>
                </c:pt>
                <c:pt idx="161">
                  <c:v>22.25</c:v>
                </c:pt>
                <c:pt idx="162">
                  <c:v>22.38</c:v>
                </c:pt>
                <c:pt idx="163">
                  <c:v>22.68</c:v>
                </c:pt>
                <c:pt idx="164">
                  <c:v>24.6</c:v>
                </c:pt>
                <c:pt idx="165">
                  <c:v>23.05</c:v>
                </c:pt>
                <c:pt idx="166">
                  <c:v>22.2</c:v>
                </c:pt>
                <c:pt idx="167">
                  <c:v>25.68</c:v>
                </c:pt>
                <c:pt idx="168">
                  <c:v>25.14</c:v>
                </c:pt>
                <c:pt idx="169">
                  <c:v>24.33</c:v>
                </c:pt>
                <c:pt idx="170">
                  <c:v>23.45</c:v>
                </c:pt>
                <c:pt idx="171">
                  <c:v>23.12</c:v>
                </c:pt>
                <c:pt idx="172">
                  <c:v>22.34</c:v>
                </c:pt>
                <c:pt idx="173">
                  <c:v>24.2</c:v>
                </c:pt>
                <c:pt idx="174">
                  <c:v>23.47</c:v>
                </c:pt>
                <c:pt idx="175">
                  <c:v>23.81</c:v>
                </c:pt>
                <c:pt idx="176">
                  <c:v>23.54</c:v>
                </c:pt>
                <c:pt idx="177">
                  <c:v>23.37</c:v>
                </c:pt>
                <c:pt idx="178">
                  <c:v>22.58</c:v>
                </c:pt>
                <c:pt idx="179">
                  <c:v>19.7</c:v>
                </c:pt>
                <c:pt idx="180">
                  <c:v>19.62</c:v>
                </c:pt>
                <c:pt idx="181">
                  <c:v>19.75</c:v>
                </c:pt>
                <c:pt idx="182">
                  <c:v>18.88</c:v>
                </c:pt>
                <c:pt idx="183">
                  <c:v>18.37</c:v>
                </c:pt>
                <c:pt idx="184">
                  <c:v>18.97</c:v>
                </c:pt>
                <c:pt idx="185">
                  <c:v>18.149999999999999</c:v>
                </c:pt>
                <c:pt idx="186">
                  <c:v>18.36</c:v>
                </c:pt>
                <c:pt idx="187">
                  <c:v>18.62</c:v>
                </c:pt>
                <c:pt idx="188">
                  <c:v>19.899999999999999</c:v>
                </c:pt>
                <c:pt idx="189">
                  <c:v>20.36</c:v>
                </c:pt>
                <c:pt idx="190">
                  <c:v>20.77</c:v>
                </c:pt>
                <c:pt idx="191">
                  <c:v>18.71</c:v>
                </c:pt>
                <c:pt idx="192">
                  <c:v>18.32</c:v>
                </c:pt>
                <c:pt idx="193">
                  <c:v>18.21</c:v>
                </c:pt>
                <c:pt idx="194">
                  <c:v>18.170000000000002</c:v>
                </c:pt>
                <c:pt idx="195">
                  <c:v>21.01</c:v>
                </c:pt>
                <c:pt idx="196">
                  <c:v>21.65</c:v>
                </c:pt>
                <c:pt idx="197">
                  <c:v>20.13</c:v>
                </c:pt>
                <c:pt idx="198">
                  <c:v>21.06</c:v>
                </c:pt>
                <c:pt idx="199">
                  <c:v>21.85</c:v>
                </c:pt>
                <c:pt idx="200">
                  <c:v>21.34</c:v>
                </c:pt>
                <c:pt idx="201">
                  <c:v>19.18</c:v>
                </c:pt>
                <c:pt idx="202">
                  <c:v>18.510000000000002</c:v>
                </c:pt>
                <c:pt idx="203">
                  <c:v>18.03</c:v>
                </c:pt>
                <c:pt idx="204">
                  <c:v>17.809999999999999</c:v>
                </c:pt>
                <c:pt idx="205">
                  <c:v>17.989999999999998</c:v>
                </c:pt>
                <c:pt idx="206">
                  <c:v>17.2</c:v>
                </c:pt>
                <c:pt idx="207">
                  <c:v>17.809999999999999</c:v>
                </c:pt>
                <c:pt idx="208">
                  <c:v>18.059999999999999</c:v>
                </c:pt>
                <c:pt idx="209">
                  <c:v>17.68</c:v>
                </c:pt>
                <c:pt idx="210">
                  <c:v>16.96</c:v>
                </c:pt>
                <c:pt idx="211">
                  <c:v>17.440000000000001</c:v>
                </c:pt>
                <c:pt idx="212">
                  <c:v>16.36</c:v>
                </c:pt>
                <c:pt idx="213">
                  <c:v>16.93</c:v>
                </c:pt>
                <c:pt idx="214">
                  <c:v>16.82</c:v>
                </c:pt>
                <c:pt idx="215">
                  <c:v>18.190000000000001</c:v>
                </c:pt>
                <c:pt idx="216">
                  <c:v>18</c:v>
                </c:pt>
                <c:pt idx="217">
                  <c:v>16.78</c:v>
                </c:pt>
                <c:pt idx="218">
                  <c:v>17.62</c:v>
                </c:pt>
                <c:pt idx="219">
                  <c:v>17.579999999999998</c:v>
                </c:pt>
                <c:pt idx="220">
                  <c:v>17.64</c:v>
                </c:pt>
                <c:pt idx="221">
                  <c:v>17.34</c:v>
                </c:pt>
                <c:pt idx="222">
                  <c:v>17.84</c:v>
                </c:pt>
                <c:pt idx="223">
                  <c:v>18.07</c:v>
                </c:pt>
                <c:pt idx="224">
                  <c:v>19.899999999999999</c:v>
                </c:pt>
                <c:pt idx="225">
                  <c:v>18.170000000000002</c:v>
                </c:pt>
                <c:pt idx="226">
                  <c:v>17.940000000000001</c:v>
                </c:pt>
                <c:pt idx="227">
                  <c:v>16.899999999999999</c:v>
                </c:pt>
                <c:pt idx="228">
                  <c:v>16.760000000000002</c:v>
                </c:pt>
                <c:pt idx="229">
                  <c:v>16.2</c:v>
                </c:pt>
                <c:pt idx="230">
                  <c:v>16.71</c:v>
                </c:pt>
                <c:pt idx="231">
                  <c:v>16.84</c:v>
                </c:pt>
                <c:pt idx="232">
                  <c:v>16.59</c:v>
                </c:pt>
                <c:pt idx="233">
                  <c:v>16.989999999999998</c:v>
                </c:pt>
                <c:pt idx="234">
                  <c:v>17.239999999999998</c:v>
                </c:pt>
                <c:pt idx="235">
                  <c:v>16.53</c:v>
                </c:pt>
                <c:pt idx="236">
                  <c:v>16.77</c:v>
                </c:pt>
                <c:pt idx="237">
                  <c:v>17.149999999999999</c:v>
                </c:pt>
                <c:pt idx="238">
                  <c:v>17.920000000000002</c:v>
                </c:pt>
                <c:pt idx="239">
                  <c:v>19.239999999999998</c:v>
                </c:pt>
                <c:pt idx="240">
                  <c:v>25.56</c:v>
                </c:pt>
                <c:pt idx="241">
                  <c:v>20.23</c:v>
                </c:pt>
                <c:pt idx="242">
                  <c:v>19.3</c:v>
                </c:pt>
                <c:pt idx="243">
                  <c:v>19</c:v>
                </c:pt>
                <c:pt idx="244">
                  <c:v>21.93</c:v>
                </c:pt>
                <c:pt idx="245">
                  <c:v>21.23</c:v>
                </c:pt>
                <c:pt idx="246">
                  <c:v>20.88</c:v>
                </c:pt>
                <c:pt idx="247">
                  <c:v>19.87</c:v>
                </c:pt>
                <c:pt idx="248">
                  <c:v>21.83</c:v>
                </c:pt>
                <c:pt idx="249">
                  <c:v>22.45</c:v>
                </c:pt>
                <c:pt idx="250">
                  <c:v>21.52</c:v>
                </c:pt>
                <c:pt idx="251">
                  <c:v>20.22</c:v>
                </c:pt>
                <c:pt idx="252">
                  <c:v>20.45</c:v>
                </c:pt>
                <c:pt idx="253">
                  <c:v>20.85</c:v>
                </c:pt>
                <c:pt idx="254">
                  <c:v>18.54</c:v>
                </c:pt>
                <c:pt idx="255">
                  <c:v>19.16</c:v>
                </c:pt>
                <c:pt idx="256">
                  <c:v>18.170000000000002</c:v>
                </c:pt>
                <c:pt idx="257">
                  <c:v>17.98</c:v>
                </c:pt>
                <c:pt idx="258">
                  <c:v>18.8</c:v>
                </c:pt>
                <c:pt idx="259">
                  <c:v>19.87</c:v>
                </c:pt>
                <c:pt idx="260">
                  <c:v>19.28</c:v>
                </c:pt>
                <c:pt idx="261">
                  <c:v>20.55</c:v>
                </c:pt>
                <c:pt idx="262">
                  <c:v>20.48</c:v>
                </c:pt>
                <c:pt idx="263">
                  <c:v>20.92</c:v>
                </c:pt>
                <c:pt idx="264">
                  <c:v>19.21</c:v>
                </c:pt>
                <c:pt idx="265">
                  <c:v>19.47</c:v>
                </c:pt>
                <c:pt idx="266">
                  <c:v>19.829999999999998</c:v>
                </c:pt>
                <c:pt idx="267">
                  <c:v>19.48</c:v>
                </c:pt>
                <c:pt idx="268">
                  <c:v>19.32</c:v>
                </c:pt>
                <c:pt idx="269">
                  <c:v>21.04</c:v>
                </c:pt>
                <c:pt idx="270">
                  <c:v>22.91</c:v>
                </c:pt>
                <c:pt idx="271">
                  <c:v>24.84</c:v>
                </c:pt>
                <c:pt idx="272">
                  <c:v>22.12</c:v>
                </c:pt>
                <c:pt idx="273">
                  <c:v>20.079999999999998</c:v>
                </c:pt>
              </c:numCache>
            </c:numRef>
          </c:val>
          <c:smooth val="0"/>
          <c:extLst>
            <c:ext xmlns:c16="http://schemas.microsoft.com/office/drawing/2014/chart" uri="{C3380CC4-5D6E-409C-BE32-E72D297353CC}">
              <c16:uniqueId val="{00000000-89AF-4F00-9188-18C0D707D126}"/>
            </c:ext>
          </c:extLst>
        </c:ser>
        <c:ser>
          <c:idx val="0"/>
          <c:order val="2"/>
          <c:tx>
            <c:strRef>
              <c:f>'Chrt PGVIXComp'!$B$44</c:f>
              <c:strCache>
                <c:ptCount val="1"/>
                <c:pt idx="0">
                  <c:v>6M Water Proxy Group (Adjusted)</c:v>
                </c:pt>
              </c:strCache>
            </c:strRef>
          </c:tx>
          <c:spPr>
            <a:ln w="28575" cap="rnd">
              <a:solidFill>
                <a:schemeClr val="accent1"/>
              </a:solidFill>
              <a:round/>
            </a:ln>
            <a:effectLst/>
          </c:spPr>
          <c:marker>
            <c:symbol val="none"/>
          </c:marker>
          <c:cat>
            <c:numRef>
              <c:f>'Chrt PGVIXComp'!$C$42:$JP$42</c:f>
              <c:numCache>
                <c:formatCode>m/d/yyyy</c:formatCode>
                <c:ptCount val="274"/>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pt idx="131">
                  <c:v>44747</c:v>
                </c:pt>
                <c:pt idx="132">
                  <c:v>44754</c:v>
                </c:pt>
                <c:pt idx="133">
                  <c:v>44761</c:v>
                </c:pt>
                <c:pt idx="134">
                  <c:v>44768</c:v>
                </c:pt>
                <c:pt idx="135">
                  <c:v>44775</c:v>
                </c:pt>
                <c:pt idx="136">
                  <c:v>44782</c:v>
                </c:pt>
                <c:pt idx="137">
                  <c:v>44789</c:v>
                </c:pt>
                <c:pt idx="138">
                  <c:v>44796</c:v>
                </c:pt>
                <c:pt idx="139">
                  <c:v>44803</c:v>
                </c:pt>
                <c:pt idx="140">
                  <c:v>44810</c:v>
                </c:pt>
                <c:pt idx="141">
                  <c:v>44817</c:v>
                </c:pt>
                <c:pt idx="142">
                  <c:v>44824</c:v>
                </c:pt>
                <c:pt idx="143">
                  <c:v>44831</c:v>
                </c:pt>
                <c:pt idx="144">
                  <c:v>44838</c:v>
                </c:pt>
                <c:pt idx="145">
                  <c:v>44845</c:v>
                </c:pt>
                <c:pt idx="146">
                  <c:v>44852</c:v>
                </c:pt>
                <c:pt idx="147">
                  <c:v>44859</c:v>
                </c:pt>
                <c:pt idx="148">
                  <c:v>44866</c:v>
                </c:pt>
                <c:pt idx="149">
                  <c:v>44873</c:v>
                </c:pt>
                <c:pt idx="150">
                  <c:v>44880</c:v>
                </c:pt>
                <c:pt idx="151">
                  <c:v>44887</c:v>
                </c:pt>
                <c:pt idx="152">
                  <c:v>44894</c:v>
                </c:pt>
                <c:pt idx="153">
                  <c:v>44901</c:v>
                </c:pt>
                <c:pt idx="154">
                  <c:v>44908</c:v>
                </c:pt>
                <c:pt idx="155">
                  <c:v>44915</c:v>
                </c:pt>
                <c:pt idx="156">
                  <c:v>44922</c:v>
                </c:pt>
                <c:pt idx="157">
                  <c:v>44929</c:v>
                </c:pt>
                <c:pt idx="158">
                  <c:v>44936</c:v>
                </c:pt>
                <c:pt idx="159">
                  <c:v>44943</c:v>
                </c:pt>
                <c:pt idx="160">
                  <c:v>44950</c:v>
                </c:pt>
                <c:pt idx="161">
                  <c:v>44957</c:v>
                </c:pt>
                <c:pt idx="162">
                  <c:v>44964</c:v>
                </c:pt>
                <c:pt idx="163">
                  <c:v>44971</c:v>
                </c:pt>
                <c:pt idx="164">
                  <c:v>44978</c:v>
                </c:pt>
                <c:pt idx="165">
                  <c:v>44985</c:v>
                </c:pt>
                <c:pt idx="166">
                  <c:v>44992</c:v>
                </c:pt>
                <c:pt idx="167">
                  <c:v>44999</c:v>
                </c:pt>
                <c:pt idx="168">
                  <c:v>45006</c:v>
                </c:pt>
                <c:pt idx="169">
                  <c:v>45013</c:v>
                </c:pt>
                <c:pt idx="170">
                  <c:v>45020</c:v>
                </c:pt>
                <c:pt idx="171">
                  <c:v>45027</c:v>
                </c:pt>
                <c:pt idx="172">
                  <c:v>45034</c:v>
                </c:pt>
                <c:pt idx="173">
                  <c:v>45041</c:v>
                </c:pt>
                <c:pt idx="174">
                  <c:v>45048</c:v>
                </c:pt>
                <c:pt idx="175">
                  <c:v>45055</c:v>
                </c:pt>
                <c:pt idx="176">
                  <c:v>45062</c:v>
                </c:pt>
                <c:pt idx="177">
                  <c:v>45069</c:v>
                </c:pt>
                <c:pt idx="178">
                  <c:v>45076</c:v>
                </c:pt>
                <c:pt idx="179">
                  <c:v>45083</c:v>
                </c:pt>
                <c:pt idx="180">
                  <c:v>45090</c:v>
                </c:pt>
                <c:pt idx="181">
                  <c:v>45097</c:v>
                </c:pt>
                <c:pt idx="182">
                  <c:v>45104</c:v>
                </c:pt>
                <c:pt idx="183">
                  <c:v>45111</c:v>
                </c:pt>
                <c:pt idx="184">
                  <c:v>45118</c:v>
                </c:pt>
                <c:pt idx="185">
                  <c:v>45125</c:v>
                </c:pt>
                <c:pt idx="186">
                  <c:v>45132</c:v>
                </c:pt>
                <c:pt idx="187">
                  <c:v>45139</c:v>
                </c:pt>
                <c:pt idx="188">
                  <c:v>45146</c:v>
                </c:pt>
                <c:pt idx="189">
                  <c:v>45153</c:v>
                </c:pt>
                <c:pt idx="190">
                  <c:v>45160</c:v>
                </c:pt>
                <c:pt idx="191">
                  <c:v>45167</c:v>
                </c:pt>
                <c:pt idx="192">
                  <c:v>45174</c:v>
                </c:pt>
                <c:pt idx="193">
                  <c:v>45181</c:v>
                </c:pt>
                <c:pt idx="194">
                  <c:v>45188</c:v>
                </c:pt>
                <c:pt idx="195">
                  <c:v>45195</c:v>
                </c:pt>
                <c:pt idx="196">
                  <c:v>45202</c:v>
                </c:pt>
                <c:pt idx="197">
                  <c:v>45209</c:v>
                </c:pt>
                <c:pt idx="198">
                  <c:v>45216</c:v>
                </c:pt>
                <c:pt idx="199">
                  <c:v>45223</c:v>
                </c:pt>
                <c:pt idx="200">
                  <c:v>45230</c:v>
                </c:pt>
                <c:pt idx="201">
                  <c:v>45237</c:v>
                </c:pt>
                <c:pt idx="202">
                  <c:v>45244</c:v>
                </c:pt>
                <c:pt idx="203">
                  <c:v>45251</c:v>
                </c:pt>
                <c:pt idx="204">
                  <c:v>45258</c:v>
                </c:pt>
                <c:pt idx="205">
                  <c:v>45265</c:v>
                </c:pt>
                <c:pt idx="206">
                  <c:v>45272</c:v>
                </c:pt>
                <c:pt idx="207">
                  <c:v>45279</c:v>
                </c:pt>
                <c:pt idx="208">
                  <c:v>45286</c:v>
                </c:pt>
                <c:pt idx="209">
                  <c:v>45293</c:v>
                </c:pt>
                <c:pt idx="210">
                  <c:v>45300</c:v>
                </c:pt>
                <c:pt idx="211">
                  <c:v>45307</c:v>
                </c:pt>
                <c:pt idx="212">
                  <c:v>45314</c:v>
                </c:pt>
                <c:pt idx="213">
                  <c:v>45321</c:v>
                </c:pt>
                <c:pt idx="214">
                  <c:v>45328</c:v>
                </c:pt>
                <c:pt idx="215">
                  <c:v>45335</c:v>
                </c:pt>
                <c:pt idx="216">
                  <c:v>45342</c:v>
                </c:pt>
                <c:pt idx="217">
                  <c:v>45349</c:v>
                </c:pt>
                <c:pt idx="218">
                  <c:v>45356</c:v>
                </c:pt>
                <c:pt idx="219">
                  <c:v>45363</c:v>
                </c:pt>
                <c:pt idx="220">
                  <c:v>45370</c:v>
                </c:pt>
                <c:pt idx="221">
                  <c:v>45377</c:v>
                </c:pt>
                <c:pt idx="222">
                  <c:v>45384</c:v>
                </c:pt>
                <c:pt idx="223">
                  <c:v>45391</c:v>
                </c:pt>
                <c:pt idx="224">
                  <c:v>45398</c:v>
                </c:pt>
                <c:pt idx="225">
                  <c:v>45405</c:v>
                </c:pt>
                <c:pt idx="226">
                  <c:v>45412</c:v>
                </c:pt>
                <c:pt idx="227">
                  <c:v>45419</c:v>
                </c:pt>
                <c:pt idx="228">
                  <c:v>45426</c:v>
                </c:pt>
                <c:pt idx="229">
                  <c:v>45433</c:v>
                </c:pt>
                <c:pt idx="230">
                  <c:v>45440</c:v>
                </c:pt>
                <c:pt idx="231">
                  <c:v>45447</c:v>
                </c:pt>
                <c:pt idx="232">
                  <c:v>45454</c:v>
                </c:pt>
                <c:pt idx="233">
                  <c:v>45461</c:v>
                </c:pt>
                <c:pt idx="234">
                  <c:v>45468</c:v>
                </c:pt>
                <c:pt idx="235">
                  <c:v>45475</c:v>
                </c:pt>
                <c:pt idx="236">
                  <c:v>45482</c:v>
                </c:pt>
                <c:pt idx="237">
                  <c:v>45489</c:v>
                </c:pt>
                <c:pt idx="238">
                  <c:v>45496</c:v>
                </c:pt>
                <c:pt idx="239">
                  <c:v>45503</c:v>
                </c:pt>
                <c:pt idx="240">
                  <c:v>45510</c:v>
                </c:pt>
                <c:pt idx="241">
                  <c:v>45517</c:v>
                </c:pt>
                <c:pt idx="242">
                  <c:v>45524</c:v>
                </c:pt>
                <c:pt idx="243">
                  <c:v>45531</c:v>
                </c:pt>
                <c:pt idx="244">
                  <c:v>45538</c:v>
                </c:pt>
                <c:pt idx="245">
                  <c:v>45545</c:v>
                </c:pt>
                <c:pt idx="246">
                  <c:v>45552</c:v>
                </c:pt>
                <c:pt idx="247">
                  <c:v>45559</c:v>
                </c:pt>
                <c:pt idx="248">
                  <c:v>45566</c:v>
                </c:pt>
                <c:pt idx="249">
                  <c:v>45573</c:v>
                </c:pt>
                <c:pt idx="250">
                  <c:v>45580</c:v>
                </c:pt>
                <c:pt idx="251">
                  <c:v>45587</c:v>
                </c:pt>
                <c:pt idx="252">
                  <c:v>45594</c:v>
                </c:pt>
                <c:pt idx="253">
                  <c:v>45601</c:v>
                </c:pt>
                <c:pt idx="254">
                  <c:v>45608</c:v>
                </c:pt>
                <c:pt idx="255">
                  <c:v>45615</c:v>
                </c:pt>
                <c:pt idx="256">
                  <c:v>45622</c:v>
                </c:pt>
                <c:pt idx="257">
                  <c:v>45629</c:v>
                </c:pt>
                <c:pt idx="258">
                  <c:v>45636</c:v>
                </c:pt>
                <c:pt idx="259">
                  <c:v>45643</c:v>
                </c:pt>
                <c:pt idx="260">
                  <c:v>45650</c:v>
                </c:pt>
                <c:pt idx="261">
                  <c:v>45657</c:v>
                </c:pt>
                <c:pt idx="262">
                  <c:v>45664</c:v>
                </c:pt>
                <c:pt idx="263">
                  <c:v>45671</c:v>
                </c:pt>
                <c:pt idx="264">
                  <c:v>45678</c:v>
                </c:pt>
                <c:pt idx="265">
                  <c:v>45685</c:v>
                </c:pt>
                <c:pt idx="266">
                  <c:v>45692</c:v>
                </c:pt>
                <c:pt idx="267">
                  <c:v>45699</c:v>
                </c:pt>
                <c:pt idx="268">
                  <c:v>45706</c:v>
                </c:pt>
                <c:pt idx="269">
                  <c:v>45713</c:v>
                </c:pt>
                <c:pt idx="270">
                  <c:v>45720</c:v>
                </c:pt>
                <c:pt idx="271">
                  <c:v>45727</c:v>
                </c:pt>
                <c:pt idx="272">
                  <c:v>45734</c:v>
                </c:pt>
                <c:pt idx="273">
                  <c:v>45741</c:v>
                </c:pt>
              </c:numCache>
            </c:numRef>
          </c:cat>
          <c:val>
            <c:numRef>
              <c:f>'Chrt PGVIXComp'!$C$44:$JP$44</c:f>
              <c:numCache>
                <c:formatCode>0.00</c:formatCode>
                <c:ptCount val="274"/>
                <c:pt idx="0">
                  <c:v>17.13</c:v>
                </c:pt>
                <c:pt idx="1">
                  <c:v>17.135770008983961</c:v>
                </c:pt>
                <c:pt idx="2">
                  <c:v>16.331880240877059</c:v>
                </c:pt>
                <c:pt idx="3">
                  <c:v>15.206325878552608</c:v>
                </c:pt>
                <c:pt idx="4">
                  <c:v>16.693912498809553</c:v>
                </c:pt>
                <c:pt idx="5">
                  <c:v>16.834375033693682</c:v>
                </c:pt>
                <c:pt idx="6">
                  <c:v>16.221006422219006</c:v>
                </c:pt>
                <c:pt idx="7">
                  <c:v>16.266267530622617</c:v>
                </c:pt>
                <c:pt idx="8">
                  <c:v>18.798505708711975</c:v>
                </c:pt>
                <c:pt idx="9">
                  <c:v>22.989542201387167</c:v>
                </c:pt>
                <c:pt idx="10">
                  <c:v>32.136768805953906</c:v>
                </c:pt>
                <c:pt idx="11">
                  <c:v>43.967512463689303</c:v>
                </c:pt>
                <c:pt idx="12">
                  <c:v>44.913143705005595</c:v>
                </c:pt>
                <c:pt idx="13">
                  <c:v>39.130491853743592</c:v>
                </c:pt>
                <c:pt idx="14">
                  <c:v>45.170028581164473</c:v>
                </c:pt>
                <c:pt idx="15">
                  <c:v>37.834469064544052</c:v>
                </c:pt>
                <c:pt idx="16">
                  <c:v>43.910640640669072</c:v>
                </c:pt>
                <c:pt idx="17">
                  <c:v>41.547849935561516</c:v>
                </c:pt>
                <c:pt idx="18">
                  <c:v>39.362018998107786</c:v>
                </c:pt>
                <c:pt idx="19">
                  <c:v>37.778331198040803</c:v>
                </c:pt>
                <c:pt idx="20">
                  <c:v>36.389995436958486</c:v>
                </c:pt>
                <c:pt idx="21">
                  <c:v>37.43324231775091</c:v>
                </c:pt>
                <c:pt idx="22">
                  <c:v>37.161810766392307</c:v>
                </c:pt>
                <c:pt idx="23">
                  <c:v>34.621209655575726</c:v>
                </c:pt>
                <c:pt idx="24">
                  <c:v>36.577005776301945</c:v>
                </c:pt>
                <c:pt idx="25">
                  <c:v>40.055992618906544</c:v>
                </c:pt>
                <c:pt idx="26">
                  <c:v>37.001244143040168</c:v>
                </c:pt>
                <c:pt idx="27">
                  <c:v>37.632444380986783</c:v>
                </c:pt>
                <c:pt idx="28">
                  <c:v>37.633178673077651</c:v>
                </c:pt>
                <c:pt idx="29">
                  <c:v>33.927658166409927</c:v>
                </c:pt>
                <c:pt idx="30">
                  <c:v>33.724261469394563</c:v>
                </c:pt>
                <c:pt idx="31">
                  <c:v>32.274436304279249</c:v>
                </c:pt>
                <c:pt idx="32">
                  <c:v>32.764273230802132</c:v>
                </c:pt>
                <c:pt idx="33">
                  <c:v>31.096111445697471</c:v>
                </c:pt>
                <c:pt idx="34">
                  <c:v>31.51798407471107</c:v>
                </c:pt>
                <c:pt idx="35">
                  <c:v>33.944937456192534</c:v>
                </c:pt>
                <c:pt idx="36">
                  <c:v>35.147020873079228</c:v>
                </c:pt>
                <c:pt idx="37">
                  <c:v>29.698090903652012</c:v>
                </c:pt>
                <c:pt idx="38">
                  <c:v>28.077231405413887</c:v>
                </c:pt>
                <c:pt idx="39">
                  <c:v>30.440738373923114</c:v>
                </c:pt>
                <c:pt idx="40">
                  <c:v>28.688147468587271</c:v>
                </c:pt>
                <c:pt idx="41">
                  <c:v>26.974466717239263</c:v>
                </c:pt>
                <c:pt idx="42">
                  <c:v>28.58502860862016</c:v>
                </c:pt>
                <c:pt idx="43">
                  <c:v>27.495719991702291</c:v>
                </c:pt>
                <c:pt idx="44">
                  <c:v>30.859973083938716</c:v>
                </c:pt>
                <c:pt idx="45">
                  <c:v>25.256306562002607</c:v>
                </c:pt>
                <c:pt idx="46">
                  <c:v>25.554961444625235</c:v>
                </c:pt>
                <c:pt idx="47">
                  <c:v>25.814674684886057</c:v>
                </c:pt>
                <c:pt idx="48">
                  <c:v>25.89801977959749</c:v>
                </c:pt>
                <c:pt idx="49">
                  <c:v>29.589951834842115</c:v>
                </c:pt>
                <c:pt idx="50">
                  <c:v>26.252236658466469</c:v>
                </c:pt>
                <c:pt idx="51">
                  <c:v>29.917813047923897</c:v>
                </c:pt>
                <c:pt idx="52">
                  <c:v>28.436208851884668</c:v>
                </c:pt>
                <c:pt idx="53">
                  <c:v>26.92582322002152</c:v>
                </c:pt>
                <c:pt idx="54">
                  <c:v>28.352655408463018</c:v>
                </c:pt>
                <c:pt idx="55">
                  <c:v>25.211608528286796</c:v>
                </c:pt>
                <c:pt idx="56">
                  <c:v>27.710836650669915</c:v>
                </c:pt>
                <c:pt idx="57">
                  <c:v>28.308085861558158</c:v>
                </c:pt>
                <c:pt idx="58">
                  <c:v>27.667889906551093</c:v>
                </c:pt>
                <c:pt idx="59">
                  <c:v>29.37165648752018</c:v>
                </c:pt>
                <c:pt idx="60">
                  <c:v>30.266724289524031</c:v>
                </c:pt>
                <c:pt idx="61">
                  <c:v>28.994173089008047</c:v>
                </c:pt>
                <c:pt idx="62">
                  <c:v>29.544154836944156</c:v>
                </c:pt>
                <c:pt idx="63">
                  <c:v>28.405603949000156</c:v>
                </c:pt>
                <c:pt idx="64">
                  <c:v>25.334073781721148</c:v>
                </c:pt>
                <c:pt idx="65">
                  <c:v>25.693213796791451</c:v>
                </c:pt>
                <c:pt idx="66">
                  <c:v>23.956475933084072</c:v>
                </c:pt>
                <c:pt idx="67">
                  <c:v>21.263193084173448</c:v>
                </c:pt>
                <c:pt idx="68">
                  <c:v>23.654766695574889</c:v>
                </c:pt>
                <c:pt idx="69">
                  <c:v>21.537449193964793</c:v>
                </c:pt>
                <c:pt idx="70">
                  <c:v>21.26900141443593</c:v>
                </c:pt>
                <c:pt idx="71">
                  <c:v>23.42328890788518</c:v>
                </c:pt>
                <c:pt idx="72">
                  <c:v>27.351303869363289</c:v>
                </c:pt>
                <c:pt idx="73">
                  <c:v>23.11288899366026</c:v>
                </c:pt>
                <c:pt idx="74">
                  <c:v>22.060644812693962</c:v>
                </c:pt>
                <c:pt idx="75">
                  <c:v>21.02887417427111</c:v>
                </c:pt>
                <c:pt idx="76">
                  <c:v>21.360378451110865</c:v>
                </c:pt>
                <c:pt idx="77">
                  <c:v>21.936260227382505</c:v>
                </c:pt>
                <c:pt idx="78">
                  <c:v>23.174267098975381</c:v>
                </c:pt>
                <c:pt idx="79">
                  <c:v>23.158839015816355</c:v>
                </c:pt>
                <c:pt idx="80">
                  <c:v>22.692407370470661</c:v>
                </c:pt>
                <c:pt idx="81">
                  <c:v>23.205402038752592</c:v>
                </c:pt>
                <c:pt idx="82">
                  <c:v>23.52753968291184</c:v>
                </c:pt>
                <c:pt idx="83">
                  <c:v>22.544936386166473</c:v>
                </c:pt>
                <c:pt idx="84">
                  <c:v>22.458477994213045</c:v>
                </c:pt>
                <c:pt idx="85">
                  <c:v>22.67272825900401</c:v>
                </c:pt>
                <c:pt idx="86">
                  <c:v>23.130121019076167</c:v>
                </c:pt>
                <c:pt idx="87">
                  <c:v>22.874573948411427</c:v>
                </c:pt>
                <c:pt idx="88">
                  <c:v>22.415090932606041</c:v>
                </c:pt>
                <c:pt idx="89">
                  <c:v>24.027645795755578</c:v>
                </c:pt>
                <c:pt idx="90">
                  <c:v>23.385759566348266</c:v>
                </c:pt>
                <c:pt idx="91">
                  <c:v>23.650213031647784</c:v>
                </c:pt>
                <c:pt idx="92">
                  <c:v>23.230386181065725</c:v>
                </c:pt>
                <c:pt idx="93">
                  <c:v>22.83251691219867</c:v>
                </c:pt>
                <c:pt idx="94">
                  <c:v>21.902261126731972</c:v>
                </c:pt>
                <c:pt idx="95">
                  <c:v>22.324645995017427</c:v>
                </c:pt>
                <c:pt idx="96">
                  <c:v>21.609533406833602</c:v>
                </c:pt>
                <c:pt idx="97">
                  <c:v>23.507279200421678</c:v>
                </c:pt>
                <c:pt idx="98">
                  <c:v>23.490659711079488</c:v>
                </c:pt>
                <c:pt idx="99">
                  <c:v>23.322956663553644</c:v>
                </c:pt>
                <c:pt idx="100">
                  <c:v>26.706487898191671</c:v>
                </c:pt>
                <c:pt idx="101">
                  <c:v>23.996132790471485</c:v>
                </c:pt>
                <c:pt idx="102">
                  <c:v>25.123132141291396</c:v>
                </c:pt>
                <c:pt idx="103">
                  <c:v>24.840590504642748</c:v>
                </c:pt>
                <c:pt idx="104">
                  <c:v>24.026176320994956</c:v>
                </c:pt>
                <c:pt idx="105">
                  <c:v>24.178658464909933</c:v>
                </c:pt>
                <c:pt idx="106">
                  <c:v>26.132889874617714</c:v>
                </c:pt>
                <c:pt idx="107">
                  <c:v>27.051085710987753</c:v>
                </c:pt>
                <c:pt idx="108">
                  <c:v>26.113063492222725</c:v>
                </c:pt>
                <c:pt idx="109">
                  <c:v>24.507772227898236</c:v>
                </c:pt>
                <c:pt idx="110">
                  <c:v>24.490456226828414</c:v>
                </c:pt>
                <c:pt idx="111">
                  <c:v>28.158700512348585</c:v>
                </c:pt>
                <c:pt idx="112">
                  <c:v>25.553465753811828</c:v>
                </c:pt>
                <c:pt idx="113">
                  <c:v>27.130689235871312</c:v>
                </c:pt>
                <c:pt idx="114">
                  <c:v>29.460042197086462</c:v>
                </c:pt>
                <c:pt idx="115">
                  <c:v>24.666818457452752</c:v>
                </c:pt>
                <c:pt idx="116">
                  <c:v>25.168743331937435</c:v>
                </c:pt>
                <c:pt idx="117">
                  <c:v>24.49867267474654</c:v>
                </c:pt>
                <c:pt idx="118">
                  <c:v>24.809866648135724</c:v>
                </c:pt>
                <c:pt idx="119">
                  <c:v>25.67338033408566</c:v>
                </c:pt>
                <c:pt idx="120">
                  <c:v>23.950415434473708</c:v>
                </c:pt>
                <c:pt idx="121">
                  <c:v>27.836551537809935</c:v>
                </c:pt>
                <c:pt idx="122">
                  <c:v>28.49158476999045</c:v>
                </c:pt>
                <c:pt idx="123">
                  <c:v>31.570062586222381</c:v>
                </c:pt>
                <c:pt idx="124">
                  <c:v>26.77156532259324</c:v>
                </c:pt>
                <c:pt idx="125">
                  <c:v>27.3620273853947</c:v>
                </c:pt>
                <c:pt idx="126">
                  <c:v>29.746805907221965</c:v>
                </c:pt>
                <c:pt idx="127">
                  <c:v>31.074417825572194</c:v>
                </c:pt>
                <c:pt idx="128">
                  <c:v>30.008739199388419</c:v>
                </c:pt>
                <c:pt idx="129">
                  <c:v>31.101604468026228</c:v>
                </c:pt>
                <c:pt idx="130">
                  <c:v>28.154403551004616</c:v>
                </c:pt>
                <c:pt idx="131">
                  <c:v>27.370507319650581</c:v>
                </c:pt>
                <c:pt idx="132">
                  <c:v>32.501549951625933</c:v>
                </c:pt>
                <c:pt idx="133">
                  <c:v>27.794453760708489</c:v>
                </c:pt>
                <c:pt idx="134">
                  <c:v>29.563615565422868</c:v>
                </c:pt>
                <c:pt idx="135">
                  <c:v>26.714535918975603</c:v>
                </c:pt>
                <c:pt idx="136">
                  <c:v>26.488818848629833</c:v>
                </c:pt>
                <c:pt idx="137">
                  <c:v>25.469196449337883</c:v>
                </c:pt>
                <c:pt idx="138">
                  <c:v>26.26871982655457</c:v>
                </c:pt>
                <c:pt idx="139">
                  <c:v>28.451183328068669</c:v>
                </c:pt>
                <c:pt idx="140">
                  <c:v>26.230164713402147</c:v>
                </c:pt>
                <c:pt idx="141">
                  <c:v>27.440347575994569</c:v>
                </c:pt>
                <c:pt idx="142">
                  <c:v>29.613459783788532</c:v>
                </c:pt>
                <c:pt idx="143">
                  <c:v>30.252370758807832</c:v>
                </c:pt>
                <c:pt idx="144">
                  <c:v>32.648736604697064</c:v>
                </c:pt>
                <c:pt idx="145">
                  <c:v>32.490776557048321</c:v>
                </c:pt>
                <c:pt idx="146">
                  <c:v>33.097582494896642</c:v>
                </c:pt>
                <c:pt idx="147">
                  <c:v>30.274378878615725</c:v>
                </c:pt>
                <c:pt idx="148">
                  <c:v>29.408919123641066</c:v>
                </c:pt>
                <c:pt idx="149">
                  <c:v>28.675644200949005</c:v>
                </c:pt>
                <c:pt idx="150">
                  <c:v>27.980709934623324</c:v>
                </c:pt>
                <c:pt idx="151">
                  <c:v>28.094141029376228</c:v>
                </c:pt>
                <c:pt idx="152">
                  <c:v>23.777936467477545</c:v>
                </c:pt>
                <c:pt idx="153">
                  <c:v>25.961044022868982</c:v>
                </c:pt>
                <c:pt idx="154">
                  <c:v>26.671387055848513</c:v>
                </c:pt>
                <c:pt idx="155">
                  <c:v>25.89199146236427</c:v>
                </c:pt>
                <c:pt idx="156">
                  <c:v>26.425463831501229</c:v>
                </c:pt>
                <c:pt idx="157">
                  <c:v>27.314418249897674</c:v>
                </c:pt>
                <c:pt idx="158">
                  <c:v>24.664918616919024</c:v>
                </c:pt>
                <c:pt idx="159">
                  <c:v>23.790426332874674</c:v>
                </c:pt>
                <c:pt idx="160">
                  <c:v>23.974322799898072</c:v>
                </c:pt>
                <c:pt idx="161">
                  <c:v>22.325248150964349</c:v>
                </c:pt>
                <c:pt idx="162">
                  <c:v>24.731279259501232</c:v>
                </c:pt>
                <c:pt idx="163">
                  <c:v>23.714574459385883</c:v>
                </c:pt>
                <c:pt idx="164">
                  <c:v>24.687732450729534</c:v>
                </c:pt>
                <c:pt idx="165">
                  <c:v>23.843730078147303</c:v>
                </c:pt>
                <c:pt idx="166">
                  <c:v>26.80424586588871</c:v>
                </c:pt>
                <c:pt idx="167">
                  <c:v>22.198493691571926</c:v>
                </c:pt>
                <c:pt idx="168">
                  <c:v>23.31259701247637</c:v>
                </c:pt>
                <c:pt idx="169">
                  <c:v>25.555240361492721</c:v>
                </c:pt>
                <c:pt idx="170">
                  <c:v>23.775138207083685</c:v>
                </c:pt>
                <c:pt idx="171">
                  <c:v>22.179315743005233</c:v>
                </c:pt>
                <c:pt idx="172">
                  <c:v>22.985414716118186</c:v>
                </c:pt>
                <c:pt idx="173">
                  <c:v>24.088825116812359</c:v>
                </c:pt>
                <c:pt idx="174">
                  <c:v>23.929592531514189</c:v>
                </c:pt>
                <c:pt idx="175">
                  <c:v>22.851863066300197</c:v>
                </c:pt>
                <c:pt idx="176">
                  <c:v>23.096140010524472</c:v>
                </c:pt>
                <c:pt idx="177">
                  <c:v>22.448918712917042</c:v>
                </c:pt>
                <c:pt idx="178">
                  <c:v>22.199872852386875</c:v>
                </c:pt>
                <c:pt idx="179">
                  <c:v>22.422041159618921</c:v>
                </c:pt>
                <c:pt idx="180">
                  <c:v>23.085932858773059</c:v>
                </c:pt>
                <c:pt idx="181">
                  <c:v>22.763006555026031</c:v>
                </c:pt>
                <c:pt idx="182">
                  <c:v>21.910015519535484</c:v>
                </c:pt>
                <c:pt idx="183">
                  <c:v>21.388495218491244</c:v>
                </c:pt>
                <c:pt idx="184">
                  <c:v>22.551974420298531</c:v>
                </c:pt>
                <c:pt idx="185">
                  <c:v>21.29603360478248</c:v>
                </c:pt>
                <c:pt idx="186">
                  <c:v>20.356147909202193</c:v>
                </c:pt>
                <c:pt idx="187">
                  <c:v>20.49705651240658</c:v>
                </c:pt>
                <c:pt idx="188">
                  <c:v>22.007775722183851</c:v>
                </c:pt>
                <c:pt idx="189">
                  <c:v>23.051248195975202</c:v>
                </c:pt>
                <c:pt idx="190">
                  <c:v>22.960730341721199</c:v>
                </c:pt>
                <c:pt idx="191">
                  <c:v>23.564464111362952</c:v>
                </c:pt>
                <c:pt idx="192">
                  <c:v>23.38833308064461</c:v>
                </c:pt>
                <c:pt idx="193">
                  <c:v>22.828750399628476</c:v>
                </c:pt>
                <c:pt idx="194">
                  <c:v>23.625637285852914</c:v>
                </c:pt>
                <c:pt idx="195">
                  <c:v>23.848007312058364</c:v>
                </c:pt>
                <c:pt idx="196">
                  <c:v>26.318061685580417</c:v>
                </c:pt>
                <c:pt idx="197">
                  <c:v>26.446075261047881</c:v>
                </c:pt>
                <c:pt idx="198">
                  <c:v>26.61795537702417</c:v>
                </c:pt>
                <c:pt idx="199">
                  <c:v>28.099491400166503</c:v>
                </c:pt>
                <c:pt idx="200">
                  <c:v>27.184042447976392</c:v>
                </c:pt>
                <c:pt idx="201">
                  <c:v>25.855229817883604</c:v>
                </c:pt>
                <c:pt idx="202">
                  <c:v>25.183375911099372</c:v>
                </c:pt>
                <c:pt idx="203">
                  <c:v>23.699386224326226</c:v>
                </c:pt>
                <c:pt idx="204">
                  <c:v>23.860185372889386</c:v>
                </c:pt>
                <c:pt idx="205">
                  <c:v>23.578420618864961</c:v>
                </c:pt>
                <c:pt idx="206">
                  <c:v>23.482668007334972</c:v>
                </c:pt>
                <c:pt idx="207">
                  <c:v>22.489882564288209</c:v>
                </c:pt>
                <c:pt idx="208">
                  <c:v>22.561040685344548</c:v>
                </c:pt>
                <c:pt idx="209">
                  <c:v>23.076141361371192</c:v>
                </c:pt>
                <c:pt idx="210">
                  <c:v>24.541919094057686</c:v>
                </c:pt>
                <c:pt idx="211">
                  <c:v>23.286203198219233</c:v>
                </c:pt>
                <c:pt idx="212">
                  <c:v>23.636499417135241</c:v>
                </c:pt>
                <c:pt idx="213">
                  <c:v>24.942652419719927</c:v>
                </c:pt>
                <c:pt idx="214">
                  <c:v>25.615333506231408</c:v>
                </c:pt>
                <c:pt idx="215">
                  <c:v>24.821895795860591</c:v>
                </c:pt>
                <c:pt idx="216">
                  <c:v>25.472956845869881</c:v>
                </c:pt>
                <c:pt idx="217">
                  <c:v>25.44450775870849</c:v>
                </c:pt>
                <c:pt idx="218">
                  <c:v>25.575585012797969</c:v>
                </c:pt>
                <c:pt idx="219">
                  <c:v>26.110177698017672</c:v>
                </c:pt>
                <c:pt idx="220">
                  <c:v>24.965762362693681</c:v>
                </c:pt>
                <c:pt idx="221">
                  <c:v>24.872978180751687</c:v>
                </c:pt>
                <c:pt idx="222">
                  <c:v>24.819203361839705</c:v>
                </c:pt>
                <c:pt idx="223">
                  <c:v>25.690492726620416</c:v>
                </c:pt>
                <c:pt idx="224">
                  <c:v>27.157357530758585</c:v>
                </c:pt>
                <c:pt idx="225">
                  <c:v>26.307486087981797</c:v>
                </c:pt>
                <c:pt idx="226">
                  <c:v>26.00081516397486</c:v>
                </c:pt>
                <c:pt idx="227">
                  <c:v>25.299753111803952</c:v>
                </c:pt>
                <c:pt idx="228">
                  <c:v>24.285830644607593</c:v>
                </c:pt>
                <c:pt idx="229">
                  <c:v>23.654643168525837</c:v>
                </c:pt>
                <c:pt idx="230">
                  <c:v>23.444719674081082</c:v>
                </c:pt>
                <c:pt idx="231">
                  <c:v>23.666168422822963</c:v>
                </c:pt>
                <c:pt idx="232">
                  <c:v>23.428552514257554</c:v>
                </c:pt>
                <c:pt idx="233">
                  <c:v>23.352380232177662</c:v>
                </c:pt>
                <c:pt idx="234">
                  <c:v>23.170137119157431</c:v>
                </c:pt>
                <c:pt idx="235">
                  <c:v>23.359637749735199</c:v>
                </c:pt>
                <c:pt idx="236">
                  <c:v>23.310669443007917</c:v>
                </c:pt>
                <c:pt idx="237">
                  <c:v>23.186208505744034</c:v>
                </c:pt>
                <c:pt idx="238">
                  <c:v>23.407687178847091</c:v>
                </c:pt>
                <c:pt idx="239">
                  <c:v>24.089664708386174</c:v>
                </c:pt>
                <c:pt idx="240">
                  <c:v>25.124372489547468</c:v>
                </c:pt>
                <c:pt idx="241">
                  <c:v>26.95858603942742</c:v>
                </c:pt>
                <c:pt idx="242">
                  <c:v>26.027281950766426</c:v>
                </c:pt>
                <c:pt idx="243">
                  <c:v>23.266828801688707</c:v>
                </c:pt>
                <c:pt idx="244">
                  <c:v>22.889990312659219</c:v>
                </c:pt>
                <c:pt idx="245">
                  <c:v>22.871436204028416</c:v>
                </c:pt>
                <c:pt idx="246">
                  <c:v>22.545632204273577</c:v>
                </c:pt>
                <c:pt idx="247">
                  <c:v>22.100358691488506</c:v>
                </c:pt>
                <c:pt idx="248">
                  <c:v>22.437035023265942</c:v>
                </c:pt>
                <c:pt idx="249">
                  <c:v>23.900996553604426</c:v>
                </c:pt>
                <c:pt idx="250">
                  <c:v>22.613134732316794</c:v>
                </c:pt>
                <c:pt idx="251">
                  <c:v>22.954682957017017</c:v>
                </c:pt>
                <c:pt idx="252">
                  <c:v>22.694021408944245</c:v>
                </c:pt>
                <c:pt idx="253">
                  <c:v>23.612319902019859</c:v>
                </c:pt>
                <c:pt idx="254">
                  <c:v>22.311329919873504</c:v>
                </c:pt>
                <c:pt idx="255">
                  <c:v>22.607456687928735</c:v>
                </c:pt>
                <c:pt idx="256">
                  <c:v>23.178200715635167</c:v>
                </c:pt>
                <c:pt idx="257">
                  <c:v>22.049673945019112</c:v>
                </c:pt>
                <c:pt idx="258">
                  <c:v>21.619396350521061</c:v>
                </c:pt>
                <c:pt idx="259">
                  <c:v>22.838745420551977</c:v>
                </c:pt>
                <c:pt idx="260">
                  <c:v>23.917978899848794</c:v>
                </c:pt>
                <c:pt idx="261">
                  <c:v>23.472627503324535</c:v>
                </c:pt>
                <c:pt idx="262">
                  <c:v>23.833639330714185</c:v>
                </c:pt>
                <c:pt idx="263">
                  <c:v>23.455924389274088</c:v>
                </c:pt>
                <c:pt idx="264">
                  <c:v>22.579545199623322</c:v>
                </c:pt>
                <c:pt idx="265">
                  <c:v>22.439367249946656</c:v>
                </c:pt>
                <c:pt idx="266">
                  <c:v>22.231627745404719</c:v>
                </c:pt>
                <c:pt idx="267">
                  <c:v>21.913218645732613</c:v>
                </c:pt>
                <c:pt idx="268">
                  <c:v>21.976852597827953</c:v>
                </c:pt>
                <c:pt idx="269">
                  <c:v>22.049509332486505</c:v>
                </c:pt>
                <c:pt idx="270">
                  <c:v>22.324540491231907</c:v>
                </c:pt>
                <c:pt idx="271">
                  <c:v>22.825831578155544</c:v>
                </c:pt>
                <c:pt idx="272">
                  <c:v>22.703571563674025</c:v>
                </c:pt>
                <c:pt idx="273">
                  <c:v>22.474798240138025</c:v>
                </c:pt>
              </c:numCache>
            </c:numRef>
          </c:val>
          <c:smooth val="0"/>
          <c:extLst>
            <c:ext xmlns:c16="http://schemas.microsoft.com/office/drawing/2014/chart" uri="{C3380CC4-5D6E-409C-BE32-E72D297353CC}">
              <c16:uniqueId val="{00000001-89AF-4F00-9188-18C0D707D126}"/>
            </c:ext>
          </c:extLst>
        </c:ser>
        <c:dLbls>
          <c:showLegendKey val="0"/>
          <c:showVal val="0"/>
          <c:showCatName val="0"/>
          <c:showSerName val="0"/>
          <c:showPercent val="0"/>
          <c:showBubbleSize val="0"/>
        </c:dLbls>
        <c:smooth val="0"/>
        <c:axId val="629546144"/>
        <c:axId val="629550080"/>
        <c:extLst>
          <c:ext xmlns:c15="http://schemas.microsoft.com/office/drawing/2012/chart" uri="{02D57815-91ED-43cb-92C2-25804820EDAC}">
            <c15:filteredLineSeries>
              <c15:ser>
                <c:idx val="2"/>
                <c:order val="0"/>
                <c:tx>
                  <c:strRef>
                    <c:extLst>
                      <c:ext uri="{02D57815-91ED-43cb-92C2-25804820EDAC}">
                        <c15:formulaRef>
                          <c15:sqref>'Chrt PGVIXComp'!$B$46</c15:sqref>
                        </c15:formulaRef>
                      </c:ext>
                    </c:extLst>
                    <c:strCache>
                      <c:ptCount val="1"/>
                      <c:pt idx="0">
                        <c:v>30-Day S&amp;P 500 (VIX Index)</c:v>
                      </c:pt>
                    </c:strCache>
                  </c:strRef>
                </c:tx>
                <c:spPr>
                  <a:ln w="28575" cap="rnd">
                    <a:solidFill>
                      <a:srgbClr val="FF0000"/>
                    </a:solidFill>
                    <a:prstDash val="sysDash"/>
                    <a:round/>
                  </a:ln>
                  <a:effectLst/>
                </c:spPr>
                <c:marker>
                  <c:symbol val="none"/>
                </c:marker>
                <c:cat>
                  <c:numRef>
                    <c:extLst>
                      <c:ext uri="{02D57815-91ED-43cb-92C2-25804820EDAC}">
                        <c15:formulaRef>
                          <c15:sqref>'Chrt PGVIXComp'!$C$42:$JP$42</c15:sqref>
                        </c15:formulaRef>
                      </c:ext>
                    </c:extLst>
                    <c:numCache>
                      <c:formatCode>m/d/yyyy</c:formatCode>
                      <c:ptCount val="274"/>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pt idx="131">
                        <c:v>44747</c:v>
                      </c:pt>
                      <c:pt idx="132">
                        <c:v>44754</c:v>
                      </c:pt>
                      <c:pt idx="133">
                        <c:v>44761</c:v>
                      </c:pt>
                      <c:pt idx="134">
                        <c:v>44768</c:v>
                      </c:pt>
                      <c:pt idx="135">
                        <c:v>44775</c:v>
                      </c:pt>
                      <c:pt idx="136">
                        <c:v>44782</c:v>
                      </c:pt>
                      <c:pt idx="137">
                        <c:v>44789</c:v>
                      </c:pt>
                      <c:pt idx="138">
                        <c:v>44796</c:v>
                      </c:pt>
                      <c:pt idx="139">
                        <c:v>44803</c:v>
                      </c:pt>
                      <c:pt idx="140">
                        <c:v>44810</c:v>
                      </c:pt>
                      <c:pt idx="141">
                        <c:v>44817</c:v>
                      </c:pt>
                      <c:pt idx="142">
                        <c:v>44824</c:v>
                      </c:pt>
                      <c:pt idx="143">
                        <c:v>44831</c:v>
                      </c:pt>
                      <c:pt idx="144">
                        <c:v>44838</c:v>
                      </c:pt>
                      <c:pt idx="145">
                        <c:v>44845</c:v>
                      </c:pt>
                      <c:pt idx="146">
                        <c:v>44852</c:v>
                      </c:pt>
                      <c:pt idx="147">
                        <c:v>44859</c:v>
                      </c:pt>
                      <c:pt idx="148">
                        <c:v>44866</c:v>
                      </c:pt>
                      <c:pt idx="149">
                        <c:v>44873</c:v>
                      </c:pt>
                      <c:pt idx="150">
                        <c:v>44880</c:v>
                      </c:pt>
                      <c:pt idx="151">
                        <c:v>44887</c:v>
                      </c:pt>
                      <c:pt idx="152">
                        <c:v>44894</c:v>
                      </c:pt>
                      <c:pt idx="153">
                        <c:v>44901</c:v>
                      </c:pt>
                      <c:pt idx="154">
                        <c:v>44908</c:v>
                      </c:pt>
                      <c:pt idx="155">
                        <c:v>44915</c:v>
                      </c:pt>
                      <c:pt idx="156">
                        <c:v>44922</c:v>
                      </c:pt>
                      <c:pt idx="157">
                        <c:v>44929</c:v>
                      </c:pt>
                      <c:pt idx="158">
                        <c:v>44936</c:v>
                      </c:pt>
                      <c:pt idx="159">
                        <c:v>44943</c:v>
                      </c:pt>
                      <c:pt idx="160">
                        <c:v>44950</c:v>
                      </c:pt>
                      <c:pt idx="161">
                        <c:v>44957</c:v>
                      </c:pt>
                      <c:pt idx="162">
                        <c:v>44964</c:v>
                      </c:pt>
                      <c:pt idx="163">
                        <c:v>44971</c:v>
                      </c:pt>
                      <c:pt idx="164">
                        <c:v>44978</c:v>
                      </c:pt>
                      <c:pt idx="165">
                        <c:v>44985</c:v>
                      </c:pt>
                      <c:pt idx="166">
                        <c:v>44992</c:v>
                      </c:pt>
                      <c:pt idx="167">
                        <c:v>44999</c:v>
                      </c:pt>
                      <c:pt idx="168">
                        <c:v>45006</c:v>
                      </c:pt>
                      <c:pt idx="169">
                        <c:v>45013</c:v>
                      </c:pt>
                      <c:pt idx="170">
                        <c:v>45020</c:v>
                      </c:pt>
                      <c:pt idx="171">
                        <c:v>45027</c:v>
                      </c:pt>
                      <c:pt idx="172">
                        <c:v>45034</c:v>
                      </c:pt>
                      <c:pt idx="173">
                        <c:v>45041</c:v>
                      </c:pt>
                      <c:pt idx="174">
                        <c:v>45048</c:v>
                      </c:pt>
                      <c:pt idx="175">
                        <c:v>45055</c:v>
                      </c:pt>
                      <c:pt idx="176">
                        <c:v>45062</c:v>
                      </c:pt>
                      <c:pt idx="177">
                        <c:v>45069</c:v>
                      </c:pt>
                      <c:pt idx="178">
                        <c:v>45076</c:v>
                      </c:pt>
                      <c:pt idx="179">
                        <c:v>45083</c:v>
                      </c:pt>
                      <c:pt idx="180">
                        <c:v>45090</c:v>
                      </c:pt>
                      <c:pt idx="181">
                        <c:v>45097</c:v>
                      </c:pt>
                      <c:pt idx="182">
                        <c:v>45104</c:v>
                      </c:pt>
                      <c:pt idx="183">
                        <c:v>45111</c:v>
                      </c:pt>
                      <c:pt idx="184">
                        <c:v>45118</c:v>
                      </c:pt>
                      <c:pt idx="185">
                        <c:v>45125</c:v>
                      </c:pt>
                      <c:pt idx="186">
                        <c:v>45132</c:v>
                      </c:pt>
                      <c:pt idx="187">
                        <c:v>45139</c:v>
                      </c:pt>
                      <c:pt idx="188">
                        <c:v>45146</c:v>
                      </c:pt>
                      <c:pt idx="189">
                        <c:v>45153</c:v>
                      </c:pt>
                      <c:pt idx="190">
                        <c:v>45160</c:v>
                      </c:pt>
                      <c:pt idx="191">
                        <c:v>45167</c:v>
                      </c:pt>
                      <c:pt idx="192">
                        <c:v>45174</c:v>
                      </c:pt>
                      <c:pt idx="193">
                        <c:v>45181</c:v>
                      </c:pt>
                      <c:pt idx="194">
                        <c:v>45188</c:v>
                      </c:pt>
                      <c:pt idx="195">
                        <c:v>45195</c:v>
                      </c:pt>
                      <c:pt idx="196">
                        <c:v>45202</c:v>
                      </c:pt>
                      <c:pt idx="197">
                        <c:v>45209</c:v>
                      </c:pt>
                      <c:pt idx="198">
                        <c:v>45216</c:v>
                      </c:pt>
                      <c:pt idx="199">
                        <c:v>45223</c:v>
                      </c:pt>
                      <c:pt idx="200">
                        <c:v>45230</c:v>
                      </c:pt>
                      <c:pt idx="201">
                        <c:v>45237</c:v>
                      </c:pt>
                      <c:pt idx="202">
                        <c:v>45244</c:v>
                      </c:pt>
                      <c:pt idx="203">
                        <c:v>45251</c:v>
                      </c:pt>
                      <c:pt idx="204">
                        <c:v>45258</c:v>
                      </c:pt>
                      <c:pt idx="205">
                        <c:v>45265</c:v>
                      </c:pt>
                      <c:pt idx="206">
                        <c:v>45272</c:v>
                      </c:pt>
                      <c:pt idx="207">
                        <c:v>45279</c:v>
                      </c:pt>
                      <c:pt idx="208">
                        <c:v>45286</c:v>
                      </c:pt>
                      <c:pt idx="209">
                        <c:v>45293</c:v>
                      </c:pt>
                      <c:pt idx="210">
                        <c:v>45300</c:v>
                      </c:pt>
                      <c:pt idx="211">
                        <c:v>45307</c:v>
                      </c:pt>
                      <c:pt idx="212">
                        <c:v>45314</c:v>
                      </c:pt>
                      <c:pt idx="213">
                        <c:v>45321</c:v>
                      </c:pt>
                      <c:pt idx="214">
                        <c:v>45328</c:v>
                      </c:pt>
                      <c:pt idx="215">
                        <c:v>45335</c:v>
                      </c:pt>
                      <c:pt idx="216">
                        <c:v>45342</c:v>
                      </c:pt>
                      <c:pt idx="217">
                        <c:v>45349</c:v>
                      </c:pt>
                      <c:pt idx="218">
                        <c:v>45356</c:v>
                      </c:pt>
                      <c:pt idx="219">
                        <c:v>45363</c:v>
                      </c:pt>
                      <c:pt idx="220">
                        <c:v>45370</c:v>
                      </c:pt>
                      <c:pt idx="221">
                        <c:v>45377</c:v>
                      </c:pt>
                      <c:pt idx="222">
                        <c:v>45384</c:v>
                      </c:pt>
                      <c:pt idx="223">
                        <c:v>45391</c:v>
                      </c:pt>
                      <c:pt idx="224">
                        <c:v>45398</c:v>
                      </c:pt>
                      <c:pt idx="225">
                        <c:v>45405</c:v>
                      </c:pt>
                      <c:pt idx="226">
                        <c:v>45412</c:v>
                      </c:pt>
                      <c:pt idx="227">
                        <c:v>45419</c:v>
                      </c:pt>
                      <c:pt idx="228">
                        <c:v>45426</c:v>
                      </c:pt>
                      <c:pt idx="229">
                        <c:v>45433</c:v>
                      </c:pt>
                      <c:pt idx="230">
                        <c:v>45440</c:v>
                      </c:pt>
                      <c:pt idx="231">
                        <c:v>45447</c:v>
                      </c:pt>
                      <c:pt idx="232">
                        <c:v>45454</c:v>
                      </c:pt>
                      <c:pt idx="233">
                        <c:v>45461</c:v>
                      </c:pt>
                      <c:pt idx="234">
                        <c:v>45468</c:v>
                      </c:pt>
                      <c:pt idx="235">
                        <c:v>45475</c:v>
                      </c:pt>
                      <c:pt idx="236">
                        <c:v>45482</c:v>
                      </c:pt>
                      <c:pt idx="237">
                        <c:v>45489</c:v>
                      </c:pt>
                      <c:pt idx="238">
                        <c:v>45496</c:v>
                      </c:pt>
                      <c:pt idx="239">
                        <c:v>45503</c:v>
                      </c:pt>
                      <c:pt idx="240">
                        <c:v>45510</c:v>
                      </c:pt>
                      <c:pt idx="241">
                        <c:v>45517</c:v>
                      </c:pt>
                      <c:pt idx="242">
                        <c:v>45524</c:v>
                      </c:pt>
                      <c:pt idx="243">
                        <c:v>45531</c:v>
                      </c:pt>
                      <c:pt idx="244">
                        <c:v>45538</c:v>
                      </c:pt>
                      <c:pt idx="245">
                        <c:v>45545</c:v>
                      </c:pt>
                      <c:pt idx="246">
                        <c:v>45552</c:v>
                      </c:pt>
                      <c:pt idx="247">
                        <c:v>45559</c:v>
                      </c:pt>
                      <c:pt idx="248">
                        <c:v>45566</c:v>
                      </c:pt>
                      <c:pt idx="249">
                        <c:v>45573</c:v>
                      </c:pt>
                      <c:pt idx="250">
                        <c:v>45580</c:v>
                      </c:pt>
                      <c:pt idx="251">
                        <c:v>45587</c:v>
                      </c:pt>
                      <c:pt idx="252">
                        <c:v>45594</c:v>
                      </c:pt>
                      <c:pt idx="253">
                        <c:v>45601</c:v>
                      </c:pt>
                      <c:pt idx="254">
                        <c:v>45608</c:v>
                      </c:pt>
                      <c:pt idx="255">
                        <c:v>45615</c:v>
                      </c:pt>
                      <c:pt idx="256">
                        <c:v>45622</c:v>
                      </c:pt>
                      <c:pt idx="257">
                        <c:v>45629</c:v>
                      </c:pt>
                      <c:pt idx="258">
                        <c:v>45636</c:v>
                      </c:pt>
                      <c:pt idx="259">
                        <c:v>45643</c:v>
                      </c:pt>
                      <c:pt idx="260">
                        <c:v>45650</c:v>
                      </c:pt>
                      <c:pt idx="261">
                        <c:v>45657</c:v>
                      </c:pt>
                      <c:pt idx="262">
                        <c:v>45664</c:v>
                      </c:pt>
                      <c:pt idx="263">
                        <c:v>45671</c:v>
                      </c:pt>
                      <c:pt idx="264">
                        <c:v>45678</c:v>
                      </c:pt>
                      <c:pt idx="265">
                        <c:v>45685</c:v>
                      </c:pt>
                      <c:pt idx="266">
                        <c:v>45692</c:v>
                      </c:pt>
                      <c:pt idx="267">
                        <c:v>45699</c:v>
                      </c:pt>
                      <c:pt idx="268">
                        <c:v>45706</c:v>
                      </c:pt>
                      <c:pt idx="269">
                        <c:v>45713</c:v>
                      </c:pt>
                      <c:pt idx="270">
                        <c:v>45720</c:v>
                      </c:pt>
                      <c:pt idx="271">
                        <c:v>45727</c:v>
                      </c:pt>
                      <c:pt idx="272">
                        <c:v>45734</c:v>
                      </c:pt>
                      <c:pt idx="273">
                        <c:v>45741</c:v>
                      </c:pt>
                    </c:numCache>
                  </c:numRef>
                </c:cat>
                <c:val>
                  <c:numRef>
                    <c:extLst>
                      <c:ext uri="{02D57815-91ED-43cb-92C2-25804820EDAC}">
                        <c15:formulaRef>
                          <c15:sqref>'Chrt PGVIXComp'!$C$46:$EC$46</c15:sqref>
                        </c15:formulaRef>
                      </c:ext>
                    </c:extLst>
                    <c:numCache>
                      <c:formatCode>0.00</c:formatCode>
                      <c:ptCount val="131"/>
                      <c:pt idx="0">
                        <c:v>13.78</c:v>
                      </c:pt>
                      <c:pt idx="1">
                        <c:v>13.79</c:v>
                      </c:pt>
                      <c:pt idx="2">
                        <c:v>12.39</c:v>
                      </c:pt>
                      <c:pt idx="3">
                        <c:v>12.85</c:v>
                      </c:pt>
                      <c:pt idx="4">
                        <c:v>16.28</c:v>
                      </c:pt>
                      <c:pt idx="5">
                        <c:v>16.05</c:v>
                      </c:pt>
                      <c:pt idx="6">
                        <c:v>15.18</c:v>
                      </c:pt>
                      <c:pt idx="7">
                        <c:v>14.83</c:v>
                      </c:pt>
                      <c:pt idx="8">
                        <c:v>27.85</c:v>
                      </c:pt>
                      <c:pt idx="9">
                        <c:v>36.82</c:v>
                      </c:pt>
                      <c:pt idx="10">
                        <c:v>47.3</c:v>
                      </c:pt>
                      <c:pt idx="11">
                        <c:v>75.91</c:v>
                      </c:pt>
                      <c:pt idx="12">
                        <c:v>61.67</c:v>
                      </c:pt>
                      <c:pt idx="13">
                        <c:v>53.54</c:v>
                      </c:pt>
                      <c:pt idx="14">
                        <c:v>46.7</c:v>
                      </c:pt>
                      <c:pt idx="15">
                        <c:v>37.76</c:v>
                      </c:pt>
                      <c:pt idx="16">
                        <c:v>45.41</c:v>
                      </c:pt>
                      <c:pt idx="17">
                        <c:v>33.57</c:v>
                      </c:pt>
                      <c:pt idx="18">
                        <c:v>33.61</c:v>
                      </c:pt>
                      <c:pt idx="19">
                        <c:v>33.04</c:v>
                      </c:pt>
                      <c:pt idx="20">
                        <c:v>30.53</c:v>
                      </c:pt>
                      <c:pt idx="21">
                        <c:v>28.01</c:v>
                      </c:pt>
                      <c:pt idx="22">
                        <c:v>26.84</c:v>
                      </c:pt>
                      <c:pt idx="23">
                        <c:v>27.57</c:v>
                      </c:pt>
                      <c:pt idx="24">
                        <c:v>33.67</c:v>
                      </c:pt>
                      <c:pt idx="25">
                        <c:v>31.37</c:v>
                      </c:pt>
                      <c:pt idx="26">
                        <c:v>30.43</c:v>
                      </c:pt>
                      <c:pt idx="27">
                        <c:v>29.43</c:v>
                      </c:pt>
                      <c:pt idx="28">
                        <c:v>29.52</c:v>
                      </c:pt>
                      <c:pt idx="29">
                        <c:v>24.84</c:v>
                      </c:pt>
                      <c:pt idx="30">
                        <c:v>25.44</c:v>
                      </c:pt>
                      <c:pt idx="31">
                        <c:v>23.76</c:v>
                      </c:pt>
                      <c:pt idx="32">
                        <c:v>24.03</c:v>
                      </c:pt>
                      <c:pt idx="33">
                        <c:v>21.51</c:v>
                      </c:pt>
                      <c:pt idx="34">
                        <c:v>22.03</c:v>
                      </c:pt>
                      <c:pt idx="35">
                        <c:v>26.12</c:v>
                      </c:pt>
                      <c:pt idx="36">
                        <c:v>31.46</c:v>
                      </c:pt>
                      <c:pt idx="37">
                        <c:v>25.59</c:v>
                      </c:pt>
                      <c:pt idx="38">
                        <c:v>26.86</c:v>
                      </c:pt>
                      <c:pt idx="39">
                        <c:v>26.27</c:v>
                      </c:pt>
                      <c:pt idx="40">
                        <c:v>29.48</c:v>
                      </c:pt>
                      <c:pt idx="41">
                        <c:v>26.07</c:v>
                      </c:pt>
                      <c:pt idx="42">
                        <c:v>29.35</c:v>
                      </c:pt>
                      <c:pt idx="43">
                        <c:v>33.35</c:v>
                      </c:pt>
                      <c:pt idx="44">
                        <c:v>35.549999999999997</c:v>
                      </c:pt>
                      <c:pt idx="45">
                        <c:v>24.8</c:v>
                      </c:pt>
                      <c:pt idx="46">
                        <c:v>22.71</c:v>
                      </c:pt>
                      <c:pt idx="47">
                        <c:v>21.64</c:v>
                      </c:pt>
                      <c:pt idx="48">
                        <c:v>20.77</c:v>
                      </c:pt>
                      <c:pt idx="49">
                        <c:v>20.68</c:v>
                      </c:pt>
                      <c:pt idx="50">
                        <c:v>22.89</c:v>
                      </c:pt>
                      <c:pt idx="51">
                        <c:v>24.23</c:v>
                      </c:pt>
                      <c:pt idx="52">
                        <c:v>23.08</c:v>
                      </c:pt>
                      <c:pt idx="53">
                        <c:v>25.34</c:v>
                      </c:pt>
                      <c:pt idx="54">
                        <c:v>23.33</c:v>
                      </c:pt>
                      <c:pt idx="55">
                        <c:v>23.24</c:v>
                      </c:pt>
                      <c:pt idx="56">
                        <c:v>23.02</c:v>
                      </c:pt>
                      <c:pt idx="57">
                        <c:v>25.56</c:v>
                      </c:pt>
                      <c:pt idx="58">
                        <c:v>21.63</c:v>
                      </c:pt>
                      <c:pt idx="59">
                        <c:v>21.46</c:v>
                      </c:pt>
                      <c:pt idx="60">
                        <c:v>23.11</c:v>
                      </c:pt>
                      <c:pt idx="61">
                        <c:v>24.1</c:v>
                      </c:pt>
                      <c:pt idx="62">
                        <c:v>24.03</c:v>
                      </c:pt>
                      <c:pt idx="63">
                        <c:v>19.79</c:v>
                      </c:pt>
                      <c:pt idx="64">
                        <c:v>20.3</c:v>
                      </c:pt>
                      <c:pt idx="65">
                        <c:v>19.61</c:v>
                      </c:pt>
                      <c:pt idx="66">
                        <c:v>18.12</c:v>
                      </c:pt>
                      <c:pt idx="67">
                        <c:v>16.649999999999999</c:v>
                      </c:pt>
                      <c:pt idx="68">
                        <c:v>18.68</c:v>
                      </c:pt>
                      <c:pt idx="69">
                        <c:v>17.559999999999999</c:v>
                      </c:pt>
                      <c:pt idx="70">
                        <c:v>19.48</c:v>
                      </c:pt>
                      <c:pt idx="71">
                        <c:v>21.84</c:v>
                      </c:pt>
                      <c:pt idx="72">
                        <c:v>21.34</c:v>
                      </c:pt>
                      <c:pt idx="73">
                        <c:v>18.84</c:v>
                      </c:pt>
                      <c:pt idx="74">
                        <c:v>17.899999999999999</c:v>
                      </c:pt>
                      <c:pt idx="75">
                        <c:v>17.07</c:v>
                      </c:pt>
                      <c:pt idx="76">
                        <c:v>17.02</c:v>
                      </c:pt>
                      <c:pt idx="77">
                        <c:v>16.66</c:v>
                      </c:pt>
                      <c:pt idx="78">
                        <c:v>16.02</c:v>
                      </c:pt>
                      <c:pt idx="79">
                        <c:v>16.440000000000001</c:v>
                      </c:pt>
                      <c:pt idx="80">
                        <c:v>17.12</c:v>
                      </c:pt>
                      <c:pt idx="81">
                        <c:v>19.73</c:v>
                      </c:pt>
                      <c:pt idx="82">
                        <c:v>19.36</c:v>
                      </c:pt>
                      <c:pt idx="83">
                        <c:v>18.04</c:v>
                      </c:pt>
                      <c:pt idx="84">
                        <c:v>16.79</c:v>
                      </c:pt>
                      <c:pt idx="85">
                        <c:v>17.91</c:v>
                      </c:pt>
                      <c:pt idx="86">
                        <c:v>17.22</c:v>
                      </c:pt>
                      <c:pt idx="87">
                        <c:v>16.48</c:v>
                      </c:pt>
                      <c:pt idx="88">
                        <c:v>18.14</c:v>
                      </c:pt>
                      <c:pt idx="89">
                        <c:v>19.46</c:v>
                      </c:pt>
                      <c:pt idx="90">
                        <c:v>24.36</c:v>
                      </c:pt>
                      <c:pt idx="91">
                        <c:v>23.25</c:v>
                      </c:pt>
                      <c:pt idx="92">
                        <c:v>21.3</c:v>
                      </c:pt>
                      <c:pt idx="93">
                        <c:v>19.850000000000001</c:v>
                      </c:pt>
                      <c:pt idx="94">
                        <c:v>15.7</c:v>
                      </c:pt>
                      <c:pt idx="95">
                        <c:v>15.98</c:v>
                      </c:pt>
                      <c:pt idx="96">
                        <c:v>16.03</c:v>
                      </c:pt>
                      <c:pt idx="97">
                        <c:v>17.78</c:v>
                      </c:pt>
                      <c:pt idx="98">
                        <c:v>16.37</c:v>
                      </c:pt>
                      <c:pt idx="99">
                        <c:v>19.38</c:v>
                      </c:pt>
                      <c:pt idx="100">
                        <c:v>27.19</c:v>
                      </c:pt>
                      <c:pt idx="101">
                        <c:v>21.89</c:v>
                      </c:pt>
                      <c:pt idx="102">
                        <c:v>21.89</c:v>
                      </c:pt>
                      <c:pt idx="103">
                        <c:v>21.01</c:v>
                      </c:pt>
                      <c:pt idx="104">
                        <c:v>17.54</c:v>
                      </c:pt>
                      <c:pt idx="105">
                        <c:v>16.91</c:v>
                      </c:pt>
                      <c:pt idx="106">
                        <c:v>18.41</c:v>
                      </c:pt>
                      <c:pt idx="107">
                        <c:v>22.79</c:v>
                      </c:pt>
                      <c:pt idx="108">
                        <c:v>31.16</c:v>
                      </c:pt>
                      <c:pt idx="109">
                        <c:v>21.96</c:v>
                      </c:pt>
                      <c:pt idx="110">
                        <c:v>21.44</c:v>
                      </c:pt>
                      <c:pt idx="111">
                        <c:v>25.7</c:v>
                      </c:pt>
                      <c:pt idx="112">
                        <c:v>28.81</c:v>
                      </c:pt>
                      <c:pt idx="113">
                        <c:v>33.32</c:v>
                      </c:pt>
                      <c:pt idx="114">
                        <c:v>35.130000000000003</c:v>
                      </c:pt>
                      <c:pt idx="115">
                        <c:v>29.83</c:v>
                      </c:pt>
                      <c:pt idx="116">
                        <c:v>22.94</c:v>
                      </c:pt>
                      <c:pt idx="117">
                        <c:v>18.899999999999999</c:v>
                      </c:pt>
                      <c:pt idx="118">
                        <c:v>21.03</c:v>
                      </c:pt>
                      <c:pt idx="119">
                        <c:v>24.26</c:v>
                      </c:pt>
                      <c:pt idx="120">
                        <c:v>21.37</c:v>
                      </c:pt>
                      <c:pt idx="121">
                        <c:v>33.520000000000003</c:v>
                      </c:pt>
                      <c:pt idx="122">
                        <c:v>29.25</c:v>
                      </c:pt>
                      <c:pt idx="123">
                        <c:v>32.99</c:v>
                      </c:pt>
                      <c:pt idx="124">
                        <c:v>26.1</c:v>
                      </c:pt>
                      <c:pt idx="125">
                        <c:v>29.45</c:v>
                      </c:pt>
                      <c:pt idx="126">
                        <c:v>26.19</c:v>
                      </c:pt>
                      <c:pt idx="127">
                        <c:v>24.02</c:v>
                      </c:pt>
                      <c:pt idx="128">
                        <c:v>32.69</c:v>
                      </c:pt>
                      <c:pt idx="129">
                        <c:v>30.19</c:v>
                      </c:pt>
                      <c:pt idx="130">
                        <c:v>28.36</c:v>
                      </c:pt>
                    </c:numCache>
                  </c:numRef>
                </c:val>
                <c:smooth val="0"/>
                <c:extLst>
                  <c:ext xmlns:c16="http://schemas.microsoft.com/office/drawing/2014/chart" uri="{C3380CC4-5D6E-409C-BE32-E72D297353CC}">
                    <c16:uniqueId val="{00000002-89AF-4F00-9188-18C0D707D126}"/>
                  </c:ext>
                </c:extLst>
              </c15:ser>
            </c15:filteredLineSeries>
          </c:ext>
        </c:extLst>
      </c:lineChart>
      <c:dateAx>
        <c:axId val="629546144"/>
        <c:scaling>
          <c:orientation val="minMax"/>
          <c:max val="45747"/>
        </c:scaling>
        <c:delete val="0"/>
        <c:axPos val="b"/>
        <c:numFmt formatCode="mmm\ dd\,\ yy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9550080"/>
        <c:crosses val="autoZero"/>
        <c:auto val="1"/>
        <c:lblOffset val="100"/>
        <c:baseTimeUnit val="days"/>
        <c:majorUnit val="3"/>
        <c:majorTimeUnit val="months"/>
      </c:dateAx>
      <c:valAx>
        <c:axId val="629550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Option-Implied Volatility 'VIX' Index</a:t>
                </a:r>
              </a:p>
            </c:rich>
          </c:tx>
          <c:layout>
            <c:manualLayout>
              <c:xMode val="edge"/>
              <c:yMode val="edge"/>
              <c:x val="0"/>
              <c:y val="8.8305631554192379E-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9546144"/>
        <c:crosses val="autoZero"/>
        <c:crossBetween val="between"/>
      </c:valAx>
      <c:spPr>
        <a:noFill/>
        <a:ln>
          <a:noFill/>
        </a:ln>
        <a:effectLst/>
      </c:spPr>
    </c:plotArea>
    <c:legend>
      <c:legendPos val="b"/>
      <c:layout>
        <c:manualLayout>
          <c:xMode val="edge"/>
          <c:yMode val="edge"/>
          <c:x val="0.21313899932606381"/>
          <c:y val="0.9017273220435793"/>
          <c:w val="0.6411985273984806"/>
          <c:h val="4.097734416075009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16940504409077E-2"/>
          <c:y val="7.4620605505986426E-2"/>
          <c:w val="0.87964870238829473"/>
          <c:h val="0.58120434803053167"/>
        </c:manualLayout>
      </c:layout>
      <c:lineChart>
        <c:grouping val="standard"/>
        <c:varyColors val="0"/>
        <c:ser>
          <c:idx val="1"/>
          <c:order val="1"/>
          <c:tx>
            <c:strRef>
              <c:f>'Chrt PGSKEWComp'!$B$45</c:f>
              <c:strCache>
                <c:ptCount val="1"/>
                <c:pt idx="0">
                  <c:v>6M S&amp;P 500</c:v>
                </c:pt>
              </c:strCache>
            </c:strRef>
          </c:tx>
          <c:spPr>
            <a:ln w="28575" cap="rnd">
              <a:solidFill>
                <a:schemeClr val="accent2"/>
              </a:solidFill>
              <a:round/>
            </a:ln>
            <a:effectLst/>
          </c:spPr>
          <c:marker>
            <c:symbol val="none"/>
          </c:marker>
          <c:cat>
            <c:numRef>
              <c:f>'Chrt PGSKEWComp'!$C$42:$JP$42</c:f>
              <c:numCache>
                <c:formatCode>m/d/yyyy</c:formatCode>
                <c:ptCount val="274"/>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pt idx="131">
                  <c:v>44747</c:v>
                </c:pt>
                <c:pt idx="132">
                  <c:v>44754</c:v>
                </c:pt>
                <c:pt idx="133">
                  <c:v>44761</c:v>
                </c:pt>
                <c:pt idx="134">
                  <c:v>44768</c:v>
                </c:pt>
                <c:pt idx="135">
                  <c:v>44775</c:v>
                </c:pt>
                <c:pt idx="136">
                  <c:v>44782</c:v>
                </c:pt>
                <c:pt idx="137">
                  <c:v>44789</c:v>
                </c:pt>
                <c:pt idx="138">
                  <c:v>44796</c:v>
                </c:pt>
                <c:pt idx="139">
                  <c:v>44803</c:v>
                </c:pt>
                <c:pt idx="140">
                  <c:v>44810</c:v>
                </c:pt>
                <c:pt idx="141">
                  <c:v>44817</c:v>
                </c:pt>
                <c:pt idx="142">
                  <c:v>44824</c:v>
                </c:pt>
                <c:pt idx="143">
                  <c:v>44831</c:v>
                </c:pt>
                <c:pt idx="144">
                  <c:v>44838</c:v>
                </c:pt>
                <c:pt idx="145">
                  <c:v>44845</c:v>
                </c:pt>
                <c:pt idx="146">
                  <c:v>44852</c:v>
                </c:pt>
                <c:pt idx="147">
                  <c:v>44859</c:v>
                </c:pt>
                <c:pt idx="148">
                  <c:v>44866</c:v>
                </c:pt>
                <c:pt idx="149">
                  <c:v>44873</c:v>
                </c:pt>
                <c:pt idx="150">
                  <c:v>44880</c:v>
                </c:pt>
                <c:pt idx="151">
                  <c:v>44887</c:v>
                </c:pt>
                <c:pt idx="152">
                  <c:v>44894</c:v>
                </c:pt>
                <c:pt idx="153">
                  <c:v>44901</c:v>
                </c:pt>
                <c:pt idx="154">
                  <c:v>44908</c:v>
                </c:pt>
                <c:pt idx="155">
                  <c:v>44915</c:v>
                </c:pt>
                <c:pt idx="156">
                  <c:v>44922</c:v>
                </c:pt>
                <c:pt idx="157">
                  <c:v>44929</c:v>
                </c:pt>
                <c:pt idx="158">
                  <c:v>44936</c:v>
                </c:pt>
                <c:pt idx="159">
                  <c:v>44943</c:v>
                </c:pt>
                <c:pt idx="160">
                  <c:v>44950</c:v>
                </c:pt>
                <c:pt idx="161">
                  <c:v>44957</c:v>
                </c:pt>
                <c:pt idx="162">
                  <c:v>44964</c:v>
                </c:pt>
                <c:pt idx="163">
                  <c:v>44971</c:v>
                </c:pt>
                <c:pt idx="164">
                  <c:v>44978</c:v>
                </c:pt>
                <c:pt idx="165">
                  <c:v>44985</c:v>
                </c:pt>
                <c:pt idx="166">
                  <c:v>44992</c:v>
                </c:pt>
                <c:pt idx="167">
                  <c:v>44999</c:v>
                </c:pt>
                <c:pt idx="168">
                  <c:v>45006</c:v>
                </c:pt>
                <c:pt idx="169">
                  <c:v>45013</c:v>
                </c:pt>
                <c:pt idx="170">
                  <c:v>45020</c:v>
                </c:pt>
                <c:pt idx="171">
                  <c:v>45027</c:v>
                </c:pt>
                <c:pt idx="172">
                  <c:v>45034</c:v>
                </c:pt>
                <c:pt idx="173">
                  <c:v>45041</c:v>
                </c:pt>
                <c:pt idx="174">
                  <c:v>45048</c:v>
                </c:pt>
                <c:pt idx="175">
                  <c:v>45055</c:v>
                </c:pt>
                <c:pt idx="176">
                  <c:v>45062</c:v>
                </c:pt>
                <c:pt idx="177">
                  <c:v>45069</c:v>
                </c:pt>
                <c:pt idx="178">
                  <c:v>45076</c:v>
                </c:pt>
                <c:pt idx="179">
                  <c:v>45083</c:v>
                </c:pt>
                <c:pt idx="180">
                  <c:v>45090</c:v>
                </c:pt>
                <c:pt idx="181">
                  <c:v>45097</c:v>
                </c:pt>
                <c:pt idx="182">
                  <c:v>45104</c:v>
                </c:pt>
                <c:pt idx="183">
                  <c:v>45111</c:v>
                </c:pt>
                <c:pt idx="184">
                  <c:v>45118</c:v>
                </c:pt>
                <c:pt idx="185">
                  <c:v>45125</c:v>
                </c:pt>
                <c:pt idx="186">
                  <c:v>45132</c:v>
                </c:pt>
                <c:pt idx="187">
                  <c:v>45139</c:v>
                </c:pt>
                <c:pt idx="188">
                  <c:v>45146</c:v>
                </c:pt>
                <c:pt idx="189">
                  <c:v>45153</c:v>
                </c:pt>
                <c:pt idx="190">
                  <c:v>45160</c:v>
                </c:pt>
                <c:pt idx="191">
                  <c:v>45167</c:v>
                </c:pt>
                <c:pt idx="192">
                  <c:v>45174</c:v>
                </c:pt>
                <c:pt idx="193">
                  <c:v>45181</c:v>
                </c:pt>
                <c:pt idx="194">
                  <c:v>45188</c:v>
                </c:pt>
                <c:pt idx="195">
                  <c:v>45195</c:v>
                </c:pt>
                <c:pt idx="196">
                  <c:v>45202</c:v>
                </c:pt>
                <c:pt idx="197">
                  <c:v>45209</c:v>
                </c:pt>
                <c:pt idx="198">
                  <c:v>45216</c:v>
                </c:pt>
                <c:pt idx="199">
                  <c:v>45223</c:v>
                </c:pt>
                <c:pt idx="200">
                  <c:v>45230</c:v>
                </c:pt>
                <c:pt idx="201">
                  <c:v>45237</c:v>
                </c:pt>
                <c:pt idx="202">
                  <c:v>45244</c:v>
                </c:pt>
                <c:pt idx="203">
                  <c:v>45251</c:v>
                </c:pt>
                <c:pt idx="204">
                  <c:v>45258</c:v>
                </c:pt>
                <c:pt idx="205">
                  <c:v>45265</c:v>
                </c:pt>
                <c:pt idx="206">
                  <c:v>45272</c:v>
                </c:pt>
                <c:pt idx="207">
                  <c:v>45279</c:v>
                </c:pt>
                <c:pt idx="208">
                  <c:v>45286</c:v>
                </c:pt>
                <c:pt idx="209">
                  <c:v>45293</c:v>
                </c:pt>
                <c:pt idx="210">
                  <c:v>45300</c:v>
                </c:pt>
                <c:pt idx="211">
                  <c:v>45307</c:v>
                </c:pt>
                <c:pt idx="212">
                  <c:v>45314</c:v>
                </c:pt>
                <c:pt idx="213">
                  <c:v>45321</c:v>
                </c:pt>
                <c:pt idx="214">
                  <c:v>45328</c:v>
                </c:pt>
                <c:pt idx="215">
                  <c:v>45335</c:v>
                </c:pt>
                <c:pt idx="216">
                  <c:v>45342</c:v>
                </c:pt>
                <c:pt idx="217">
                  <c:v>45349</c:v>
                </c:pt>
                <c:pt idx="218">
                  <c:v>45356</c:v>
                </c:pt>
                <c:pt idx="219">
                  <c:v>45363</c:v>
                </c:pt>
                <c:pt idx="220">
                  <c:v>45370</c:v>
                </c:pt>
                <c:pt idx="221">
                  <c:v>45377</c:v>
                </c:pt>
                <c:pt idx="222">
                  <c:v>45384</c:v>
                </c:pt>
                <c:pt idx="223">
                  <c:v>45391</c:v>
                </c:pt>
                <c:pt idx="224">
                  <c:v>45398</c:v>
                </c:pt>
                <c:pt idx="225">
                  <c:v>45405</c:v>
                </c:pt>
                <c:pt idx="226">
                  <c:v>45412</c:v>
                </c:pt>
                <c:pt idx="227">
                  <c:v>45419</c:v>
                </c:pt>
                <c:pt idx="228">
                  <c:v>45426</c:v>
                </c:pt>
                <c:pt idx="229">
                  <c:v>45433</c:v>
                </c:pt>
                <c:pt idx="230">
                  <c:v>45440</c:v>
                </c:pt>
                <c:pt idx="231">
                  <c:v>45447</c:v>
                </c:pt>
                <c:pt idx="232">
                  <c:v>45454</c:v>
                </c:pt>
                <c:pt idx="233">
                  <c:v>45461</c:v>
                </c:pt>
                <c:pt idx="234">
                  <c:v>45468</c:v>
                </c:pt>
                <c:pt idx="235">
                  <c:v>45475</c:v>
                </c:pt>
                <c:pt idx="236">
                  <c:v>45482</c:v>
                </c:pt>
                <c:pt idx="237">
                  <c:v>45489</c:v>
                </c:pt>
                <c:pt idx="238">
                  <c:v>45496</c:v>
                </c:pt>
                <c:pt idx="239">
                  <c:v>45503</c:v>
                </c:pt>
                <c:pt idx="240">
                  <c:v>45510</c:v>
                </c:pt>
                <c:pt idx="241">
                  <c:v>45517</c:v>
                </c:pt>
                <c:pt idx="242">
                  <c:v>45524</c:v>
                </c:pt>
                <c:pt idx="243">
                  <c:v>45531</c:v>
                </c:pt>
                <c:pt idx="244">
                  <c:v>45538</c:v>
                </c:pt>
                <c:pt idx="245">
                  <c:v>45545</c:v>
                </c:pt>
                <c:pt idx="246">
                  <c:v>45552</c:v>
                </c:pt>
                <c:pt idx="247">
                  <c:v>45559</c:v>
                </c:pt>
                <c:pt idx="248">
                  <c:v>45566</c:v>
                </c:pt>
                <c:pt idx="249">
                  <c:v>45573</c:v>
                </c:pt>
                <c:pt idx="250">
                  <c:v>45580</c:v>
                </c:pt>
                <c:pt idx="251">
                  <c:v>45587</c:v>
                </c:pt>
                <c:pt idx="252">
                  <c:v>45594</c:v>
                </c:pt>
                <c:pt idx="253">
                  <c:v>45601</c:v>
                </c:pt>
                <c:pt idx="254">
                  <c:v>45608</c:v>
                </c:pt>
                <c:pt idx="255">
                  <c:v>45615</c:v>
                </c:pt>
                <c:pt idx="256">
                  <c:v>45622</c:v>
                </c:pt>
                <c:pt idx="257">
                  <c:v>45629</c:v>
                </c:pt>
                <c:pt idx="258">
                  <c:v>45636</c:v>
                </c:pt>
                <c:pt idx="259">
                  <c:v>45643</c:v>
                </c:pt>
                <c:pt idx="260">
                  <c:v>45650</c:v>
                </c:pt>
                <c:pt idx="261">
                  <c:v>45657</c:v>
                </c:pt>
                <c:pt idx="262">
                  <c:v>45664</c:v>
                </c:pt>
                <c:pt idx="263">
                  <c:v>45671</c:v>
                </c:pt>
                <c:pt idx="264">
                  <c:v>45678</c:v>
                </c:pt>
                <c:pt idx="265">
                  <c:v>45685</c:v>
                </c:pt>
                <c:pt idx="266">
                  <c:v>45692</c:v>
                </c:pt>
                <c:pt idx="267">
                  <c:v>45699</c:v>
                </c:pt>
                <c:pt idx="268">
                  <c:v>45706</c:v>
                </c:pt>
                <c:pt idx="269">
                  <c:v>45713</c:v>
                </c:pt>
                <c:pt idx="270">
                  <c:v>45720</c:v>
                </c:pt>
                <c:pt idx="271">
                  <c:v>45727</c:v>
                </c:pt>
                <c:pt idx="272">
                  <c:v>45734</c:v>
                </c:pt>
                <c:pt idx="273">
                  <c:v>45741</c:v>
                </c:pt>
              </c:numCache>
            </c:numRef>
          </c:cat>
          <c:val>
            <c:numRef>
              <c:f>'Chrt PGSKEWComp'!$C$45:$JP$45</c:f>
              <c:numCache>
                <c:formatCode>0.00</c:formatCode>
                <c:ptCount val="274"/>
                <c:pt idx="0">
                  <c:v>128.0945838853649</c:v>
                </c:pt>
                <c:pt idx="1">
                  <c:v>126.76025300809715</c:v>
                </c:pt>
                <c:pt idx="2">
                  <c:v>128.36829406258181</c:v>
                </c:pt>
                <c:pt idx="3">
                  <c:v>125.96796006603154</c:v>
                </c:pt>
                <c:pt idx="4">
                  <c:v>125.60294565386742</c:v>
                </c:pt>
                <c:pt idx="5">
                  <c:v>128.65162940000687</c:v>
                </c:pt>
                <c:pt idx="6">
                  <c:v>130.22679982891276</c:v>
                </c:pt>
                <c:pt idx="7">
                  <c:v>129.48548146735021</c:v>
                </c:pt>
                <c:pt idx="8">
                  <c:v>123.92115529856649</c:v>
                </c:pt>
                <c:pt idx="9">
                  <c:v>119.58089495837467</c:v>
                </c:pt>
                <c:pt idx="10">
                  <c:v>115.98441046075691</c:v>
                </c:pt>
                <c:pt idx="11">
                  <c:v>118.04919100382524</c:v>
                </c:pt>
                <c:pt idx="12">
                  <c:v>125.62127079133249</c:v>
                </c:pt>
                <c:pt idx="13">
                  <c:v>133.65710316012888</c:v>
                </c:pt>
                <c:pt idx="14">
                  <c:v>126.28723456913697</c:v>
                </c:pt>
                <c:pt idx="15">
                  <c:v>125.1321897932379</c:v>
                </c:pt>
                <c:pt idx="16">
                  <c:v>121.25197627406034</c:v>
                </c:pt>
                <c:pt idx="17">
                  <c:v>124.92807364821786</c:v>
                </c:pt>
                <c:pt idx="18">
                  <c:v>124.89094733946332</c:v>
                </c:pt>
                <c:pt idx="19">
                  <c:v>126.43046537290373</c:v>
                </c:pt>
                <c:pt idx="20">
                  <c:v>129.60273884152858</c:v>
                </c:pt>
                <c:pt idx="21">
                  <c:v>135.77427141493189</c:v>
                </c:pt>
                <c:pt idx="22">
                  <c:v>144.17324150428672</c:v>
                </c:pt>
                <c:pt idx="23">
                  <c:v>141.95827526438859</c:v>
                </c:pt>
                <c:pt idx="24">
                  <c:v>151.85335298592221</c:v>
                </c:pt>
                <c:pt idx="25">
                  <c:v>140.50834559017488</c:v>
                </c:pt>
                <c:pt idx="26">
                  <c:v>141.02994971134552</c:v>
                </c:pt>
                <c:pt idx="27">
                  <c:v>140.34458834432309</c:v>
                </c:pt>
                <c:pt idx="28">
                  <c:v>143.23622231110619</c:v>
                </c:pt>
                <c:pt idx="29">
                  <c:v>140.8406891277024</c:v>
                </c:pt>
                <c:pt idx="30">
                  <c:v>144.11321831436473</c:v>
                </c:pt>
                <c:pt idx="31">
                  <c:v>146.37716662512489</c:v>
                </c:pt>
                <c:pt idx="32">
                  <c:v>141.97827438270943</c:v>
                </c:pt>
                <c:pt idx="33">
                  <c:v>144.31449768437304</c:v>
                </c:pt>
                <c:pt idx="34">
                  <c:v>137.80443565271284</c:v>
                </c:pt>
                <c:pt idx="35">
                  <c:v>143.15222834240592</c:v>
                </c:pt>
                <c:pt idx="36">
                  <c:v>139.50530421574902</c:v>
                </c:pt>
                <c:pt idx="37">
                  <c:v>144.87153673567852</c:v>
                </c:pt>
                <c:pt idx="38">
                  <c:v>141.42227702379083</c:v>
                </c:pt>
                <c:pt idx="39">
                  <c:v>143.52760599273728</c:v>
                </c:pt>
                <c:pt idx="40">
                  <c:v>144.37894240291419</c:v>
                </c:pt>
                <c:pt idx="41">
                  <c:v>143.77540295460503</c:v>
                </c:pt>
                <c:pt idx="42">
                  <c:v>130.60116367926418</c:v>
                </c:pt>
                <c:pt idx="43">
                  <c:v>132.82012831001816</c:v>
                </c:pt>
                <c:pt idx="44">
                  <c:v>140.54137643567529</c:v>
                </c:pt>
                <c:pt idx="45">
                  <c:v>133.71227100458225</c:v>
                </c:pt>
                <c:pt idx="46">
                  <c:v>138.04416871430928</c:v>
                </c:pt>
                <c:pt idx="47">
                  <c:v>135.91381684061318</c:v>
                </c:pt>
                <c:pt idx="48">
                  <c:v>138.69786270092729</c:v>
                </c:pt>
                <c:pt idx="49">
                  <c:v>142.78223014774719</c:v>
                </c:pt>
                <c:pt idx="50">
                  <c:v>146.38477184052616</c:v>
                </c:pt>
                <c:pt idx="51">
                  <c:v>149.9422657218924</c:v>
                </c:pt>
                <c:pt idx="52">
                  <c:v>150.52146920643855</c:v>
                </c:pt>
                <c:pt idx="53">
                  <c:v>152.38007490326885</c:v>
                </c:pt>
                <c:pt idx="54">
                  <c:v>152.79073652760601</c:v>
                </c:pt>
                <c:pt idx="55">
                  <c:v>136.19610240997096</c:v>
                </c:pt>
                <c:pt idx="56">
                  <c:v>136.97519734779229</c:v>
                </c:pt>
                <c:pt idx="57">
                  <c:v>142.76246225673611</c:v>
                </c:pt>
                <c:pt idx="58">
                  <c:v>143.93157063761663</c:v>
                </c:pt>
                <c:pt idx="59">
                  <c:v>147.01051848889466</c:v>
                </c:pt>
                <c:pt idx="60">
                  <c:v>135.43366527356204</c:v>
                </c:pt>
                <c:pt idx="61">
                  <c:v>145.77098084627229</c:v>
                </c:pt>
                <c:pt idx="62">
                  <c:v>147.17180212495748</c:v>
                </c:pt>
                <c:pt idx="63">
                  <c:v>148.86473125006236</c:v>
                </c:pt>
                <c:pt idx="64">
                  <c:v>147.42429363540609</c:v>
                </c:pt>
                <c:pt idx="65">
                  <c:v>143.48069146327057</c:v>
                </c:pt>
                <c:pt idx="66">
                  <c:v>144.03865319907683</c:v>
                </c:pt>
                <c:pt idx="67">
                  <c:v>141.49691690067479</c:v>
                </c:pt>
                <c:pt idx="68">
                  <c:v>146.12702011245628</c:v>
                </c:pt>
                <c:pt idx="69">
                  <c:v>145.75214125087885</c:v>
                </c:pt>
                <c:pt idx="70">
                  <c:v>144.5915460325856</c:v>
                </c:pt>
                <c:pt idx="71">
                  <c:v>144.26484903759436</c:v>
                </c:pt>
                <c:pt idx="72">
                  <c:v>143.13509544564153</c:v>
                </c:pt>
                <c:pt idx="73">
                  <c:v>149.02216619376799</c:v>
                </c:pt>
                <c:pt idx="74">
                  <c:v>153.83923543324573</c:v>
                </c:pt>
                <c:pt idx="75">
                  <c:v>152.4220578491605</c:v>
                </c:pt>
                <c:pt idx="76">
                  <c:v>155.41503170990504</c:v>
                </c:pt>
                <c:pt idx="77">
                  <c:v>163.40004724917944</c:v>
                </c:pt>
                <c:pt idx="78">
                  <c:v>159.5609664914526</c:v>
                </c:pt>
                <c:pt idx="79">
                  <c:v>152.89161253370068</c:v>
                </c:pt>
                <c:pt idx="80">
                  <c:v>151.49765222090173</c:v>
                </c:pt>
                <c:pt idx="81">
                  <c:v>149.2244244975405</c:v>
                </c:pt>
                <c:pt idx="82">
                  <c:v>157.93277850533505</c:v>
                </c:pt>
                <c:pt idx="83">
                  <c:v>160.95175976238329</c:v>
                </c:pt>
                <c:pt idx="84">
                  <c:v>171.10688969773594</c:v>
                </c:pt>
                <c:pt idx="85">
                  <c:v>156.35746850671512</c:v>
                </c:pt>
                <c:pt idx="86">
                  <c:v>149.52746621367135</c:v>
                </c:pt>
                <c:pt idx="87">
                  <c:v>148.42439425450593</c:v>
                </c:pt>
                <c:pt idx="88">
                  <c:v>146.74339177669194</c:v>
                </c:pt>
                <c:pt idx="89">
                  <c:v>143.94377449753301</c:v>
                </c:pt>
                <c:pt idx="90">
                  <c:v>139.83228390533586</c:v>
                </c:pt>
                <c:pt idx="91">
                  <c:v>140.83545680028743</c:v>
                </c:pt>
                <c:pt idx="92">
                  <c:v>140.32438460365512</c:v>
                </c:pt>
                <c:pt idx="93">
                  <c:v>139.51862855481662</c:v>
                </c:pt>
                <c:pt idx="94">
                  <c:v>142.35751725404251</c:v>
                </c:pt>
                <c:pt idx="95">
                  <c:v>144.32903770047656</c:v>
                </c:pt>
                <c:pt idx="96">
                  <c:v>144.34152400280331</c:v>
                </c:pt>
                <c:pt idx="97">
                  <c:v>145.31984311773746</c:v>
                </c:pt>
                <c:pt idx="98">
                  <c:v>147.14485967133848</c:v>
                </c:pt>
                <c:pt idx="99">
                  <c:v>146.77541320781867</c:v>
                </c:pt>
                <c:pt idx="100">
                  <c:v>145.77839336913956</c:v>
                </c:pt>
                <c:pt idx="101">
                  <c:v>145.63402860971084</c:v>
                </c:pt>
                <c:pt idx="102">
                  <c:v>147.79797526211627</c:v>
                </c:pt>
                <c:pt idx="103">
                  <c:v>148.80350664226029</c:v>
                </c:pt>
                <c:pt idx="104">
                  <c:v>150.01604055984856</c:v>
                </c:pt>
                <c:pt idx="105">
                  <c:v>149.87258800700647</c:v>
                </c:pt>
                <c:pt idx="106">
                  <c:v>146.51322794268037</c:v>
                </c:pt>
                <c:pt idx="107">
                  <c:v>143.27190085748452</c:v>
                </c:pt>
                <c:pt idx="108">
                  <c:v>142.62014195097979</c:v>
                </c:pt>
                <c:pt idx="109">
                  <c:v>142.17362178369504</c:v>
                </c:pt>
                <c:pt idx="110">
                  <c:v>142.44035936158025</c:v>
                </c:pt>
                <c:pt idx="111">
                  <c:v>145.83863980135416</c:v>
                </c:pt>
                <c:pt idx="112">
                  <c:v>140.22057684553045</c:v>
                </c:pt>
                <c:pt idx="113">
                  <c:v>144.44337158653454</c:v>
                </c:pt>
                <c:pt idx="114">
                  <c:v>141.12330490419885</c:v>
                </c:pt>
                <c:pt idx="115">
                  <c:v>143.11121178927735</c:v>
                </c:pt>
                <c:pt idx="116">
                  <c:v>152.37429753778525</c:v>
                </c:pt>
                <c:pt idx="117">
                  <c:v>149.72341968002715</c:v>
                </c:pt>
                <c:pt idx="118">
                  <c:v>149.04183994563189</c:v>
                </c:pt>
                <c:pt idx="119">
                  <c:v>146.11793744054344</c:v>
                </c:pt>
                <c:pt idx="120">
                  <c:v>143.32788322234165</c:v>
                </c:pt>
                <c:pt idx="121">
                  <c:v>142.03298635667454</c:v>
                </c:pt>
                <c:pt idx="122">
                  <c:v>144.76886409486244</c:v>
                </c:pt>
                <c:pt idx="123">
                  <c:v>147.73798745936784</c:v>
                </c:pt>
                <c:pt idx="124">
                  <c:v>149.14664256813862</c:v>
                </c:pt>
                <c:pt idx="125">
                  <c:v>141.98393458984461</c:v>
                </c:pt>
                <c:pt idx="126">
                  <c:v>144.34569119280027</c:v>
                </c:pt>
                <c:pt idx="127">
                  <c:v>143.4913617726919</c:v>
                </c:pt>
                <c:pt idx="128">
                  <c:v>140.8031565213343</c:v>
                </c:pt>
                <c:pt idx="129">
                  <c:v>141.80178538809855</c:v>
                </c:pt>
                <c:pt idx="130">
                  <c:v>139.42389829501499</c:v>
                </c:pt>
                <c:pt idx="131">
                  <c:v>138.91932507759347</c:v>
                </c:pt>
                <c:pt idx="132">
                  <c:v>138.55267096189147</c:v>
                </c:pt>
                <c:pt idx="133">
                  <c:v>138.93866778463536</c:v>
                </c:pt>
                <c:pt idx="134">
                  <c:v>135.53061271201989</c:v>
                </c:pt>
                <c:pt idx="135">
                  <c:v>135.5985014318245</c:v>
                </c:pt>
                <c:pt idx="136">
                  <c:v>135.12373893242423</c:v>
                </c:pt>
                <c:pt idx="137">
                  <c:v>137.29148113529237</c:v>
                </c:pt>
                <c:pt idx="138">
                  <c:v>136.59195442291997</c:v>
                </c:pt>
                <c:pt idx="139">
                  <c:v>135.18447919910844</c:v>
                </c:pt>
                <c:pt idx="140">
                  <c:v>136.53705726337031</c:v>
                </c:pt>
                <c:pt idx="141">
                  <c:v>136.08014064866407</c:v>
                </c:pt>
                <c:pt idx="142">
                  <c:v>135.8015819437808</c:v>
                </c:pt>
                <c:pt idx="143">
                  <c:v>135.69397769320108</c:v>
                </c:pt>
                <c:pt idx="144">
                  <c:v>136.78671433455025</c:v>
                </c:pt>
                <c:pt idx="145">
                  <c:v>136.11890242319564</c:v>
                </c:pt>
                <c:pt idx="146">
                  <c:v>136.95348849045823</c:v>
                </c:pt>
                <c:pt idx="147">
                  <c:v>133.94825717908381</c:v>
                </c:pt>
                <c:pt idx="148">
                  <c:v>130.79556432980982</c:v>
                </c:pt>
                <c:pt idx="149">
                  <c:v>131.24834764084213</c:v>
                </c:pt>
                <c:pt idx="150">
                  <c:v>138.89360031210236</c:v>
                </c:pt>
                <c:pt idx="151">
                  <c:v>137.69600577809837</c:v>
                </c:pt>
                <c:pt idx="152">
                  <c:v>138.57056475451921</c:v>
                </c:pt>
                <c:pt idx="153">
                  <c:v>137.47704306326003</c:v>
                </c:pt>
                <c:pt idx="154">
                  <c:v>137.86369668247261</c:v>
                </c:pt>
                <c:pt idx="155">
                  <c:v>135.11124882899955</c:v>
                </c:pt>
                <c:pt idx="156">
                  <c:v>133.63594043294174</c:v>
                </c:pt>
                <c:pt idx="157">
                  <c:v>134.9837049168419</c:v>
                </c:pt>
                <c:pt idx="158">
                  <c:v>135.02620546839262</c:v>
                </c:pt>
                <c:pt idx="159">
                  <c:v>141.14533952554552</c:v>
                </c:pt>
                <c:pt idx="160">
                  <c:v>143.86053301096823</c:v>
                </c:pt>
                <c:pt idx="161">
                  <c:v>146.54787503495083</c:v>
                </c:pt>
                <c:pt idx="162">
                  <c:v>147.61519439048357</c:v>
                </c:pt>
                <c:pt idx="163">
                  <c:v>148.94856841347777</c:v>
                </c:pt>
                <c:pt idx="164">
                  <c:v>147.04439636000532</c:v>
                </c:pt>
                <c:pt idx="165">
                  <c:v>147.42185521638652</c:v>
                </c:pt>
                <c:pt idx="166">
                  <c:v>147.98368638579774</c:v>
                </c:pt>
                <c:pt idx="167">
                  <c:v>148.64280756050076</c:v>
                </c:pt>
                <c:pt idx="168">
                  <c:v>148.8042504010518</c:v>
                </c:pt>
                <c:pt idx="169">
                  <c:v>147.61079725428502</c:v>
                </c:pt>
                <c:pt idx="170">
                  <c:v>149.35613736356672</c:v>
                </c:pt>
                <c:pt idx="171">
                  <c:v>148.85913496531396</c:v>
                </c:pt>
                <c:pt idx="172">
                  <c:v>154.29430262265058</c:v>
                </c:pt>
                <c:pt idx="173">
                  <c:v>151.66013406247882</c:v>
                </c:pt>
                <c:pt idx="174">
                  <c:v>154.09380335242818</c:v>
                </c:pt>
                <c:pt idx="175">
                  <c:v>155.81809198097449</c:v>
                </c:pt>
                <c:pt idx="176">
                  <c:v>156.47838811681981</c:v>
                </c:pt>
                <c:pt idx="177">
                  <c:v>157.8478208288623</c:v>
                </c:pt>
                <c:pt idx="178">
                  <c:v>161.68064373062558</c:v>
                </c:pt>
                <c:pt idx="179">
                  <c:v>161.5382564204869</c:v>
                </c:pt>
                <c:pt idx="180">
                  <c:v>163.58412706333317</c:v>
                </c:pt>
                <c:pt idx="181">
                  <c:v>162.92387562763361</c:v>
                </c:pt>
                <c:pt idx="182">
                  <c:v>163.14213038008461</c:v>
                </c:pt>
                <c:pt idx="183">
                  <c:v>168.55337638221158</c:v>
                </c:pt>
                <c:pt idx="184">
                  <c:v>170.39453153781045</c:v>
                </c:pt>
                <c:pt idx="185">
                  <c:v>170.60684189376883</c:v>
                </c:pt>
                <c:pt idx="186">
                  <c:v>169.31199005136733</c:v>
                </c:pt>
                <c:pt idx="187">
                  <c:v>166.29865539077252</c:v>
                </c:pt>
                <c:pt idx="188">
                  <c:v>161.28157022513412</c:v>
                </c:pt>
                <c:pt idx="189">
                  <c:v>158.10355961076644</c:v>
                </c:pt>
                <c:pt idx="190">
                  <c:v>157.31159885555851</c:v>
                </c:pt>
                <c:pt idx="191">
                  <c:v>152.76482679817025</c:v>
                </c:pt>
                <c:pt idx="192">
                  <c:v>151.37417568620697</c:v>
                </c:pt>
                <c:pt idx="193">
                  <c:v>150.04932412340003</c:v>
                </c:pt>
                <c:pt idx="194">
                  <c:v>151.48623144514713</c:v>
                </c:pt>
                <c:pt idx="195">
                  <c:v>146.55683960073418</c:v>
                </c:pt>
                <c:pt idx="196">
                  <c:v>146.062526049658</c:v>
                </c:pt>
                <c:pt idx="197">
                  <c:v>147.88581502911583</c:v>
                </c:pt>
                <c:pt idx="198">
                  <c:v>154.03892334001716</c:v>
                </c:pt>
                <c:pt idx="199">
                  <c:v>152.45805007948979</c:v>
                </c:pt>
                <c:pt idx="200">
                  <c:v>152.79217431994138</c:v>
                </c:pt>
                <c:pt idx="201">
                  <c:v>163.55688062777793</c:v>
                </c:pt>
                <c:pt idx="202">
                  <c:v>162.05284452279048</c:v>
                </c:pt>
                <c:pt idx="203">
                  <c:v>161.36305856569777</c:v>
                </c:pt>
                <c:pt idx="204">
                  <c:v>158.07670327741502</c:v>
                </c:pt>
                <c:pt idx="205">
                  <c:v>155.3187479426289</c:v>
                </c:pt>
                <c:pt idx="206">
                  <c:v>157.82384229055072</c:v>
                </c:pt>
                <c:pt idx="207">
                  <c:v>160.30766602322242</c:v>
                </c:pt>
                <c:pt idx="208">
                  <c:v>155.71579129893459</c:v>
                </c:pt>
                <c:pt idx="209">
                  <c:v>153.7352417293643</c:v>
                </c:pt>
                <c:pt idx="210">
                  <c:v>152.92317667176223</c:v>
                </c:pt>
                <c:pt idx="211">
                  <c:v>154.27408159516821</c:v>
                </c:pt>
                <c:pt idx="212">
                  <c:v>156.14042309238172</c:v>
                </c:pt>
                <c:pt idx="213">
                  <c:v>155.28597499132664</c:v>
                </c:pt>
                <c:pt idx="214">
                  <c:v>155.19332819646635</c:v>
                </c:pt>
                <c:pt idx="215">
                  <c:v>156.55933020580244</c:v>
                </c:pt>
                <c:pt idx="216">
                  <c:v>154.85040962053395</c:v>
                </c:pt>
                <c:pt idx="217">
                  <c:v>155.2470232641185</c:v>
                </c:pt>
                <c:pt idx="218">
                  <c:v>152.9617065819485</c:v>
                </c:pt>
                <c:pt idx="219">
                  <c:v>153.66483716312126</c:v>
                </c:pt>
                <c:pt idx="220">
                  <c:v>153.72428728603018</c:v>
                </c:pt>
                <c:pt idx="221">
                  <c:v>151.41482136774223</c:v>
                </c:pt>
                <c:pt idx="222">
                  <c:v>147.7367208523558</c:v>
                </c:pt>
                <c:pt idx="223">
                  <c:v>149.22206090072245</c:v>
                </c:pt>
                <c:pt idx="224">
                  <c:v>147.34217711249971</c:v>
                </c:pt>
                <c:pt idx="225">
                  <c:v>148.35981842711374</c:v>
                </c:pt>
                <c:pt idx="226">
                  <c:v>143.94368185693969</c:v>
                </c:pt>
                <c:pt idx="227">
                  <c:v>144.05178389378381</c:v>
                </c:pt>
                <c:pt idx="228">
                  <c:v>146.6032501819036</c:v>
                </c:pt>
                <c:pt idx="229">
                  <c:v>148.35084126408518</c:v>
                </c:pt>
                <c:pt idx="230">
                  <c:v>150.26179182759077</c:v>
                </c:pt>
                <c:pt idx="231">
                  <c:v>148.85392961643598</c:v>
                </c:pt>
                <c:pt idx="232">
                  <c:v>149.4490999175502</c:v>
                </c:pt>
                <c:pt idx="233">
                  <c:v>150.94045359867241</c:v>
                </c:pt>
                <c:pt idx="234">
                  <c:v>150.8228137011611</c:v>
                </c:pt>
                <c:pt idx="235">
                  <c:v>153.90412207698873</c:v>
                </c:pt>
                <c:pt idx="236">
                  <c:v>152.90092159263017</c:v>
                </c:pt>
                <c:pt idx="237">
                  <c:v>151.34921155943141</c:v>
                </c:pt>
                <c:pt idx="238">
                  <c:v>150.45565363108139</c:v>
                </c:pt>
                <c:pt idx="239">
                  <c:v>146.10008018244574</c:v>
                </c:pt>
                <c:pt idx="240">
                  <c:v>156.86004529838721</c:v>
                </c:pt>
                <c:pt idx="241">
                  <c:v>156.20024018222745</c:v>
                </c:pt>
                <c:pt idx="242">
                  <c:v>158.08814823413877</c:v>
                </c:pt>
                <c:pt idx="243">
                  <c:v>159.27256128097895</c:v>
                </c:pt>
                <c:pt idx="244">
                  <c:v>159.95986576016412</c:v>
                </c:pt>
                <c:pt idx="245">
                  <c:v>158.48390401198697</c:v>
                </c:pt>
                <c:pt idx="246">
                  <c:v>160.39680350552479</c:v>
                </c:pt>
                <c:pt idx="247">
                  <c:v>164.32158106332932</c:v>
                </c:pt>
                <c:pt idx="248">
                  <c:v>165.82471987708519</c:v>
                </c:pt>
                <c:pt idx="249">
                  <c:v>176.79643965935259</c:v>
                </c:pt>
                <c:pt idx="250">
                  <c:v>174.88462249813423</c:v>
                </c:pt>
                <c:pt idx="251">
                  <c:v>173.42741032078411</c:v>
                </c:pt>
                <c:pt idx="252">
                  <c:v>168.46915058375791</c:v>
                </c:pt>
                <c:pt idx="253">
                  <c:v>169.98816265194435</c:v>
                </c:pt>
                <c:pt idx="254">
                  <c:v>174.22676567293456</c:v>
                </c:pt>
                <c:pt idx="255">
                  <c:v>171.80224495944324</c:v>
                </c:pt>
                <c:pt idx="256">
                  <c:v>168.19170947614958</c:v>
                </c:pt>
                <c:pt idx="257">
                  <c:v>165.15546167223093</c:v>
                </c:pt>
                <c:pt idx="258">
                  <c:v>163.85534531081709</c:v>
                </c:pt>
                <c:pt idx="259">
                  <c:v>168.95386942830876</c:v>
                </c:pt>
                <c:pt idx="260">
                  <c:v>181.78000228455636</c:v>
                </c:pt>
                <c:pt idx="261">
                  <c:v>172.9330157012526</c:v>
                </c:pt>
                <c:pt idx="262">
                  <c:v>171.01480960483829</c:v>
                </c:pt>
                <c:pt idx="263">
                  <c:v>168.96739227482078</c:v>
                </c:pt>
                <c:pt idx="264">
                  <c:v>171.65289904792249</c:v>
                </c:pt>
                <c:pt idx="265">
                  <c:v>168.34297706401372</c:v>
                </c:pt>
                <c:pt idx="266">
                  <c:v>162.07547270172577</c:v>
                </c:pt>
                <c:pt idx="267">
                  <c:v>166.72261273018043</c:v>
                </c:pt>
                <c:pt idx="268">
                  <c:v>169.33699896684564</c:v>
                </c:pt>
                <c:pt idx="269">
                  <c:v>169.44025537260327</c:v>
                </c:pt>
                <c:pt idx="270">
                  <c:v>161.47803949324393</c:v>
                </c:pt>
                <c:pt idx="271">
                  <c:v>150.2181254001755</c:v>
                </c:pt>
                <c:pt idx="272">
                  <c:v>144.93099338275113</c:v>
                </c:pt>
                <c:pt idx="273">
                  <c:v>153.32092464929843</c:v>
                </c:pt>
              </c:numCache>
            </c:numRef>
          </c:val>
          <c:smooth val="0"/>
          <c:extLst>
            <c:ext xmlns:c16="http://schemas.microsoft.com/office/drawing/2014/chart" uri="{C3380CC4-5D6E-409C-BE32-E72D297353CC}">
              <c16:uniqueId val="{00000000-9FE7-424C-942B-D0A1A9B098BC}"/>
            </c:ext>
          </c:extLst>
        </c:ser>
        <c:ser>
          <c:idx val="0"/>
          <c:order val="2"/>
          <c:tx>
            <c:strRef>
              <c:f>'Chrt PGSKEWComp'!$B$43</c:f>
              <c:strCache>
                <c:ptCount val="1"/>
                <c:pt idx="0">
                  <c:v>6M Water Proxy Group</c:v>
                </c:pt>
              </c:strCache>
            </c:strRef>
          </c:tx>
          <c:spPr>
            <a:ln w="28575" cap="rnd">
              <a:solidFill>
                <a:schemeClr val="accent1"/>
              </a:solidFill>
              <a:round/>
            </a:ln>
            <a:effectLst/>
          </c:spPr>
          <c:marker>
            <c:symbol val="none"/>
          </c:marker>
          <c:cat>
            <c:numRef>
              <c:f>'Chrt PGSKEWComp'!$C$42:$JP$42</c:f>
              <c:numCache>
                <c:formatCode>m/d/yyyy</c:formatCode>
                <c:ptCount val="274"/>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pt idx="131">
                  <c:v>44747</c:v>
                </c:pt>
                <c:pt idx="132">
                  <c:v>44754</c:v>
                </c:pt>
                <c:pt idx="133">
                  <c:v>44761</c:v>
                </c:pt>
                <c:pt idx="134">
                  <c:v>44768</c:v>
                </c:pt>
                <c:pt idx="135">
                  <c:v>44775</c:v>
                </c:pt>
                <c:pt idx="136">
                  <c:v>44782</c:v>
                </c:pt>
                <c:pt idx="137">
                  <c:v>44789</c:v>
                </c:pt>
                <c:pt idx="138">
                  <c:v>44796</c:v>
                </c:pt>
                <c:pt idx="139">
                  <c:v>44803</c:v>
                </c:pt>
                <c:pt idx="140">
                  <c:v>44810</c:v>
                </c:pt>
                <c:pt idx="141">
                  <c:v>44817</c:v>
                </c:pt>
                <c:pt idx="142">
                  <c:v>44824</c:v>
                </c:pt>
                <c:pt idx="143">
                  <c:v>44831</c:v>
                </c:pt>
                <c:pt idx="144">
                  <c:v>44838</c:v>
                </c:pt>
                <c:pt idx="145">
                  <c:v>44845</c:v>
                </c:pt>
                <c:pt idx="146">
                  <c:v>44852</c:v>
                </c:pt>
                <c:pt idx="147">
                  <c:v>44859</c:v>
                </c:pt>
                <c:pt idx="148">
                  <c:v>44866</c:v>
                </c:pt>
                <c:pt idx="149">
                  <c:v>44873</c:v>
                </c:pt>
                <c:pt idx="150">
                  <c:v>44880</c:v>
                </c:pt>
                <c:pt idx="151">
                  <c:v>44887</c:v>
                </c:pt>
                <c:pt idx="152">
                  <c:v>44894</c:v>
                </c:pt>
                <c:pt idx="153">
                  <c:v>44901</c:v>
                </c:pt>
                <c:pt idx="154">
                  <c:v>44908</c:v>
                </c:pt>
                <c:pt idx="155">
                  <c:v>44915</c:v>
                </c:pt>
                <c:pt idx="156">
                  <c:v>44922</c:v>
                </c:pt>
                <c:pt idx="157">
                  <c:v>44929</c:v>
                </c:pt>
                <c:pt idx="158">
                  <c:v>44936</c:v>
                </c:pt>
                <c:pt idx="159">
                  <c:v>44943</c:v>
                </c:pt>
                <c:pt idx="160">
                  <c:v>44950</c:v>
                </c:pt>
                <c:pt idx="161">
                  <c:v>44957</c:v>
                </c:pt>
                <c:pt idx="162">
                  <c:v>44964</c:v>
                </c:pt>
                <c:pt idx="163">
                  <c:v>44971</c:v>
                </c:pt>
                <c:pt idx="164">
                  <c:v>44978</c:v>
                </c:pt>
                <c:pt idx="165">
                  <c:v>44985</c:v>
                </c:pt>
                <c:pt idx="166">
                  <c:v>44992</c:v>
                </c:pt>
                <c:pt idx="167">
                  <c:v>44999</c:v>
                </c:pt>
                <c:pt idx="168">
                  <c:v>45006</c:v>
                </c:pt>
                <c:pt idx="169">
                  <c:v>45013</c:v>
                </c:pt>
                <c:pt idx="170">
                  <c:v>45020</c:v>
                </c:pt>
                <c:pt idx="171">
                  <c:v>45027</c:v>
                </c:pt>
                <c:pt idx="172">
                  <c:v>45034</c:v>
                </c:pt>
                <c:pt idx="173">
                  <c:v>45041</c:v>
                </c:pt>
                <c:pt idx="174">
                  <c:v>45048</c:v>
                </c:pt>
                <c:pt idx="175">
                  <c:v>45055</c:v>
                </c:pt>
                <c:pt idx="176">
                  <c:v>45062</c:v>
                </c:pt>
                <c:pt idx="177">
                  <c:v>45069</c:v>
                </c:pt>
                <c:pt idx="178">
                  <c:v>45076</c:v>
                </c:pt>
                <c:pt idx="179">
                  <c:v>45083</c:v>
                </c:pt>
                <c:pt idx="180">
                  <c:v>45090</c:v>
                </c:pt>
                <c:pt idx="181">
                  <c:v>45097</c:v>
                </c:pt>
                <c:pt idx="182">
                  <c:v>45104</c:v>
                </c:pt>
                <c:pt idx="183">
                  <c:v>45111</c:v>
                </c:pt>
                <c:pt idx="184">
                  <c:v>45118</c:v>
                </c:pt>
                <c:pt idx="185">
                  <c:v>45125</c:v>
                </c:pt>
                <c:pt idx="186">
                  <c:v>45132</c:v>
                </c:pt>
                <c:pt idx="187">
                  <c:v>45139</c:v>
                </c:pt>
                <c:pt idx="188">
                  <c:v>45146</c:v>
                </c:pt>
                <c:pt idx="189">
                  <c:v>45153</c:v>
                </c:pt>
                <c:pt idx="190">
                  <c:v>45160</c:v>
                </c:pt>
                <c:pt idx="191">
                  <c:v>45167</c:v>
                </c:pt>
                <c:pt idx="192">
                  <c:v>45174</c:v>
                </c:pt>
                <c:pt idx="193">
                  <c:v>45181</c:v>
                </c:pt>
                <c:pt idx="194">
                  <c:v>45188</c:v>
                </c:pt>
                <c:pt idx="195">
                  <c:v>45195</c:v>
                </c:pt>
                <c:pt idx="196">
                  <c:v>45202</c:v>
                </c:pt>
                <c:pt idx="197">
                  <c:v>45209</c:v>
                </c:pt>
                <c:pt idx="198">
                  <c:v>45216</c:v>
                </c:pt>
                <c:pt idx="199">
                  <c:v>45223</c:v>
                </c:pt>
                <c:pt idx="200">
                  <c:v>45230</c:v>
                </c:pt>
                <c:pt idx="201">
                  <c:v>45237</c:v>
                </c:pt>
                <c:pt idx="202">
                  <c:v>45244</c:v>
                </c:pt>
                <c:pt idx="203">
                  <c:v>45251</c:v>
                </c:pt>
                <c:pt idx="204">
                  <c:v>45258</c:v>
                </c:pt>
                <c:pt idx="205">
                  <c:v>45265</c:v>
                </c:pt>
                <c:pt idx="206">
                  <c:v>45272</c:v>
                </c:pt>
                <c:pt idx="207">
                  <c:v>45279</c:v>
                </c:pt>
                <c:pt idx="208">
                  <c:v>45286</c:v>
                </c:pt>
                <c:pt idx="209">
                  <c:v>45293</c:v>
                </c:pt>
                <c:pt idx="210">
                  <c:v>45300</c:v>
                </c:pt>
                <c:pt idx="211">
                  <c:v>45307</c:v>
                </c:pt>
                <c:pt idx="212">
                  <c:v>45314</c:v>
                </c:pt>
                <c:pt idx="213">
                  <c:v>45321</c:v>
                </c:pt>
                <c:pt idx="214">
                  <c:v>45328</c:v>
                </c:pt>
                <c:pt idx="215">
                  <c:v>45335</c:v>
                </c:pt>
                <c:pt idx="216">
                  <c:v>45342</c:v>
                </c:pt>
                <c:pt idx="217">
                  <c:v>45349</c:v>
                </c:pt>
                <c:pt idx="218">
                  <c:v>45356</c:v>
                </c:pt>
                <c:pt idx="219">
                  <c:v>45363</c:v>
                </c:pt>
                <c:pt idx="220">
                  <c:v>45370</c:v>
                </c:pt>
                <c:pt idx="221">
                  <c:v>45377</c:v>
                </c:pt>
                <c:pt idx="222">
                  <c:v>45384</c:v>
                </c:pt>
                <c:pt idx="223">
                  <c:v>45391</c:v>
                </c:pt>
                <c:pt idx="224">
                  <c:v>45398</c:v>
                </c:pt>
                <c:pt idx="225">
                  <c:v>45405</c:v>
                </c:pt>
                <c:pt idx="226">
                  <c:v>45412</c:v>
                </c:pt>
                <c:pt idx="227">
                  <c:v>45419</c:v>
                </c:pt>
                <c:pt idx="228">
                  <c:v>45426</c:v>
                </c:pt>
                <c:pt idx="229">
                  <c:v>45433</c:v>
                </c:pt>
                <c:pt idx="230">
                  <c:v>45440</c:v>
                </c:pt>
                <c:pt idx="231">
                  <c:v>45447</c:v>
                </c:pt>
                <c:pt idx="232">
                  <c:v>45454</c:v>
                </c:pt>
                <c:pt idx="233">
                  <c:v>45461</c:v>
                </c:pt>
                <c:pt idx="234">
                  <c:v>45468</c:v>
                </c:pt>
                <c:pt idx="235">
                  <c:v>45475</c:v>
                </c:pt>
                <c:pt idx="236">
                  <c:v>45482</c:v>
                </c:pt>
                <c:pt idx="237">
                  <c:v>45489</c:v>
                </c:pt>
                <c:pt idx="238">
                  <c:v>45496</c:v>
                </c:pt>
                <c:pt idx="239">
                  <c:v>45503</c:v>
                </c:pt>
                <c:pt idx="240">
                  <c:v>45510</c:v>
                </c:pt>
                <c:pt idx="241">
                  <c:v>45517</c:v>
                </c:pt>
                <c:pt idx="242">
                  <c:v>45524</c:v>
                </c:pt>
                <c:pt idx="243">
                  <c:v>45531</c:v>
                </c:pt>
                <c:pt idx="244">
                  <c:v>45538</c:v>
                </c:pt>
                <c:pt idx="245">
                  <c:v>45545</c:v>
                </c:pt>
                <c:pt idx="246">
                  <c:v>45552</c:v>
                </c:pt>
                <c:pt idx="247">
                  <c:v>45559</c:v>
                </c:pt>
                <c:pt idx="248">
                  <c:v>45566</c:v>
                </c:pt>
                <c:pt idx="249">
                  <c:v>45573</c:v>
                </c:pt>
                <c:pt idx="250">
                  <c:v>45580</c:v>
                </c:pt>
                <c:pt idx="251">
                  <c:v>45587</c:v>
                </c:pt>
                <c:pt idx="252">
                  <c:v>45594</c:v>
                </c:pt>
                <c:pt idx="253">
                  <c:v>45601</c:v>
                </c:pt>
                <c:pt idx="254">
                  <c:v>45608</c:v>
                </c:pt>
                <c:pt idx="255">
                  <c:v>45615</c:v>
                </c:pt>
                <c:pt idx="256">
                  <c:v>45622</c:v>
                </c:pt>
                <c:pt idx="257">
                  <c:v>45629</c:v>
                </c:pt>
                <c:pt idx="258">
                  <c:v>45636</c:v>
                </c:pt>
                <c:pt idx="259">
                  <c:v>45643</c:v>
                </c:pt>
                <c:pt idx="260">
                  <c:v>45650</c:v>
                </c:pt>
                <c:pt idx="261">
                  <c:v>45657</c:v>
                </c:pt>
                <c:pt idx="262">
                  <c:v>45664</c:v>
                </c:pt>
                <c:pt idx="263">
                  <c:v>45671</c:v>
                </c:pt>
                <c:pt idx="264">
                  <c:v>45678</c:v>
                </c:pt>
                <c:pt idx="265">
                  <c:v>45685</c:v>
                </c:pt>
                <c:pt idx="266">
                  <c:v>45692</c:v>
                </c:pt>
                <c:pt idx="267">
                  <c:v>45699</c:v>
                </c:pt>
                <c:pt idx="268">
                  <c:v>45706</c:v>
                </c:pt>
                <c:pt idx="269">
                  <c:v>45713</c:v>
                </c:pt>
                <c:pt idx="270">
                  <c:v>45720</c:v>
                </c:pt>
                <c:pt idx="271">
                  <c:v>45727</c:v>
                </c:pt>
                <c:pt idx="272">
                  <c:v>45734</c:v>
                </c:pt>
                <c:pt idx="273">
                  <c:v>45741</c:v>
                </c:pt>
              </c:numCache>
            </c:numRef>
          </c:cat>
          <c:val>
            <c:numRef>
              <c:f>'Chrt PGSKEWComp'!$C$43:$JP$43</c:f>
              <c:numCache>
                <c:formatCode>0.00</c:formatCode>
                <c:ptCount val="274"/>
                <c:pt idx="0">
                  <c:v>108.09379647502854</c:v>
                </c:pt>
                <c:pt idx="1">
                  <c:v>107.82666723473173</c:v>
                </c:pt>
                <c:pt idx="2">
                  <c:v>108.94683382433557</c:v>
                </c:pt>
                <c:pt idx="3">
                  <c:v>108.92044015670827</c:v>
                </c:pt>
                <c:pt idx="4">
                  <c:v>109.62951308430705</c:v>
                </c:pt>
                <c:pt idx="5">
                  <c:v>105.86708757012188</c:v>
                </c:pt>
                <c:pt idx="6">
                  <c:v>106.63111171253841</c:v>
                </c:pt>
                <c:pt idx="7">
                  <c:v>110.49267141102671</c:v>
                </c:pt>
                <c:pt idx="8">
                  <c:v>108.61465722602432</c:v>
                </c:pt>
                <c:pt idx="9">
                  <c:v>109.53778796225265</c:v>
                </c:pt>
                <c:pt idx="10">
                  <c:v>111.38356396804178</c:v>
                </c:pt>
                <c:pt idx="11">
                  <c:v>106.46820689163512</c:v>
                </c:pt>
                <c:pt idx="12">
                  <c:v>108.76728755894297</c:v>
                </c:pt>
                <c:pt idx="13">
                  <c:v>109.11118473445578</c:v>
                </c:pt>
                <c:pt idx="14">
                  <c:v>111.25093352542972</c:v>
                </c:pt>
                <c:pt idx="15">
                  <c:v>109.42792723644797</c:v>
                </c:pt>
                <c:pt idx="16">
                  <c:v>107.77620664761547</c:v>
                </c:pt>
                <c:pt idx="17">
                  <c:v>111.6218393956669</c:v>
                </c:pt>
                <c:pt idx="18">
                  <c:v>107.46062661216142</c:v>
                </c:pt>
                <c:pt idx="19">
                  <c:v>107.30850691126608</c:v>
                </c:pt>
                <c:pt idx="20">
                  <c:v>108.51600415620943</c:v>
                </c:pt>
                <c:pt idx="21">
                  <c:v>109.38029281891238</c:v>
                </c:pt>
                <c:pt idx="22">
                  <c:v>111.39078340679112</c:v>
                </c:pt>
                <c:pt idx="23">
                  <c:v>108.43505962178644</c:v>
                </c:pt>
                <c:pt idx="24">
                  <c:v>104.82767833272112</c:v>
                </c:pt>
                <c:pt idx="25">
                  <c:v>110.66318805464959</c:v>
                </c:pt>
                <c:pt idx="26">
                  <c:v>111.8099037052655</c:v>
                </c:pt>
                <c:pt idx="27">
                  <c:v>110.55047010755834</c:v>
                </c:pt>
                <c:pt idx="28">
                  <c:v>110.24457044982647</c:v>
                </c:pt>
                <c:pt idx="29">
                  <c:v>111.80234113218479</c:v>
                </c:pt>
                <c:pt idx="30">
                  <c:v>108.62044030857143</c:v>
                </c:pt>
                <c:pt idx="31">
                  <c:v>109.65681819837781</c:v>
                </c:pt>
                <c:pt idx="32">
                  <c:v>108.86144901566176</c:v>
                </c:pt>
                <c:pt idx="33">
                  <c:v>111.87725277833796</c:v>
                </c:pt>
                <c:pt idx="34">
                  <c:v>109.95349453042304</c:v>
                </c:pt>
                <c:pt idx="35">
                  <c:v>110.48195247686299</c:v>
                </c:pt>
                <c:pt idx="36">
                  <c:v>108.67421323922549</c:v>
                </c:pt>
                <c:pt idx="37">
                  <c:v>110.47572083615111</c:v>
                </c:pt>
                <c:pt idx="38">
                  <c:v>109.66146958900623</c:v>
                </c:pt>
                <c:pt idx="39">
                  <c:v>108.75085458014961</c:v>
                </c:pt>
                <c:pt idx="40">
                  <c:v>108.70824355745651</c:v>
                </c:pt>
                <c:pt idx="41">
                  <c:v>106.05357069011083</c:v>
                </c:pt>
                <c:pt idx="42">
                  <c:v>111.22786894908577</c:v>
                </c:pt>
                <c:pt idx="43">
                  <c:v>112.98218237390758</c:v>
                </c:pt>
                <c:pt idx="44">
                  <c:v>108.39469285385333</c:v>
                </c:pt>
                <c:pt idx="45">
                  <c:v>111.20933420101835</c:v>
                </c:pt>
                <c:pt idx="46">
                  <c:v>109.35220006834847</c:v>
                </c:pt>
                <c:pt idx="47">
                  <c:v>110.72372747039479</c:v>
                </c:pt>
                <c:pt idx="48">
                  <c:v>110.43856740605675</c:v>
                </c:pt>
                <c:pt idx="49">
                  <c:v>111.61305318723564</c:v>
                </c:pt>
                <c:pt idx="50">
                  <c:v>111.49752670346844</c:v>
                </c:pt>
                <c:pt idx="51">
                  <c:v>113.26369335867847</c:v>
                </c:pt>
                <c:pt idx="52">
                  <c:v>109.65734193753852</c:v>
                </c:pt>
                <c:pt idx="53">
                  <c:v>108.67893282990332</c:v>
                </c:pt>
                <c:pt idx="54">
                  <c:v>110.7783335222482</c:v>
                </c:pt>
                <c:pt idx="55">
                  <c:v>108.65428268932067</c:v>
                </c:pt>
                <c:pt idx="56">
                  <c:v>108.32397085945038</c:v>
                </c:pt>
                <c:pt idx="57">
                  <c:v>107.34337531384205</c:v>
                </c:pt>
                <c:pt idx="58">
                  <c:v>110.16539844438675</c:v>
                </c:pt>
                <c:pt idx="59">
                  <c:v>107.85952557164183</c:v>
                </c:pt>
                <c:pt idx="60">
                  <c:v>107.08627066701163</c:v>
                </c:pt>
                <c:pt idx="61">
                  <c:v>106.66082149894493</c:v>
                </c:pt>
                <c:pt idx="62">
                  <c:v>110.24173468138326</c:v>
                </c:pt>
                <c:pt idx="63">
                  <c:v>108.7054431271257</c:v>
                </c:pt>
                <c:pt idx="64">
                  <c:v>105.68896803694064</c:v>
                </c:pt>
                <c:pt idx="65">
                  <c:v>107.07999098949662</c:v>
                </c:pt>
                <c:pt idx="66">
                  <c:v>111.00243228016217</c:v>
                </c:pt>
                <c:pt idx="67">
                  <c:v>106.56912833496975</c:v>
                </c:pt>
                <c:pt idx="68">
                  <c:v>109.65822287461765</c:v>
                </c:pt>
                <c:pt idx="69">
                  <c:v>105.74510728979503</c:v>
                </c:pt>
                <c:pt idx="70">
                  <c:v>106.69976502919602</c:v>
                </c:pt>
                <c:pt idx="71">
                  <c:v>110.39115721252296</c:v>
                </c:pt>
                <c:pt idx="72">
                  <c:v>111.01434041193561</c:v>
                </c:pt>
                <c:pt idx="73">
                  <c:v>110.56934751221102</c:v>
                </c:pt>
                <c:pt idx="74">
                  <c:v>108.44448613450936</c:v>
                </c:pt>
                <c:pt idx="75">
                  <c:v>110.65881066372764</c:v>
                </c:pt>
                <c:pt idx="76">
                  <c:v>106.35273593203681</c:v>
                </c:pt>
                <c:pt idx="77">
                  <c:v>108.7838975497732</c:v>
                </c:pt>
                <c:pt idx="78">
                  <c:v>112.91674874112276</c:v>
                </c:pt>
                <c:pt idx="79">
                  <c:v>109.66060206428206</c:v>
                </c:pt>
                <c:pt idx="80">
                  <c:v>108.59894906921288</c:v>
                </c:pt>
                <c:pt idx="81">
                  <c:v>108.99119479152611</c:v>
                </c:pt>
                <c:pt idx="82">
                  <c:v>112.42953251378387</c:v>
                </c:pt>
                <c:pt idx="83">
                  <c:v>110.60409335269905</c:v>
                </c:pt>
                <c:pt idx="84">
                  <c:v>112.12219297137615</c:v>
                </c:pt>
                <c:pt idx="85">
                  <c:v>112.36545038320324</c:v>
                </c:pt>
                <c:pt idx="86">
                  <c:v>109.89397586644128</c:v>
                </c:pt>
                <c:pt idx="87">
                  <c:v>109.61863035379997</c:v>
                </c:pt>
                <c:pt idx="88">
                  <c:v>111.41636421641773</c:v>
                </c:pt>
                <c:pt idx="89">
                  <c:v>109.20084694236456</c:v>
                </c:pt>
                <c:pt idx="90">
                  <c:v>109.8625467249141</c:v>
                </c:pt>
                <c:pt idx="91">
                  <c:v>108.65339354706677</c:v>
                </c:pt>
                <c:pt idx="92">
                  <c:v>111.80390877283158</c:v>
                </c:pt>
                <c:pt idx="93">
                  <c:v>109.65894055180847</c:v>
                </c:pt>
                <c:pt idx="94">
                  <c:v>107.58066247249504</c:v>
                </c:pt>
                <c:pt idx="95">
                  <c:v>111.21394376544031</c:v>
                </c:pt>
                <c:pt idx="96">
                  <c:v>108.25681993581816</c:v>
                </c:pt>
                <c:pt idx="97">
                  <c:v>111.68240502320891</c:v>
                </c:pt>
                <c:pt idx="98">
                  <c:v>113.28791449804324</c:v>
                </c:pt>
                <c:pt idx="99">
                  <c:v>112.40057228710074</c:v>
                </c:pt>
                <c:pt idx="100">
                  <c:v>110.74101431180536</c:v>
                </c:pt>
                <c:pt idx="101">
                  <c:v>109.29972762796464</c:v>
                </c:pt>
                <c:pt idx="102">
                  <c:v>112.26168358971839</c:v>
                </c:pt>
                <c:pt idx="103">
                  <c:v>115.62129922687788</c:v>
                </c:pt>
                <c:pt idx="104">
                  <c:v>116.74469058764532</c:v>
                </c:pt>
                <c:pt idx="105">
                  <c:v>111.26861918952906</c:v>
                </c:pt>
                <c:pt idx="106">
                  <c:v>112.56280037695815</c:v>
                </c:pt>
                <c:pt idx="107">
                  <c:v>110.36395975791888</c:v>
                </c:pt>
                <c:pt idx="108">
                  <c:v>108.93730849089278</c:v>
                </c:pt>
                <c:pt idx="109">
                  <c:v>108.01258067810933</c:v>
                </c:pt>
                <c:pt idx="110">
                  <c:v>110.71637599179307</c:v>
                </c:pt>
                <c:pt idx="111">
                  <c:v>109.36287379297568</c:v>
                </c:pt>
                <c:pt idx="112">
                  <c:v>108.95829789866816</c:v>
                </c:pt>
                <c:pt idx="113">
                  <c:v>112.1335917484892</c:v>
                </c:pt>
                <c:pt idx="114">
                  <c:v>112.17476394989953</c:v>
                </c:pt>
                <c:pt idx="115">
                  <c:v>104.65390245723692</c:v>
                </c:pt>
                <c:pt idx="116">
                  <c:v>110.18453394745192</c:v>
                </c:pt>
                <c:pt idx="117">
                  <c:v>108.57585321843331</c:v>
                </c:pt>
                <c:pt idx="118">
                  <c:v>110.52751018234056</c:v>
                </c:pt>
                <c:pt idx="119">
                  <c:v>114.20091514500245</c:v>
                </c:pt>
                <c:pt idx="120">
                  <c:v>110.18633367242127</c:v>
                </c:pt>
                <c:pt idx="121">
                  <c:v>108.66565738666475</c:v>
                </c:pt>
                <c:pt idx="122">
                  <c:v>110.97425245940892</c:v>
                </c:pt>
                <c:pt idx="123">
                  <c:v>109.99190684453457</c:v>
                </c:pt>
                <c:pt idx="124">
                  <c:v>108.29409666438896</c:v>
                </c:pt>
                <c:pt idx="125">
                  <c:v>109.16173355521047</c:v>
                </c:pt>
                <c:pt idx="126">
                  <c:v>111.29290688253303</c:v>
                </c:pt>
                <c:pt idx="127">
                  <c:v>116.1001783068201</c:v>
                </c:pt>
                <c:pt idx="128">
                  <c:v>106.3954417076003</c:v>
                </c:pt>
                <c:pt idx="129">
                  <c:v>110.98567204514934</c:v>
                </c:pt>
                <c:pt idx="130">
                  <c:v>109.43368790823</c:v>
                </c:pt>
                <c:pt idx="131">
                  <c:v>106.70881780655887</c:v>
                </c:pt>
                <c:pt idx="132">
                  <c:v>111.60093050017781</c:v>
                </c:pt>
                <c:pt idx="133">
                  <c:v>110.59274139225046</c:v>
                </c:pt>
                <c:pt idx="134">
                  <c:v>112.39653870570477</c:v>
                </c:pt>
                <c:pt idx="135">
                  <c:v>111.82154173839062</c:v>
                </c:pt>
                <c:pt idx="136">
                  <c:v>110.24631753419953</c:v>
                </c:pt>
                <c:pt idx="137">
                  <c:v>111.63417206877902</c:v>
                </c:pt>
                <c:pt idx="138">
                  <c:v>109.21225165159308</c:v>
                </c:pt>
                <c:pt idx="139">
                  <c:v>112.25482573018303</c:v>
                </c:pt>
                <c:pt idx="140">
                  <c:v>110.95671665822594</c:v>
                </c:pt>
                <c:pt idx="141">
                  <c:v>112.89880483099094</c:v>
                </c:pt>
                <c:pt idx="142">
                  <c:v>111.77515953484863</c:v>
                </c:pt>
                <c:pt idx="143">
                  <c:v>107.99984547269537</c:v>
                </c:pt>
                <c:pt idx="144">
                  <c:v>112.77498850768995</c:v>
                </c:pt>
                <c:pt idx="145">
                  <c:v>110.87624681985794</c:v>
                </c:pt>
                <c:pt idx="146">
                  <c:v>111.6568061285776</c:v>
                </c:pt>
                <c:pt idx="147">
                  <c:v>111.25852191641228</c:v>
                </c:pt>
                <c:pt idx="148">
                  <c:v>111.61538726315902</c:v>
                </c:pt>
                <c:pt idx="149">
                  <c:v>111.77654007401934</c:v>
                </c:pt>
                <c:pt idx="150">
                  <c:v>109.04812781876979</c:v>
                </c:pt>
                <c:pt idx="151">
                  <c:v>113.9068428598741</c:v>
                </c:pt>
                <c:pt idx="152">
                  <c:v>111.45792504057405</c:v>
                </c:pt>
                <c:pt idx="153">
                  <c:v>114.36171044453492</c:v>
                </c:pt>
                <c:pt idx="154">
                  <c:v>116.23335618167701</c:v>
                </c:pt>
                <c:pt idx="155">
                  <c:v>111.51504550177781</c:v>
                </c:pt>
                <c:pt idx="156">
                  <c:v>112.81203182123485</c:v>
                </c:pt>
                <c:pt idx="157">
                  <c:v>110.16239169824534</c:v>
                </c:pt>
                <c:pt idx="158">
                  <c:v>111.17071116123388</c:v>
                </c:pt>
                <c:pt idx="159">
                  <c:v>111.37487148535195</c:v>
                </c:pt>
                <c:pt idx="160">
                  <c:v>111.87646793529633</c:v>
                </c:pt>
                <c:pt idx="161">
                  <c:v>108.13145090456359</c:v>
                </c:pt>
                <c:pt idx="162">
                  <c:v>111.8675532833074</c:v>
                </c:pt>
                <c:pt idx="163">
                  <c:v>107.39344671317762</c:v>
                </c:pt>
                <c:pt idx="164">
                  <c:v>107.04825256958848</c:v>
                </c:pt>
                <c:pt idx="165">
                  <c:v>106.48353412318708</c:v>
                </c:pt>
                <c:pt idx="166">
                  <c:v>113.20634373294524</c:v>
                </c:pt>
                <c:pt idx="167">
                  <c:v>107.87671267378057</c:v>
                </c:pt>
                <c:pt idx="168">
                  <c:v>107.24345083627149</c:v>
                </c:pt>
                <c:pt idx="169">
                  <c:v>108.37954152085368</c:v>
                </c:pt>
                <c:pt idx="170">
                  <c:v>108.82448999236796</c:v>
                </c:pt>
                <c:pt idx="171">
                  <c:v>109.22523020824583</c:v>
                </c:pt>
                <c:pt idx="172">
                  <c:v>109.72877781754546</c:v>
                </c:pt>
                <c:pt idx="173">
                  <c:v>110.9485236706596</c:v>
                </c:pt>
                <c:pt idx="174">
                  <c:v>108.86686364216406</c:v>
                </c:pt>
                <c:pt idx="175">
                  <c:v>107.81863807915545</c:v>
                </c:pt>
                <c:pt idx="176">
                  <c:v>108.60033829443312</c:v>
                </c:pt>
                <c:pt idx="177">
                  <c:v>107.9283101381822</c:v>
                </c:pt>
                <c:pt idx="178">
                  <c:v>107.40897814299758</c:v>
                </c:pt>
                <c:pt idx="179">
                  <c:v>108.36678140448608</c:v>
                </c:pt>
                <c:pt idx="180">
                  <c:v>109.18342731311769</c:v>
                </c:pt>
                <c:pt idx="181">
                  <c:v>108.26416622051893</c:v>
                </c:pt>
                <c:pt idx="182">
                  <c:v>106.81443828806131</c:v>
                </c:pt>
                <c:pt idx="183">
                  <c:v>106.89779733915066</c:v>
                </c:pt>
                <c:pt idx="184">
                  <c:v>108.26256871468478</c:v>
                </c:pt>
                <c:pt idx="185">
                  <c:v>107.45304416364633</c:v>
                </c:pt>
                <c:pt idx="186">
                  <c:v>110.46928968469244</c:v>
                </c:pt>
                <c:pt idx="187">
                  <c:v>107.91527874770419</c:v>
                </c:pt>
                <c:pt idx="188">
                  <c:v>107.94473374942892</c:v>
                </c:pt>
                <c:pt idx="189">
                  <c:v>109.10773266464491</c:v>
                </c:pt>
                <c:pt idx="190">
                  <c:v>108.17735695757142</c:v>
                </c:pt>
                <c:pt idx="191">
                  <c:v>107.86720688332584</c:v>
                </c:pt>
                <c:pt idx="192">
                  <c:v>108.85053158540613</c:v>
                </c:pt>
                <c:pt idx="193">
                  <c:v>108.539546432086</c:v>
                </c:pt>
                <c:pt idx="194">
                  <c:v>110.19427366811966</c:v>
                </c:pt>
                <c:pt idx="195">
                  <c:v>107.79651651083343</c:v>
                </c:pt>
                <c:pt idx="196">
                  <c:v>109.44759607003118</c:v>
                </c:pt>
                <c:pt idx="197">
                  <c:v>110.34282158166252</c:v>
                </c:pt>
                <c:pt idx="198">
                  <c:v>110.85817367083446</c:v>
                </c:pt>
                <c:pt idx="199">
                  <c:v>110.67689150483216</c:v>
                </c:pt>
                <c:pt idx="200">
                  <c:v>108.71223956931867</c:v>
                </c:pt>
                <c:pt idx="201">
                  <c:v>108.92661946071645</c:v>
                </c:pt>
                <c:pt idx="202">
                  <c:v>109.36354663807498</c:v>
                </c:pt>
                <c:pt idx="203">
                  <c:v>108.15352802062786</c:v>
                </c:pt>
                <c:pt idx="204">
                  <c:v>109.16686542804945</c:v>
                </c:pt>
                <c:pt idx="205">
                  <c:v>109.64100979245735</c:v>
                </c:pt>
                <c:pt idx="206">
                  <c:v>110.1514569352907</c:v>
                </c:pt>
                <c:pt idx="207">
                  <c:v>109.81650235701478</c:v>
                </c:pt>
                <c:pt idx="208">
                  <c:v>110.0930889630916</c:v>
                </c:pt>
                <c:pt idx="209">
                  <c:v>109.94050305084858</c:v>
                </c:pt>
                <c:pt idx="210">
                  <c:v>109.41185582691129</c:v>
                </c:pt>
                <c:pt idx="211">
                  <c:v>110.30358001369633</c:v>
                </c:pt>
                <c:pt idx="212">
                  <c:v>108.63465377143264</c:v>
                </c:pt>
                <c:pt idx="213">
                  <c:v>108.09305617796984</c:v>
                </c:pt>
                <c:pt idx="214">
                  <c:v>107.62981381675253</c:v>
                </c:pt>
                <c:pt idx="215">
                  <c:v>108.55938106685123</c:v>
                </c:pt>
                <c:pt idx="216">
                  <c:v>108.78083605084072</c:v>
                </c:pt>
                <c:pt idx="217">
                  <c:v>108.23863506736323</c:v>
                </c:pt>
                <c:pt idx="218">
                  <c:v>107.92169002000416</c:v>
                </c:pt>
                <c:pt idx="219">
                  <c:v>108.71164916030166</c:v>
                </c:pt>
                <c:pt idx="220">
                  <c:v>108.77692679549732</c:v>
                </c:pt>
                <c:pt idx="221">
                  <c:v>109.27808661503722</c:v>
                </c:pt>
                <c:pt idx="222">
                  <c:v>108.20699741921023</c:v>
                </c:pt>
                <c:pt idx="223">
                  <c:v>108.73678772062139</c:v>
                </c:pt>
                <c:pt idx="224">
                  <c:v>111.11295987051409</c:v>
                </c:pt>
                <c:pt idx="225">
                  <c:v>108.89811914124304</c:v>
                </c:pt>
                <c:pt idx="226">
                  <c:v>108.99961709957519</c:v>
                </c:pt>
                <c:pt idx="227">
                  <c:v>110.47350553092826</c:v>
                </c:pt>
                <c:pt idx="228">
                  <c:v>112.39816695442825</c:v>
                </c:pt>
                <c:pt idx="229">
                  <c:v>111.97625933672049</c:v>
                </c:pt>
                <c:pt idx="230">
                  <c:v>112.09696316290906</c:v>
                </c:pt>
                <c:pt idx="231">
                  <c:v>112.56300483976879</c:v>
                </c:pt>
                <c:pt idx="232">
                  <c:v>112.45340545384471</c:v>
                </c:pt>
                <c:pt idx="233">
                  <c:v>112.45524605296386</c:v>
                </c:pt>
                <c:pt idx="234">
                  <c:v>112.26148946377299</c:v>
                </c:pt>
                <c:pt idx="235">
                  <c:v>112.63331349546321</c:v>
                </c:pt>
                <c:pt idx="236">
                  <c:v>111.5780830893266</c:v>
                </c:pt>
                <c:pt idx="237">
                  <c:v>112.15237376114617</c:v>
                </c:pt>
                <c:pt idx="238">
                  <c:v>110.77149002697631</c:v>
                </c:pt>
                <c:pt idx="239">
                  <c:v>111.18961844900639</c:v>
                </c:pt>
                <c:pt idx="240">
                  <c:v>112.26353591695454</c:v>
                </c:pt>
                <c:pt idx="241">
                  <c:v>112.32439665900672</c:v>
                </c:pt>
                <c:pt idx="242">
                  <c:v>113.32024528865497</c:v>
                </c:pt>
                <c:pt idx="243">
                  <c:v>114.96825918161379</c:v>
                </c:pt>
                <c:pt idx="244">
                  <c:v>114.56082532440374</c:v>
                </c:pt>
                <c:pt idx="245">
                  <c:v>113.53080668607039</c:v>
                </c:pt>
                <c:pt idx="246">
                  <c:v>114.23137884694388</c:v>
                </c:pt>
                <c:pt idx="247">
                  <c:v>113.68887803930244</c:v>
                </c:pt>
                <c:pt idx="248">
                  <c:v>115.22114730932742</c:v>
                </c:pt>
                <c:pt idx="249">
                  <c:v>110.96539058914487</c:v>
                </c:pt>
                <c:pt idx="250">
                  <c:v>109.48533344266092</c:v>
                </c:pt>
                <c:pt idx="251">
                  <c:v>111.33630705033318</c:v>
                </c:pt>
                <c:pt idx="252">
                  <c:v>112.03054785812142</c:v>
                </c:pt>
                <c:pt idx="253">
                  <c:v>109.60569581170461</c:v>
                </c:pt>
                <c:pt idx="254">
                  <c:v>111.82201672471666</c:v>
                </c:pt>
                <c:pt idx="255">
                  <c:v>109.90091539825529</c:v>
                </c:pt>
                <c:pt idx="256">
                  <c:v>109.95003272816264</c:v>
                </c:pt>
                <c:pt idx="257">
                  <c:v>111.21351865880551</c:v>
                </c:pt>
                <c:pt idx="258">
                  <c:v>110.08232924153099</c:v>
                </c:pt>
                <c:pt idx="259">
                  <c:v>112.65407337739674</c:v>
                </c:pt>
                <c:pt idx="260">
                  <c:v>114.06043656988247</c:v>
                </c:pt>
                <c:pt idx="261">
                  <c:v>112.60928616804414</c:v>
                </c:pt>
                <c:pt idx="262">
                  <c:v>110.6003067989521</c:v>
                </c:pt>
                <c:pt idx="263">
                  <c:v>111.14998786418083</c:v>
                </c:pt>
                <c:pt idx="264">
                  <c:v>111.75965818397043</c:v>
                </c:pt>
                <c:pt idx="265">
                  <c:v>111.79541855336156</c:v>
                </c:pt>
                <c:pt idx="266">
                  <c:v>111.81794653570795</c:v>
                </c:pt>
                <c:pt idx="267">
                  <c:v>111.6701427477547</c:v>
                </c:pt>
                <c:pt idx="268">
                  <c:v>111.18211877396902</c:v>
                </c:pt>
                <c:pt idx="269">
                  <c:v>111.04009300390516</c:v>
                </c:pt>
                <c:pt idx="270">
                  <c:v>111.0232024609259</c:v>
                </c:pt>
                <c:pt idx="271">
                  <c:v>110.88494245422999</c:v>
                </c:pt>
                <c:pt idx="272">
                  <c:v>110.60220341140304</c:v>
                </c:pt>
                <c:pt idx="273">
                  <c:v>110.698986965868</c:v>
                </c:pt>
              </c:numCache>
            </c:numRef>
          </c:val>
          <c:smooth val="0"/>
          <c:extLst>
            <c:ext xmlns:c16="http://schemas.microsoft.com/office/drawing/2014/chart" uri="{C3380CC4-5D6E-409C-BE32-E72D297353CC}">
              <c16:uniqueId val="{00000001-9FE7-424C-942B-D0A1A9B098BC}"/>
            </c:ext>
          </c:extLst>
        </c:ser>
        <c:dLbls>
          <c:showLegendKey val="0"/>
          <c:showVal val="0"/>
          <c:showCatName val="0"/>
          <c:showSerName val="0"/>
          <c:showPercent val="0"/>
          <c:showBubbleSize val="0"/>
        </c:dLbls>
        <c:smooth val="0"/>
        <c:axId val="629546144"/>
        <c:axId val="629550080"/>
        <c:extLst>
          <c:ext xmlns:c15="http://schemas.microsoft.com/office/drawing/2012/chart" uri="{02D57815-91ED-43cb-92C2-25804820EDAC}">
            <c15:filteredLineSeries>
              <c15:ser>
                <c:idx val="2"/>
                <c:order val="0"/>
                <c:tx>
                  <c:strRef>
                    <c:extLst>
                      <c:ext uri="{02D57815-91ED-43cb-92C2-25804820EDAC}">
                        <c15:formulaRef>
                          <c15:sqref>'Chrt PGSKEWComp'!$B$46</c15:sqref>
                        </c15:formulaRef>
                      </c:ext>
                    </c:extLst>
                    <c:strCache>
                      <c:ptCount val="1"/>
                      <c:pt idx="0">
                        <c:v>30-Day S&amp;P 500 (SKEW Index)</c:v>
                      </c:pt>
                    </c:strCache>
                  </c:strRef>
                </c:tx>
                <c:spPr>
                  <a:ln w="28575" cap="rnd">
                    <a:solidFill>
                      <a:srgbClr val="FF0000"/>
                    </a:solidFill>
                    <a:prstDash val="sysDash"/>
                    <a:round/>
                  </a:ln>
                  <a:effectLst/>
                </c:spPr>
                <c:marker>
                  <c:symbol val="none"/>
                </c:marker>
                <c:cat>
                  <c:numRef>
                    <c:extLst>
                      <c:ext uri="{02D57815-91ED-43cb-92C2-25804820EDAC}">
                        <c15:formulaRef>
                          <c15:sqref>'Chrt PGSKEWComp'!$C$42:$JP$42</c15:sqref>
                        </c15:formulaRef>
                      </c:ext>
                    </c:extLst>
                    <c:numCache>
                      <c:formatCode>m/d/yyyy</c:formatCode>
                      <c:ptCount val="274"/>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pt idx="131">
                        <c:v>44747</c:v>
                      </c:pt>
                      <c:pt idx="132">
                        <c:v>44754</c:v>
                      </c:pt>
                      <c:pt idx="133">
                        <c:v>44761</c:v>
                      </c:pt>
                      <c:pt idx="134">
                        <c:v>44768</c:v>
                      </c:pt>
                      <c:pt idx="135">
                        <c:v>44775</c:v>
                      </c:pt>
                      <c:pt idx="136">
                        <c:v>44782</c:v>
                      </c:pt>
                      <c:pt idx="137">
                        <c:v>44789</c:v>
                      </c:pt>
                      <c:pt idx="138">
                        <c:v>44796</c:v>
                      </c:pt>
                      <c:pt idx="139">
                        <c:v>44803</c:v>
                      </c:pt>
                      <c:pt idx="140">
                        <c:v>44810</c:v>
                      </c:pt>
                      <c:pt idx="141">
                        <c:v>44817</c:v>
                      </c:pt>
                      <c:pt idx="142">
                        <c:v>44824</c:v>
                      </c:pt>
                      <c:pt idx="143">
                        <c:v>44831</c:v>
                      </c:pt>
                      <c:pt idx="144">
                        <c:v>44838</c:v>
                      </c:pt>
                      <c:pt idx="145">
                        <c:v>44845</c:v>
                      </c:pt>
                      <c:pt idx="146">
                        <c:v>44852</c:v>
                      </c:pt>
                      <c:pt idx="147">
                        <c:v>44859</c:v>
                      </c:pt>
                      <c:pt idx="148">
                        <c:v>44866</c:v>
                      </c:pt>
                      <c:pt idx="149">
                        <c:v>44873</c:v>
                      </c:pt>
                      <c:pt idx="150">
                        <c:v>44880</c:v>
                      </c:pt>
                      <c:pt idx="151">
                        <c:v>44887</c:v>
                      </c:pt>
                      <c:pt idx="152">
                        <c:v>44894</c:v>
                      </c:pt>
                      <c:pt idx="153">
                        <c:v>44901</c:v>
                      </c:pt>
                      <c:pt idx="154">
                        <c:v>44908</c:v>
                      </c:pt>
                      <c:pt idx="155">
                        <c:v>44915</c:v>
                      </c:pt>
                      <c:pt idx="156">
                        <c:v>44922</c:v>
                      </c:pt>
                      <c:pt idx="157">
                        <c:v>44929</c:v>
                      </c:pt>
                      <c:pt idx="158">
                        <c:v>44936</c:v>
                      </c:pt>
                      <c:pt idx="159">
                        <c:v>44943</c:v>
                      </c:pt>
                      <c:pt idx="160">
                        <c:v>44950</c:v>
                      </c:pt>
                      <c:pt idx="161">
                        <c:v>44957</c:v>
                      </c:pt>
                      <c:pt idx="162">
                        <c:v>44964</c:v>
                      </c:pt>
                      <c:pt idx="163">
                        <c:v>44971</c:v>
                      </c:pt>
                      <c:pt idx="164">
                        <c:v>44978</c:v>
                      </c:pt>
                      <c:pt idx="165">
                        <c:v>44985</c:v>
                      </c:pt>
                      <c:pt idx="166">
                        <c:v>44992</c:v>
                      </c:pt>
                      <c:pt idx="167">
                        <c:v>44999</c:v>
                      </c:pt>
                      <c:pt idx="168">
                        <c:v>45006</c:v>
                      </c:pt>
                      <c:pt idx="169">
                        <c:v>45013</c:v>
                      </c:pt>
                      <c:pt idx="170">
                        <c:v>45020</c:v>
                      </c:pt>
                      <c:pt idx="171">
                        <c:v>45027</c:v>
                      </c:pt>
                      <c:pt idx="172">
                        <c:v>45034</c:v>
                      </c:pt>
                      <c:pt idx="173">
                        <c:v>45041</c:v>
                      </c:pt>
                      <c:pt idx="174">
                        <c:v>45048</c:v>
                      </c:pt>
                      <c:pt idx="175">
                        <c:v>45055</c:v>
                      </c:pt>
                      <c:pt idx="176">
                        <c:v>45062</c:v>
                      </c:pt>
                      <c:pt idx="177">
                        <c:v>45069</c:v>
                      </c:pt>
                      <c:pt idx="178">
                        <c:v>45076</c:v>
                      </c:pt>
                      <c:pt idx="179">
                        <c:v>45083</c:v>
                      </c:pt>
                      <c:pt idx="180">
                        <c:v>45090</c:v>
                      </c:pt>
                      <c:pt idx="181">
                        <c:v>45097</c:v>
                      </c:pt>
                      <c:pt idx="182">
                        <c:v>45104</c:v>
                      </c:pt>
                      <c:pt idx="183">
                        <c:v>45111</c:v>
                      </c:pt>
                      <c:pt idx="184">
                        <c:v>45118</c:v>
                      </c:pt>
                      <c:pt idx="185">
                        <c:v>45125</c:v>
                      </c:pt>
                      <c:pt idx="186">
                        <c:v>45132</c:v>
                      </c:pt>
                      <c:pt idx="187">
                        <c:v>45139</c:v>
                      </c:pt>
                      <c:pt idx="188">
                        <c:v>45146</c:v>
                      </c:pt>
                      <c:pt idx="189">
                        <c:v>45153</c:v>
                      </c:pt>
                      <c:pt idx="190">
                        <c:v>45160</c:v>
                      </c:pt>
                      <c:pt idx="191">
                        <c:v>45167</c:v>
                      </c:pt>
                      <c:pt idx="192">
                        <c:v>45174</c:v>
                      </c:pt>
                      <c:pt idx="193">
                        <c:v>45181</c:v>
                      </c:pt>
                      <c:pt idx="194">
                        <c:v>45188</c:v>
                      </c:pt>
                      <c:pt idx="195">
                        <c:v>45195</c:v>
                      </c:pt>
                      <c:pt idx="196">
                        <c:v>45202</c:v>
                      </c:pt>
                      <c:pt idx="197">
                        <c:v>45209</c:v>
                      </c:pt>
                      <c:pt idx="198">
                        <c:v>45216</c:v>
                      </c:pt>
                      <c:pt idx="199">
                        <c:v>45223</c:v>
                      </c:pt>
                      <c:pt idx="200">
                        <c:v>45230</c:v>
                      </c:pt>
                      <c:pt idx="201">
                        <c:v>45237</c:v>
                      </c:pt>
                      <c:pt idx="202">
                        <c:v>45244</c:v>
                      </c:pt>
                      <c:pt idx="203">
                        <c:v>45251</c:v>
                      </c:pt>
                      <c:pt idx="204">
                        <c:v>45258</c:v>
                      </c:pt>
                      <c:pt idx="205">
                        <c:v>45265</c:v>
                      </c:pt>
                      <c:pt idx="206">
                        <c:v>45272</c:v>
                      </c:pt>
                      <c:pt idx="207">
                        <c:v>45279</c:v>
                      </c:pt>
                      <c:pt idx="208">
                        <c:v>45286</c:v>
                      </c:pt>
                      <c:pt idx="209">
                        <c:v>45293</c:v>
                      </c:pt>
                      <c:pt idx="210">
                        <c:v>45300</c:v>
                      </c:pt>
                      <c:pt idx="211">
                        <c:v>45307</c:v>
                      </c:pt>
                      <c:pt idx="212">
                        <c:v>45314</c:v>
                      </c:pt>
                      <c:pt idx="213">
                        <c:v>45321</c:v>
                      </c:pt>
                      <c:pt idx="214">
                        <c:v>45328</c:v>
                      </c:pt>
                      <c:pt idx="215">
                        <c:v>45335</c:v>
                      </c:pt>
                      <c:pt idx="216">
                        <c:v>45342</c:v>
                      </c:pt>
                      <c:pt idx="217">
                        <c:v>45349</c:v>
                      </c:pt>
                      <c:pt idx="218">
                        <c:v>45356</c:v>
                      </c:pt>
                      <c:pt idx="219">
                        <c:v>45363</c:v>
                      </c:pt>
                      <c:pt idx="220">
                        <c:v>45370</c:v>
                      </c:pt>
                      <c:pt idx="221">
                        <c:v>45377</c:v>
                      </c:pt>
                      <c:pt idx="222">
                        <c:v>45384</c:v>
                      </c:pt>
                      <c:pt idx="223">
                        <c:v>45391</c:v>
                      </c:pt>
                      <c:pt idx="224">
                        <c:v>45398</c:v>
                      </c:pt>
                      <c:pt idx="225">
                        <c:v>45405</c:v>
                      </c:pt>
                      <c:pt idx="226">
                        <c:v>45412</c:v>
                      </c:pt>
                      <c:pt idx="227">
                        <c:v>45419</c:v>
                      </c:pt>
                      <c:pt idx="228">
                        <c:v>45426</c:v>
                      </c:pt>
                      <c:pt idx="229">
                        <c:v>45433</c:v>
                      </c:pt>
                      <c:pt idx="230">
                        <c:v>45440</c:v>
                      </c:pt>
                      <c:pt idx="231">
                        <c:v>45447</c:v>
                      </c:pt>
                      <c:pt idx="232">
                        <c:v>45454</c:v>
                      </c:pt>
                      <c:pt idx="233">
                        <c:v>45461</c:v>
                      </c:pt>
                      <c:pt idx="234">
                        <c:v>45468</c:v>
                      </c:pt>
                      <c:pt idx="235">
                        <c:v>45475</c:v>
                      </c:pt>
                      <c:pt idx="236">
                        <c:v>45482</c:v>
                      </c:pt>
                      <c:pt idx="237">
                        <c:v>45489</c:v>
                      </c:pt>
                      <c:pt idx="238">
                        <c:v>45496</c:v>
                      </c:pt>
                      <c:pt idx="239">
                        <c:v>45503</c:v>
                      </c:pt>
                      <c:pt idx="240">
                        <c:v>45510</c:v>
                      </c:pt>
                      <c:pt idx="241">
                        <c:v>45517</c:v>
                      </c:pt>
                      <c:pt idx="242">
                        <c:v>45524</c:v>
                      </c:pt>
                      <c:pt idx="243">
                        <c:v>45531</c:v>
                      </c:pt>
                      <c:pt idx="244">
                        <c:v>45538</c:v>
                      </c:pt>
                      <c:pt idx="245">
                        <c:v>45545</c:v>
                      </c:pt>
                      <c:pt idx="246">
                        <c:v>45552</c:v>
                      </c:pt>
                      <c:pt idx="247">
                        <c:v>45559</c:v>
                      </c:pt>
                      <c:pt idx="248">
                        <c:v>45566</c:v>
                      </c:pt>
                      <c:pt idx="249">
                        <c:v>45573</c:v>
                      </c:pt>
                      <c:pt idx="250">
                        <c:v>45580</c:v>
                      </c:pt>
                      <c:pt idx="251">
                        <c:v>45587</c:v>
                      </c:pt>
                      <c:pt idx="252">
                        <c:v>45594</c:v>
                      </c:pt>
                      <c:pt idx="253">
                        <c:v>45601</c:v>
                      </c:pt>
                      <c:pt idx="254">
                        <c:v>45608</c:v>
                      </c:pt>
                      <c:pt idx="255">
                        <c:v>45615</c:v>
                      </c:pt>
                      <c:pt idx="256">
                        <c:v>45622</c:v>
                      </c:pt>
                      <c:pt idx="257">
                        <c:v>45629</c:v>
                      </c:pt>
                      <c:pt idx="258">
                        <c:v>45636</c:v>
                      </c:pt>
                      <c:pt idx="259">
                        <c:v>45643</c:v>
                      </c:pt>
                      <c:pt idx="260">
                        <c:v>45650</c:v>
                      </c:pt>
                      <c:pt idx="261">
                        <c:v>45657</c:v>
                      </c:pt>
                      <c:pt idx="262">
                        <c:v>45664</c:v>
                      </c:pt>
                      <c:pt idx="263">
                        <c:v>45671</c:v>
                      </c:pt>
                      <c:pt idx="264">
                        <c:v>45678</c:v>
                      </c:pt>
                      <c:pt idx="265">
                        <c:v>45685</c:v>
                      </c:pt>
                      <c:pt idx="266">
                        <c:v>45692</c:v>
                      </c:pt>
                      <c:pt idx="267">
                        <c:v>45699</c:v>
                      </c:pt>
                      <c:pt idx="268">
                        <c:v>45706</c:v>
                      </c:pt>
                      <c:pt idx="269">
                        <c:v>45713</c:v>
                      </c:pt>
                      <c:pt idx="270">
                        <c:v>45720</c:v>
                      </c:pt>
                      <c:pt idx="271">
                        <c:v>45727</c:v>
                      </c:pt>
                      <c:pt idx="272">
                        <c:v>45734</c:v>
                      </c:pt>
                      <c:pt idx="273">
                        <c:v>45741</c:v>
                      </c:pt>
                    </c:numCache>
                  </c:numRef>
                </c:cat>
                <c:val>
                  <c:numRef>
                    <c:extLst>
                      <c:ext uri="{02D57815-91ED-43cb-92C2-25804820EDAC}">
                        <c15:formulaRef>
                          <c15:sqref>'Chrt PGSKEWComp'!$C$46:$EC$46</c15:sqref>
                        </c15:formulaRef>
                      </c:ext>
                    </c:extLst>
                    <c:numCache>
                      <c:formatCode>0.00</c:formatCode>
                      <c:ptCount val="131"/>
                      <c:pt idx="0">
                        <c:v>140.13105757892728</c:v>
                      </c:pt>
                      <c:pt idx="1">
                        <c:v>129.67324026617422</c:v>
                      </c:pt>
                      <c:pt idx="2">
                        <c:v>136.58336582883186</c:v>
                      </c:pt>
                      <c:pt idx="3">
                        <c:v>133.03567407873643</c:v>
                      </c:pt>
                      <c:pt idx="4">
                        <c:v>126.93902490314842</c:v>
                      </c:pt>
                      <c:pt idx="5">
                        <c:v>129.17883092959457</c:v>
                      </c:pt>
                      <c:pt idx="6">
                        <c:v>133.9391174171088</c:v>
                      </c:pt>
                      <c:pt idx="7">
                        <c:v>137.65580609504332</c:v>
                      </c:pt>
                      <c:pt idx="8">
                        <c:v>130.88627092468707</c:v>
                      </c:pt>
                      <c:pt idx="9">
                        <c:v>124.37254710027587</c:v>
                      </c:pt>
                      <c:pt idx="10">
                        <c:v>121.07522612745002</c:v>
                      </c:pt>
                      <c:pt idx="11">
                        <c:v>115.31949089594268</c:v>
                      </c:pt>
                      <c:pt idx="12">
                        <c:v>117.93420528481992</c:v>
                      </c:pt>
                      <c:pt idx="13">
                        <c:v>125.86176754430959</c:v>
                      </c:pt>
                      <c:pt idx="14">
                        <c:v>118.60695116067873</c:v>
                      </c:pt>
                      <c:pt idx="15">
                        <c:v>122.00357917199665</c:v>
                      </c:pt>
                      <c:pt idx="16">
                        <c:v>123.70811323357812</c:v>
                      </c:pt>
                      <c:pt idx="17">
                        <c:v>128.86656160112946</c:v>
                      </c:pt>
                      <c:pt idx="18">
                        <c:v>129.14704912384431</c:v>
                      </c:pt>
                      <c:pt idx="19">
                        <c:v>124.49240640450746</c:v>
                      </c:pt>
                      <c:pt idx="20">
                        <c:v>127.61539831134388</c:v>
                      </c:pt>
                      <c:pt idx="21">
                        <c:v>128.96008042430955</c:v>
                      </c:pt>
                      <c:pt idx="22">
                        <c:v>132.54342799419206</c:v>
                      </c:pt>
                      <c:pt idx="23">
                        <c:v>125.10862741561593</c:v>
                      </c:pt>
                      <c:pt idx="24">
                        <c:v>133.42343783962528</c:v>
                      </c:pt>
                      <c:pt idx="25">
                        <c:v>135.30741581740759</c:v>
                      </c:pt>
                      <c:pt idx="26">
                        <c:v>147.66017565762559</c:v>
                      </c:pt>
                      <c:pt idx="27">
                        <c:v>138.99828671822033</c:v>
                      </c:pt>
                      <c:pt idx="28">
                        <c:v>139.51523588655468</c:v>
                      </c:pt>
                      <c:pt idx="29">
                        <c:v>140.32218886231905</c:v>
                      </c:pt>
                      <c:pt idx="30">
                        <c:v>139.91781097053504</c:v>
                      </c:pt>
                      <c:pt idx="31">
                        <c:v>141.89598838581082</c:v>
                      </c:pt>
                      <c:pt idx="32">
                        <c:v>135.8556660495282</c:v>
                      </c:pt>
                      <c:pt idx="33">
                        <c:v>139.11756420851066</c:v>
                      </c:pt>
                      <c:pt idx="34">
                        <c:v>146.39143849207656</c:v>
                      </c:pt>
                      <c:pt idx="35">
                        <c:v>143.81965452768372</c:v>
                      </c:pt>
                      <c:pt idx="36">
                        <c:v>132.8195859390984</c:v>
                      </c:pt>
                      <c:pt idx="37">
                        <c:v>133.02392058509389</c:v>
                      </c:pt>
                      <c:pt idx="38">
                        <c:v>130.26455945507999</c:v>
                      </c:pt>
                      <c:pt idx="39">
                        <c:v>123.90106878572362</c:v>
                      </c:pt>
                      <c:pt idx="40">
                        <c:v>120.29318356727177</c:v>
                      </c:pt>
                      <c:pt idx="41">
                        <c:v>123.72563284716676</c:v>
                      </c:pt>
                      <c:pt idx="42">
                        <c:v>125.29771902545461</c:v>
                      </c:pt>
                      <c:pt idx="43">
                        <c:v>128.24138407161607</c:v>
                      </c:pt>
                      <c:pt idx="44">
                        <c:v>137.14996815728344</c:v>
                      </c:pt>
                      <c:pt idx="45">
                        <c:v>127.07712952649061</c:v>
                      </c:pt>
                      <c:pt idx="46">
                        <c:v>129.04125600751749</c:v>
                      </c:pt>
                      <c:pt idx="47">
                        <c:v>134.20510943919666</c:v>
                      </c:pt>
                      <c:pt idx="48">
                        <c:v>132.77983379669362</c:v>
                      </c:pt>
                      <c:pt idx="49">
                        <c:v>134.82634735480491</c:v>
                      </c:pt>
                      <c:pt idx="50">
                        <c:v>140.31612179396242</c:v>
                      </c:pt>
                      <c:pt idx="51">
                        <c:v>146.30231309949406</c:v>
                      </c:pt>
                      <c:pt idx="52">
                        <c:v>143.15810109541894</c:v>
                      </c:pt>
                      <c:pt idx="53">
                        <c:v>145.83159570460018</c:v>
                      </c:pt>
                      <c:pt idx="54">
                        <c:v>139.21518171802597</c:v>
                      </c:pt>
                      <c:pt idx="55">
                        <c:v>141.19621297678958</c:v>
                      </c:pt>
                      <c:pt idx="56">
                        <c:v>143.73284343169743</c:v>
                      </c:pt>
                      <c:pt idx="57">
                        <c:v>139.65473654909573</c:v>
                      </c:pt>
                      <c:pt idx="58">
                        <c:v>139.33866535953081</c:v>
                      </c:pt>
                      <c:pt idx="59">
                        <c:v>142.25933484420221</c:v>
                      </c:pt>
                      <c:pt idx="60">
                        <c:v>137.4349945393846</c:v>
                      </c:pt>
                      <c:pt idx="61">
                        <c:v>141.4991690681403</c:v>
                      </c:pt>
                      <c:pt idx="62">
                        <c:v>134.52824954762463</c:v>
                      </c:pt>
                      <c:pt idx="63">
                        <c:v>142.34711477275127</c:v>
                      </c:pt>
                      <c:pt idx="64">
                        <c:v>145.46413243557598</c:v>
                      </c:pt>
                      <c:pt idx="65">
                        <c:v>141.89523275785959</c:v>
                      </c:pt>
                      <c:pt idx="66">
                        <c:v>143.15042782240505</c:v>
                      </c:pt>
                      <c:pt idx="67">
                        <c:v>135.56498626989489</c:v>
                      </c:pt>
                      <c:pt idx="68">
                        <c:v>134.64518522947142</c:v>
                      </c:pt>
                      <c:pt idx="69">
                        <c:v>139.24384483189124</c:v>
                      </c:pt>
                      <c:pt idx="70">
                        <c:v>139.69862544511159</c:v>
                      </c:pt>
                      <c:pt idx="71">
                        <c:v>140.76323352913857</c:v>
                      </c:pt>
                      <c:pt idx="72">
                        <c:v>139.34640119031403</c:v>
                      </c:pt>
                      <c:pt idx="73">
                        <c:v>146.22423150121568</c:v>
                      </c:pt>
                      <c:pt idx="74">
                        <c:v>149.80529593220018</c:v>
                      </c:pt>
                      <c:pt idx="75">
                        <c:v>151.47884225208131</c:v>
                      </c:pt>
                      <c:pt idx="76">
                        <c:v>161.7887595055897</c:v>
                      </c:pt>
                      <c:pt idx="77">
                        <c:v>160.25255548771281</c:v>
                      </c:pt>
                      <c:pt idx="78">
                        <c:v>163.3548977213384</c:v>
                      </c:pt>
                      <c:pt idx="79">
                        <c:v>154.64446764785455</c:v>
                      </c:pt>
                      <c:pt idx="80">
                        <c:v>152.8499340634248</c:v>
                      </c:pt>
                      <c:pt idx="81">
                        <c:v>153.80610087945669</c:v>
                      </c:pt>
                      <c:pt idx="82">
                        <c:v>151.11960770875771</c:v>
                      </c:pt>
                      <c:pt idx="83">
                        <c:v>153.4334466054128</c:v>
                      </c:pt>
                      <c:pt idx="84">
                        <c:v>153.4920242068178</c:v>
                      </c:pt>
                      <c:pt idx="85">
                        <c:v>150.28692747695908</c:v>
                      </c:pt>
                      <c:pt idx="86">
                        <c:v>156.85274177683684</c:v>
                      </c:pt>
                      <c:pt idx="87">
                        <c:v>155.25536240339588</c:v>
                      </c:pt>
                      <c:pt idx="88">
                        <c:v>154.11140251933216</c:v>
                      </c:pt>
                      <c:pt idx="89">
                        <c:v>146.25544969241159</c:v>
                      </c:pt>
                      <c:pt idx="90">
                        <c:v>139.5297322764751</c:v>
                      </c:pt>
                      <c:pt idx="91">
                        <c:v>139.39142529936871</c:v>
                      </c:pt>
                      <c:pt idx="92">
                        <c:v>131.9718165987982</c:v>
                      </c:pt>
                      <c:pt idx="93">
                        <c:v>131.91774835837873</c:v>
                      </c:pt>
                      <c:pt idx="94">
                        <c:v>141.07537831486792</c:v>
                      </c:pt>
                      <c:pt idx="95">
                        <c:v>141.69704770454251</c:v>
                      </c:pt>
                      <c:pt idx="96">
                        <c:v>146.46879331828237</c:v>
                      </c:pt>
                      <c:pt idx="97">
                        <c:v>146.79589202437123</c:v>
                      </c:pt>
                      <c:pt idx="98">
                        <c:v>140.2326380212406</c:v>
                      </c:pt>
                      <c:pt idx="99">
                        <c:v>147.5860902985053</c:v>
                      </c:pt>
                      <c:pt idx="100">
                        <c:v>149.89392619660654</c:v>
                      </c:pt>
                      <c:pt idx="101">
                        <c:v>152.55417863283841</c:v>
                      </c:pt>
                      <c:pt idx="102">
                        <c:v>136.02147017513039</c:v>
                      </c:pt>
                      <c:pt idx="103">
                        <c:v>136.69329038606912</c:v>
                      </c:pt>
                      <c:pt idx="104">
                        <c:v>153.32665072994152</c:v>
                      </c:pt>
                      <c:pt idx="105">
                        <c:v>150.18461958442896</c:v>
                      </c:pt>
                      <c:pt idx="106">
                        <c:v>138.65657977869412</c:v>
                      </c:pt>
                      <c:pt idx="107">
                        <c:v>130.05840936734299</c:v>
                      </c:pt>
                      <c:pt idx="108">
                        <c:v>133.98505409783681</c:v>
                      </c:pt>
                      <c:pt idx="109">
                        <c:v>132.94583343435124</c:v>
                      </c:pt>
                      <c:pt idx="110">
                        <c:v>128.28342479944664</c:v>
                      </c:pt>
                      <c:pt idx="111">
                        <c:v>130.43023244022262</c:v>
                      </c:pt>
                      <c:pt idx="112">
                        <c:v>128.70135954419433</c:v>
                      </c:pt>
                      <c:pt idx="113">
                        <c:v>134.59521961855026</c:v>
                      </c:pt>
                      <c:pt idx="114">
                        <c:v>135.46989987319654</c:v>
                      </c:pt>
                      <c:pt idx="115">
                        <c:v>131.41520368009049</c:v>
                      </c:pt>
                      <c:pt idx="116">
                        <c:v>140.1858426462874</c:v>
                      </c:pt>
                      <c:pt idx="117">
                        <c:v>140.05205922146095</c:v>
                      </c:pt>
                      <c:pt idx="118">
                        <c:v>143.75586639477618</c:v>
                      </c:pt>
                      <c:pt idx="119">
                        <c:v>137.93785425241634</c:v>
                      </c:pt>
                      <c:pt idx="120">
                        <c:v>131.36312544811398</c:v>
                      </c:pt>
                      <c:pt idx="121">
                        <c:v>136.91061021373559</c:v>
                      </c:pt>
                      <c:pt idx="122">
                        <c:v>129.4673947846114</c:v>
                      </c:pt>
                      <c:pt idx="123">
                        <c:v>126.39755216511547</c:v>
                      </c:pt>
                      <c:pt idx="124">
                        <c:v>118.085905572608</c:v>
                      </c:pt>
                      <c:pt idx="125">
                        <c:v>123.51574314998193</c:v>
                      </c:pt>
                      <c:pt idx="126">
                        <c:v>119.5458939988808</c:v>
                      </c:pt>
                      <c:pt idx="127">
                        <c:v>122.20555550169014</c:v>
                      </c:pt>
                      <c:pt idx="128">
                        <c:v>125.51203095780416</c:v>
                      </c:pt>
                      <c:pt idx="129">
                        <c:v>121.87341789115487</c:v>
                      </c:pt>
                      <c:pt idx="130">
                        <c:v>121.15685772833262</c:v>
                      </c:pt>
                    </c:numCache>
                  </c:numRef>
                </c:val>
                <c:smooth val="0"/>
                <c:extLst>
                  <c:ext xmlns:c16="http://schemas.microsoft.com/office/drawing/2014/chart" uri="{C3380CC4-5D6E-409C-BE32-E72D297353CC}">
                    <c16:uniqueId val="{00000002-9FE7-424C-942B-D0A1A9B098BC}"/>
                  </c:ext>
                </c:extLst>
              </c15:ser>
            </c15:filteredLineSeries>
          </c:ext>
        </c:extLst>
      </c:lineChart>
      <c:dateAx>
        <c:axId val="629546144"/>
        <c:scaling>
          <c:orientation val="minMax"/>
          <c:max val="45747"/>
        </c:scaling>
        <c:delete val="0"/>
        <c:axPos val="b"/>
        <c:numFmt formatCode="mmm\ dd\,\ yy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9550080"/>
        <c:crosses val="autoZero"/>
        <c:auto val="1"/>
        <c:lblOffset val="100"/>
        <c:baseTimeUnit val="days"/>
        <c:majorUnit val="3"/>
        <c:majorTimeUnit val="months"/>
      </c:dateAx>
      <c:valAx>
        <c:axId val="629550080"/>
        <c:scaling>
          <c:orientation val="minMax"/>
          <c:min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Option-Implied 'SKEW' Index</a:t>
                </a:r>
              </a:p>
            </c:rich>
          </c:tx>
          <c:layout>
            <c:manualLayout>
              <c:xMode val="edge"/>
              <c:yMode val="edge"/>
              <c:x val="1.1076206851818661E-2"/>
              <c:y val="5.507445093935677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9546144"/>
        <c:crosses val="autoZero"/>
        <c:crossBetween val="between"/>
      </c:valAx>
      <c:spPr>
        <a:noFill/>
        <a:ln>
          <a:noFill/>
        </a:ln>
        <a:effectLst/>
      </c:spPr>
    </c:plotArea>
    <c:legend>
      <c:legendPos val="b"/>
      <c:layout>
        <c:manualLayout>
          <c:xMode val="edge"/>
          <c:yMode val="edge"/>
          <c:x val="3.3106045638757874E-2"/>
          <c:y val="0.91235195157016669"/>
          <c:w val="0.94224732314719806"/>
          <c:h val="3.688061611640221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'Chrt PGBetas - Water'!$B$61</c:f>
              <c:strCache>
                <c:ptCount val="1"/>
                <c:pt idx="0">
                  <c:v>Water</c:v>
                </c:pt>
              </c:strCache>
            </c:strRef>
          </c:tx>
          <c:spPr>
            <a:ln w="28575" cap="rnd">
              <a:solidFill>
                <a:schemeClr val="accent1"/>
              </a:solidFill>
              <a:round/>
            </a:ln>
            <a:effectLst/>
          </c:spPr>
          <c:marker>
            <c:symbol val="none"/>
          </c:marker>
          <c:cat>
            <c:numRef>
              <c:f>'Chrt PGBetas - Water'!$P$7:$KC$7</c:f>
              <c:numCache>
                <c:formatCode>mm/dd/yyyy</c:formatCode>
                <c:ptCount val="274"/>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pt idx="131">
                  <c:v>44747</c:v>
                </c:pt>
                <c:pt idx="132">
                  <c:v>44754</c:v>
                </c:pt>
                <c:pt idx="133">
                  <c:v>44761</c:v>
                </c:pt>
                <c:pt idx="134">
                  <c:v>44768</c:v>
                </c:pt>
                <c:pt idx="135">
                  <c:v>44775</c:v>
                </c:pt>
                <c:pt idx="136">
                  <c:v>44782</c:v>
                </c:pt>
                <c:pt idx="137">
                  <c:v>44789</c:v>
                </c:pt>
                <c:pt idx="138">
                  <c:v>44796</c:v>
                </c:pt>
                <c:pt idx="139">
                  <c:v>44803</c:v>
                </c:pt>
                <c:pt idx="140">
                  <c:v>44810</c:v>
                </c:pt>
                <c:pt idx="141">
                  <c:v>44817</c:v>
                </c:pt>
                <c:pt idx="142">
                  <c:v>44824</c:v>
                </c:pt>
                <c:pt idx="143">
                  <c:v>44831</c:v>
                </c:pt>
                <c:pt idx="144">
                  <c:v>44838</c:v>
                </c:pt>
                <c:pt idx="145">
                  <c:v>44845</c:v>
                </c:pt>
                <c:pt idx="146">
                  <c:v>44852</c:v>
                </c:pt>
                <c:pt idx="147">
                  <c:v>44859</c:v>
                </c:pt>
                <c:pt idx="148">
                  <c:v>44866</c:v>
                </c:pt>
                <c:pt idx="149">
                  <c:v>44873</c:v>
                </c:pt>
                <c:pt idx="150">
                  <c:v>44880</c:v>
                </c:pt>
                <c:pt idx="151">
                  <c:v>44887</c:v>
                </c:pt>
                <c:pt idx="152">
                  <c:v>44894</c:v>
                </c:pt>
                <c:pt idx="153">
                  <c:v>44901</c:v>
                </c:pt>
                <c:pt idx="154">
                  <c:v>44908</c:v>
                </c:pt>
                <c:pt idx="155">
                  <c:v>44915</c:v>
                </c:pt>
                <c:pt idx="156">
                  <c:v>44922</c:v>
                </c:pt>
                <c:pt idx="157">
                  <c:v>44929</c:v>
                </c:pt>
                <c:pt idx="158">
                  <c:v>44936</c:v>
                </c:pt>
                <c:pt idx="159">
                  <c:v>44943</c:v>
                </c:pt>
                <c:pt idx="160">
                  <c:v>44950</c:v>
                </c:pt>
                <c:pt idx="161">
                  <c:v>44957</c:v>
                </c:pt>
                <c:pt idx="162">
                  <c:v>44964</c:v>
                </c:pt>
                <c:pt idx="163">
                  <c:v>44971</c:v>
                </c:pt>
                <c:pt idx="164">
                  <c:v>44978</c:v>
                </c:pt>
                <c:pt idx="165">
                  <c:v>44985</c:v>
                </c:pt>
                <c:pt idx="166">
                  <c:v>44992</c:v>
                </c:pt>
                <c:pt idx="167">
                  <c:v>44999</c:v>
                </c:pt>
                <c:pt idx="168">
                  <c:v>45006</c:v>
                </c:pt>
                <c:pt idx="169">
                  <c:v>45013</c:v>
                </c:pt>
                <c:pt idx="170">
                  <c:v>45020</c:v>
                </c:pt>
                <c:pt idx="171">
                  <c:v>45027</c:v>
                </c:pt>
                <c:pt idx="172">
                  <c:v>45034</c:v>
                </c:pt>
                <c:pt idx="173">
                  <c:v>45041</c:v>
                </c:pt>
                <c:pt idx="174">
                  <c:v>45048</c:v>
                </c:pt>
                <c:pt idx="175">
                  <c:v>45055</c:v>
                </c:pt>
                <c:pt idx="176">
                  <c:v>45062</c:v>
                </c:pt>
                <c:pt idx="177">
                  <c:v>45069</c:v>
                </c:pt>
                <c:pt idx="178">
                  <c:v>45076</c:v>
                </c:pt>
                <c:pt idx="179">
                  <c:v>45083</c:v>
                </c:pt>
                <c:pt idx="180">
                  <c:v>45090</c:v>
                </c:pt>
                <c:pt idx="181">
                  <c:v>45097</c:v>
                </c:pt>
                <c:pt idx="182">
                  <c:v>45104</c:v>
                </c:pt>
                <c:pt idx="183">
                  <c:v>45111</c:v>
                </c:pt>
                <c:pt idx="184">
                  <c:v>45118</c:v>
                </c:pt>
                <c:pt idx="185">
                  <c:v>45125</c:v>
                </c:pt>
                <c:pt idx="186">
                  <c:v>45132</c:v>
                </c:pt>
                <c:pt idx="187">
                  <c:v>45139</c:v>
                </c:pt>
                <c:pt idx="188">
                  <c:v>45146</c:v>
                </c:pt>
                <c:pt idx="189">
                  <c:v>45153</c:v>
                </c:pt>
                <c:pt idx="190">
                  <c:v>45160</c:v>
                </c:pt>
                <c:pt idx="191">
                  <c:v>45167</c:v>
                </c:pt>
                <c:pt idx="192">
                  <c:v>45174</c:v>
                </c:pt>
                <c:pt idx="193">
                  <c:v>45181</c:v>
                </c:pt>
                <c:pt idx="194">
                  <c:v>45188</c:v>
                </c:pt>
                <c:pt idx="195">
                  <c:v>45195</c:v>
                </c:pt>
                <c:pt idx="196">
                  <c:v>45202</c:v>
                </c:pt>
                <c:pt idx="197">
                  <c:v>45209</c:v>
                </c:pt>
                <c:pt idx="198">
                  <c:v>45216</c:v>
                </c:pt>
                <c:pt idx="199">
                  <c:v>45223</c:v>
                </c:pt>
                <c:pt idx="200">
                  <c:v>45230</c:v>
                </c:pt>
                <c:pt idx="201">
                  <c:v>45237</c:v>
                </c:pt>
                <c:pt idx="202">
                  <c:v>45244</c:v>
                </c:pt>
                <c:pt idx="203">
                  <c:v>45251</c:v>
                </c:pt>
                <c:pt idx="204">
                  <c:v>45258</c:v>
                </c:pt>
                <c:pt idx="205">
                  <c:v>45265</c:v>
                </c:pt>
                <c:pt idx="206">
                  <c:v>45272</c:v>
                </c:pt>
                <c:pt idx="207">
                  <c:v>45279</c:v>
                </c:pt>
                <c:pt idx="208">
                  <c:v>45286</c:v>
                </c:pt>
                <c:pt idx="209">
                  <c:v>45293</c:v>
                </c:pt>
                <c:pt idx="210">
                  <c:v>45300</c:v>
                </c:pt>
                <c:pt idx="211">
                  <c:v>45307</c:v>
                </c:pt>
                <c:pt idx="212">
                  <c:v>45314</c:v>
                </c:pt>
                <c:pt idx="213">
                  <c:v>45321</c:v>
                </c:pt>
                <c:pt idx="214">
                  <c:v>45328</c:v>
                </c:pt>
                <c:pt idx="215">
                  <c:v>45335</c:v>
                </c:pt>
                <c:pt idx="216">
                  <c:v>45342</c:v>
                </c:pt>
                <c:pt idx="217">
                  <c:v>45349</c:v>
                </c:pt>
                <c:pt idx="218">
                  <c:v>45356</c:v>
                </c:pt>
                <c:pt idx="219">
                  <c:v>45363</c:v>
                </c:pt>
                <c:pt idx="220">
                  <c:v>45370</c:v>
                </c:pt>
                <c:pt idx="221">
                  <c:v>45377</c:v>
                </c:pt>
                <c:pt idx="222">
                  <c:v>45384</c:v>
                </c:pt>
                <c:pt idx="223">
                  <c:v>45391</c:v>
                </c:pt>
                <c:pt idx="224">
                  <c:v>45398</c:v>
                </c:pt>
                <c:pt idx="225">
                  <c:v>45405</c:v>
                </c:pt>
                <c:pt idx="226">
                  <c:v>45412</c:v>
                </c:pt>
                <c:pt idx="227">
                  <c:v>45419</c:v>
                </c:pt>
                <c:pt idx="228">
                  <c:v>45426</c:v>
                </c:pt>
                <c:pt idx="229">
                  <c:v>45433</c:v>
                </c:pt>
                <c:pt idx="230">
                  <c:v>45440</c:v>
                </c:pt>
                <c:pt idx="231">
                  <c:v>45447</c:v>
                </c:pt>
                <c:pt idx="232">
                  <c:v>45454</c:v>
                </c:pt>
                <c:pt idx="233">
                  <c:v>45461</c:v>
                </c:pt>
                <c:pt idx="234">
                  <c:v>45468</c:v>
                </c:pt>
                <c:pt idx="235">
                  <c:v>45475</c:v>
                </c:pt>
                <c:pt idx="236">
                  <c:v>45482</c:v>
                </c:pt>
                <c:pt idx="237">
                  <c:v>45489</c:v>
                </c:pt>
                <c:pt idx="238">
                  <c:v>45496</c:v>
                </c:pt>
                <c:pt idx="239">
                  <c:v>45503</c:v>
                </c:pt>
                <c:pt idx="240">
                  <c:v>45510</c:v>
                </c:pt>
                <c:pt idx="241">
                  <c:v>45517</c:v>
                </c:pt>
                <c:pt idx="242">
                  <c:v>45524</c:v>
                </c:pt>
                <c:pt idx="243">
                  <c:v>45531</c:v>
                </c:pt>
                <c:pt idx="244">
                  <c:v>45538</c:v>
                </c:pt>
                <c:pt idx="245">
                  <c:v>45545</c:v>
                </c:pt>
                <c:pt idx="246">
                  <c:v>45552</c:v>
                </c:pt>
                <c:pt idx="247">
                  <c:v>45559</c:v>
                </c:pt>
                <c:pt idx="248">
                  <c:v>45566</c:v>
                </c:pt>
                <c:pt idx="249">
                  <c:v>45573</c:v>
                </c:pt>
                <c:pt idx="250">
                  <c:v>45580</c:v>
                </c:pt>
                <c:pt idx="251">
                  <c:v>45587</c:v>
                </c:pt>
                <c:pt idx="252">
                  <c:v>45594</c:v>
                </c:pt>
                <c:pt idx="253">
                  <c:v>45601</c:v>
                </c:pt>
                <c:pt idx="254">
                  <c:v>45608</c:v>
                </c:pt>
                <c:pt idx="255">
                  <c:v>45615</c:v>
                </c:pt>
                <c:pt idx="256">
                  <c:v>45622</c:v>
                </c:pt>
                <c:pt idx="257">
                  <c:v>45629</c:v>
                </c:pt>
                <c:pt idx="258">
                  <c:v>45636</c:v>
                </c:pt>
                <c:pt idx="259">
                  <c:v>45643</c:v>
                </c:pt>
                <c:pt idx="260">
                  <c:v>45650</c:v>
                </c:pt>
                <c:pt idx="261">
                  <c:v>45657</c:v>
                </c:pt>
                <c:pt idx="262">
                  <c:v>45664</c:v>
                </c:pt>
                <c:pt idx="263">
                  <c:v>45671</c:v>
                </c:pt>
                <c:pt idx="264">
                  <c:v>45678</c:v>
                </c:pt>
                <c:pt idx="265">
                  <c:v>45685</c:v>
                </c:pt>
                <c:pt idx="266">
                  <c:v>45692</c:v>
                </c:pt>
                <c:pt idx="267">
                  <c:v>45699</c:v>
                </c:pt>
                <c:pt idx="268">
                  <c:v>45706</c:v>
                </c:pt>
                <c:pt idx="269">
                  <c:v>45713</c:v>
                </c:pt>
                <c:pt idx="270">
                  <c:v>45720</c:v>
                </c:pt>
                <c:pt idx="271">
                  <c:v>45727</c:v>
                </c:pt>
                <c:pt idx="272">
                  <c:v>45734</c:v>
                </c:pt>
                <c:pt idx="273">
                  <c:v>45741</c:v>
                </c:pt>
              </c:numCache>
            </c:numRef>
          </c:cat>
          <c:val>
            <c:numRef>
              <c:f>'Chrt PGBetas - Water'!$P$61:$KC$61</c:f>
              <c:numCache>
                <c:formatCode>0.0000</c:formatCode>
                <c:ptCount val="274"/>
                <c:pt idx="0">
                  <c:v>0.90381062204341955</c:v>
                </c:pt>
                <c:pt idx="1">
                  <c:v>0.89586519350411298</c:v>
                </c:pt>
                <c:pt idx="2">
                  <c:v>0.89339733765001117</c:v>
                </c:pt>
                <c:pt idx="3">
                  <c:v>0.88649134727639134</c:v>
                </c:pt>
                <c:pt idx="4">
                  <c:v>0.88698348697426699</c:v>
                </c:pt>
                <c:pt idx="5">
                  <c:v>0.85769288609660377</c:v>
                </c:pt>
                <c:pt idx="6">
                  <c:v>0.81795440325655344</c:v>
                </c:pt>
                <c:pt idx="7">
                  <c:v>0.82439533500218276</c:v>
                </c:pt>
                <c:pt idx="8">
                  <c:v>0.80804629146597018</c:v>
                </c:pt>
                <c:pt idx="9">
                  <c:v>0.8111383844095913</c:v>
                </c:pt>
                <c:pt idx="10">
                  <c:v>0.8338371372473069</c:v>
                </c:pt>
                <c:pt idx="11">
                  <c:v>0.79725667553648383</c:v>
                </c:pt>
                <c:pt idx="12">
                  <c:v>0.80277654042542901</c:v>
                </c:pt>
                <c:pt idx="13">
                  <c:v>0.77531536917842681</c:v>
                </c:pt>
                <c:pt idx="14">
                  <c:v>0.79929340883127664</c:v>
                </c:pt>
                <c:pt idx="15">
                  <c:v>0.80330740466129202</c:v>
                </c:pt>
                <c:pt idx="16">
                  <c:v>0.80572627221121096</c:v>
                </c:pt>
                <c:pt idx="17">
                  <c:v>0.83563927139558947</c:v>
                </c:pt>
                <c:pt idx="18">
                  <c:v>0.82368539524741291</c:v>
                </c:pt>
                <c:pt idx="19">
                  <c:v>0.82253146573716429</c:v>
                </c:pt>
                <c:pt idx="20">
                  <c:v>0.81274731663373567</c:v>
                </c:pt>
                <c:pt idx="21">
                  <c:v>0.80989890190969294</c:v>
                </c:pt>
                <c:pt idx="22">
                  <c:v>0.81194241990549754</c:v>
                </c:pt>
                <c:pt idx="23">
                  <c:v>0.79364675609000868</c:v>
                </c:pt>
                <c:pt idx="24">
                  <c:v>0.73196038027450772</c:v>
                </c:pt>
                <c:pt idx="25">
                  <c:v>0.74493309843048972</c:v>
                </c:pt>
                <c:pt idx="26">
                  <c:v>0.76014942924561746</c:v>
                </c:pt>
                <c:pt idx="27">
                  <c:v>0.74263587065997638</c:v>
                </c:pt>
                <c:pt idx="28">
                  <c:v>0.72206626643782623</c:v>
                </c:pt>
                <c:pt idx="29">
                  <c:v>0.73270093533850711</c:v>
                </c:pt>
                <c:pt idx="30">
                  <c:v>0.71676397526887548</c:v>
                </c:pt>
                <c:pt idx="31">
                  <c:v>0.71408384597886787</c:v>
                </c:pt>
                <c:pt idx="32">
                  <c:v>0.69016491696878135</c:v>
                </c:pt>
                <c:pt idx="33">
                  <c:v>0.70000666206485218</c:v>
                </c:pt>
                <c:pt idx="34">
                  <c:v>0.70935258289522174</c:v>
                </c:pt>
                <c:pt idx="35">
                  <c:v>0.70832889475934524</c:v>
                </c:pt>
                <c:pt idx="36">
                  <c:v>0.70880303779773279</c:v>
                </c:pt>
                <c:pt idx="37">
                  <c:v>0.71077635810164141</c:v>
                </c:pt>
                <c:pt idx="38">
                  <c:v>0.69406646743905409</c:v>
                </c:pt>
                <c:pt idx="39">
                  <c:v>0.68173133755329995</c:v>
                </c:pt>
                <c:pt idx="40">
                  <c:v>0.66540051338797923</c:v>
                </c:pt>
                <c:pt idx="41">
                  <c:v>0.64575692748974689</c:v>
                </c:pt>
                <c:pt idx="42">
                  <c:v>0.66195127688797761</c:v>
                </c:pt>
                <c:pt idx="43">
                  <c:v>0.67641081334719277</c:v>
                </c:pt>
                <c:pt idx="44">
                  <c:v>0.66863659123091479</c:v>
                </c:pt>
                <c:pt idx="45">
                  <c:v>0.6850443730117437</c:v>
                </c:pt>
                <c:pt idx="46">
                  <c:v>0.68539530948198579</c:v>
                </c:pt>
                <c:pt idx="47">
                  <c:v>0.69686628232403569</c:v>
                </c:pt>
                <c:pt idx="48">
                  <c:v>0.70254198665953727</c:v>
                </c:pt>
                <c:pt idx="49">
                  <c:v>0.72711592197882058</c:v>
                </c:pt>
                <c:pt idx="50">
                  <c:v>0.72520157174208644</c:v>
                </c:pt>
                <c:pt idx="51">
                  <c:v>0.73527050718872211</c:v>
                </c:pt>
                <c:pt idx="52">
                  <c:v>0.72806384665716439</c:v>
                </c:pt>
                <c:pt idx="53">
                  <c:v>0.71129374254134636</c:v>
                </c:pt>
                <c:pt idx="54">
                  <c:v>0.71294952560606095</c:v>
                </c:pt>
                <c:pt idx="55">
                  <c:v>0.70462580248673679</c:v>
                </c:pt>
                <c:pt idx="56">
                  <c:v>0.70094093181188777</c:v>
                </c:pt>
                <c:pt idx="57">
                  <c:v>0.68318983649391229</c:v>
                </c:pt>
                <c:pt idx="58">
                  <c:v>0.67956831843547949</c:v>
                </c:pt>
                <c:pt idx="59">
                  <c:v>0.66645481862111211</c:v>
                </c:pt>
                <c:pt idx="60">
                  <c:v>0.664861750884713</c:v>
                </c:pt>
                <c:pt idx="61">
                  <c:v>0.65014791402388994</c:v>
                </c:pt>
                <c:pt idx="62">
                  <c:v>0.65439469537110107</c:v>
                </c:pt>
                <c:pt idx="63">
                  <c:v>0.65781122568789985</c:v>
                </c:pt>
                <c:pt idx="64">
                  <c:v>0.63986971654929947</c:v>
                </c:pt>
                <c:pt idx="65">
                  <c:v>0.64164857154700627</c:v>
                </c:pt>
                <c:pt idx="66">
                  <c:v>0.66395033648521606</c:v>
                </c:pt>
                <c:pt idx="67">
                  <c:v>0.64843598525721124</c:v>
                </c:pt>
                <c:pt idx="68">
                  <c:v>0.65364211473396383</c:v>
                </c:pt>
                <c:pt idx="69">
                  <c:v>0.63187483164324898</c:v>
                </c:pt>
                <c:pt idx="70">
                  <c:v>0.62291034797078371</c:v>
                </c:pt>
                <c:pt idx="71">
                  <c:v>0.63206992839315479</c:v>
                </c:pt>
                <c:pt idx="72">
                  <c:v>0.65830144041882721</c:v>
                </c:pt>
                <c:pt idx="73">
                  <c:v>0.66164131664464809</c:v>
                </c:pt>
                <c:pt idx="74">
                  <c:v>0.65463922212399439</c:v>
                </c:pt>
                <c:pt idx="75">
                  <c:v>0.65377864857056167</c:v>
                </c:pt>
                <c:pt idx="76">
                  <c:v>0.61461861897874104</c:v>
                </c:pt>
                <c:pt idx="77">
                  <c:v>0.61475864724870988</c:v>
                </c:pt>
                <c:pt idx="78">
                  <c:v>0.63338960059471916</c:v>
                </c:pt>
                <c:pt idx="79">
                  <c:v>0.63793506320170223</c:v>
                </c:pt>
                <c:pt idx="80">
                  <c:v>0.63557751745059377</c:v>
                </c:pt>
                <c:pt idx="81">
                  <c:v>0.63595966944874482</c:v>
                </c:pt>
                <c:pt idx="82">
                  <c:v>0.64568121748814289</c:v>
                </c:pt>
                <c:pt idx="83">
                  <c:v>0.64591414112202761</c:v>
                </c:pt>
                <c:pt idx="84">
                  <c:v>0.64179529885120501</c:v>
                </c:pt>
                <c:pt idx="85">
                  <c:v>0.64231013680222071</c:v>
                </c:pt>
                <c:pt idx="86">
                  <c:v>0.64776292715574624</c:v>
                </c:pt>
                <c:pt idx="87">
                  <c:v>0.65498319163542829</c:v>
                </c:pt>
                <c:pt idx="88">
                  <c:v>0.66166813278695635</c:v>
                </c:pt>
                <c:pt idx="89">
                  <c:v>0.66209787324798031</c:v>
                </c:pt>
                <c:pt idx="90">
                  <c:v>0.66234533861070921</c:v>
                </c:pt>
                <c:pt idx="91">
                  <c:v>0.65869064617508022</c:v>
                </c:pt>
                <c:pt idx="92">
                  <c:v>0.66340833705290914</c:v>
                </c:pt>
                <c:pt idx="93">
                  <c:v>0.6690276907663717</c:v>
                </c:pt>
                <c:pt idx="94">
                  <c:v>0.66770663578664524</c:v>
                </c:pt>
                <c:pt idx="95">
                  <c:v>0.67943914238961189</c:v>
                </c:pt>
                <c:pt idx="96">
                  <c:v>0.67257950169544212</c:v>
                </c:pt>
                <c:pt idx="97">
                  <c:v>0.68575088090630787</c:v>
                </c:pt>
                <c:pt idx="98">
                  <c:v>0.70163484237726625</c:v>
                </c:pt>
                <c:pt idx="99">
                  <c:v>0.70404963187007619</c:v>
                </c:pt>
                <c:pt idx="100">
                  <c:v>0.69893764874905029</c:v>
                </c:pt>
                <c:pt idx="101">
                  <c:v>0.68654295786285913</c:v>
                </c:pt>
                <c:pt idx="102">
                  <c:v>0.68905081644691824</c:v>
                </c:pt>
                <c:pt idx="103">
                  <c:v>0.69765018680346724</c:v>
                </c:pt>
                <c:pt idx="104">
                  <c:v>0.71089963759338004</c:v>
                </c:pt>
                <c:pt idx="105">
                  <c:v>0.71224383653534595</c:v>
                </c:pt>
                <c:pt idx="106">
                  <c:v>0.73010937232111817</c:v>
                </c:pt>
                <c:pt idx="107">
                  <c:v>0.73435067155733513</c:v>
                </c:pt>
                <c:pt idx="108">
                  <c:v>0.71106263281251769</c:v>
                </c:pt>
                <c:pt idx="109">
                  <c:v>0.70142114010388223</c:v>
                </c:pt>
                <c:pt idx="110">
                  <c:v>0.70097022014943777</c:v>
                </c:pt>
                <c:pt idx="111">
                  <c:v>0.69792453473536187</c:v>
                </c:pt>
                <c:pt idx="112">
                  <c:v>0.6836994095156036</c:v>
                </c:pt>
                <c:pt idx="113">
                  <c:v>0.67816089567564186</c:v>
                </c:pt>
                <c:pt idx="114">
                  <c:v>0.67694283076731121</c:v>
                </c:pt>
                <c:pt idx="115">
                  <c:v>0.62201104036995369</c:v>
                </c:pt>
                <c:pt idx="116">
                  <c:v>0.62067635475559113</c:v>
                </c:pt>
                <c:pt idx="117">
                  <c:v>0.6186541903462901</c:v>
                </c:pt>
                <c:pt idx="118">
                  <c:v>0.62073612956764224</c:v>
                </c:pt>
                <c:pt idx="119">
                  <c:v>0.63052910475544344</c:v>
                </c:pt>
                <c:pt idx="120">
                  <c:v>0.63070151956005227</c:v>
                </c:pt>
                <c:pt idx="121">
                  <c:v>0.62530389168223721</c:v>
                </c:pt>
                <c:pt idx="122">
                  <c:v>0.63213280575673736</c:v>
                </c:pt>
                <c:pt idx="123">
                  <c:v>0.63182198709189119</c:v>
                </c:pt>
                <c:pt idx="124">
                  <c:v>0.61969418769327889</c:v>
                </c:pt>
                <c:pt idx="125">
                  <c:v>0.6177255294407884</c:v>
                </c:pt>
                <c:pt idx="126">
                  <c:v>0.63325054830730865</c:v>
                </c:pt>
                <c:pt idx="127">
                  <c:v>0.6748741892192176</c:v>
                </c:pt>
                <c:pt idx="128">
                  <c:v>0.66351567578657822</c:v>
                </c:pt>
                <c:pt idx="129">
                  <c:v>0.67337361809329033</c:v>
                </c:pt>
                <c:pt idx="130">
                  <c:v>0.67327218375548326</c:v>
                </c:pt>
                <c:pt idx="131">
                  <c:v>0.63761628132607651</c:v>
                </c:pt>
                <c:pt idx="132">
                  <c:v>0.66540743351647413</c:v>
                </c:pt>
                <c:pt idx="133">
                  <c:v>0.67543561346561254</c:v>
                </c:pt>
                <c:pt idx="134">
                  <c:v>0.70626077559697753</c:v>
                </c:pt>
                <c:pt idx="135">
                  <c:v>0.72104037049771075</c:v>
                </c:pt>
                <c:pt idx="136">
                  <c:v>0.73094331608526653</c:v>
                </c:pt>
                <c:pt idx="137">
                  <c:v>0.74610456650345192</c:v>
                </c:pt>
                <c:pt idx="138">
                  <c:v>0.74254035956898323</c:v>
                </c:pt>
                <c:pt idx="139">
                  <c:v>0.75631939697004213</c:v>
                </c:pt>
                <c:pt idx="140">
                  <c:v>0.74688521526866136</c:v>
                </c:pt>
                <c:pt idx="141">
                  <c:v>0.75906387483579063</c:v>
                </c:pt>
                <c:pt idx="142">
                  <c:v>0.76954904261498114</c:v>
                </c:pt>
                <c:pt idx="143">
                  <c:v>0.75235818958928646</c:v>
                </c:pt>
                <c:pt idx="144">
                  <c:v>0.7788354905680781</c:v>
                </c:pt>
                <c:pt idx="145">
                  <c:v>0.77221512838452733</c:v>
                </c:pt>
                <c:pt idx="146">
                  <c:v>0.77972117148377795</c:v>
                </c:pt>
                <c:pt idx="147">
                  <c:v>0.76408815711673295</c:v>
                </c:pt>
                <c:pt idx="148">
                  <c:v>0.77932928452760042</c:v>
                </c:pt>
                <c:pt idx="149">
                  <c:v>0.7911120644378079</c:v>
                </c:pt>
                <c:pt idx="150">
                  <c:v>0.77764234409511113</c:v>
                </c:pt>
                <c:pt idx="151">
                  <c:v>0.79821803278912218</c:v>
                </c:pt>
                <c:pt idx="152">
                  <c:v>0.78288182177737953</c:v>
                </c:pt>
                <c:pt idx="153">
                  <c:v>0.79344161976194783</c:v>
                </c:pt>
                <c:pt idx="154">
                  <c:v>0.81109325437994773</c:v>
                </c:pt>
                <c:pt idx="155">
                  <c:v>0.80818559246318278</c:v>
                </c:pt>
                <c:pt idx="156">
                  <c:v>0.81848898969938899</c:v>
                </c:pt>
                <c:pt idx="157">
                  <c:v>0.81579240583904733</c:v>
                </c:pt>
                <c:pt idx="158">
                  <c:v>0.81926343358894782</c:v>
                </c:pt>
                <c:pt idx="159">
                  <c:v>0.81545050523687301</c:v>
                </c:pt>
                <c:pt idx="160">
                  <c:v>0.82103732226804238</c:v>
                </c:pt>
                <c:pt idx="161">
                  <c:v>0.7962483725077939</c:v>
                </c:pt>
                <c:pt idx="162">
                  <c:v>0.80040604300247109</c:v>
                </c:pt>
                <c:pt idx="163">
                  <c:v>0.76440146837214606</c:v>
                </c:pt>
                <c:pt idx="164">
                  <c:v>0.73910412568358264</c:v>
                </c:pt>
                <c:pt idx="165">
                  <c:v>0.7181283612568361</c:v>
                </c:pt>
                <c:pt idx="166">
                  <c:v>0.74958922282771712</c:v>
                </c:pt>
                <c:pt idx="167">
                  <c:v>0.71768274398733423</c:v>
                </c:pt>
                <c:pt idx="168">
                  <c:v>0.69271495136629713</c:v>
                </c:pt>
                <c:pt idx="169">
                  <c:v>0.69001123168146072</c:v>
                </c:pt>
                <c:pt idx="170">
                  <c:v>0.68585631516302947</c:v>
                </c:pt>
                <c:pt idx="171">
                  <c:v>0.67600031033964414</c:v>
                </c:pt>
                <c:pt idx="172">
                  <c:v>0.67641058255778252</c:v>
                </c:pt>
                <c:pt idx="173">
                  <c:v>0.68141097635929271</c:v>
                </c:pt>
                <c:pt idx="174">
                  <c:v>0.67865175117111043</c:v>
                </c:pt>
                <c:pt idx="175">
                  <c:v>0.66215806472779692</c:v>
                </c:pt>
                <c:pt idx="176">
                  <c:v>0.6608205969908032</c:v>
                </c:pt>
                <c:pt idx="177">
                  <c:v>0.6532314373189777</c:v>
                </c:pt>
                <c:pt idx="178">
                  <c:v>0.6438766864194323</c:v>
                </c:pt>
                <c:pt idx="179">
                  <c:v>0.64000930666866918</c:v>
                </c:pt>
                <c:pt idx="180">
                  <c:v>0.6555073895608573</c:v>
                </c:pt>
                <c:pt idx="181">
                  <c:v>0.66558135994850387</c:v>
                </c:pt>
                <c:pt idx="182">
                  <c:v>0.6603068412228319</c:v>
                </c:pt>
                <c:pt idx="183">
                  <c:v>0.65511267163868692</c:v>
                </c:pt>
                <c:pt idx="184">
                  <c:v>0.65948347774616389</c:v>
                </c:pt>
                <c:pt idx="185">
                  <c:v>0.6502430593759988</c:v>
                </c:pt>
                <c:pt idx="186">
                  <c:v>0.65499091141707144</c:v>
                </c:pt>
                <c:pt idx="187">
                  <c:v>0.65250361742938712</c:v>
                </c:pt>
                <c:pt idx="188">
                  <c:v>0.65971047848242137</c:v>
                </c:pt>
                <c:pt idx="189">
                  <c:v>0.67582054379507495</c:v>
                </c:pt>
                <c:pt idx="190">
                  <c:v>0.68385290105279772</c:v>
                </c:pt>
                <c:pt idx="191">
                  <c:v>0.69900966992442071</c:v>
                </c:pt>
                <c:pt idx="192">
                  <c:v>0.72024732947086911</c:v>
                </c:pt>
                <c:pt idx="193">
                  <c:v>0.73424557597676143</c:v>
                </c:pt>
                <c:pt idx="194">
                  <c:v>0.76370272699082009</c:v>
                </c:pt>
                <c:pt idx="195">
                  <c:v>0.77168678017560466</c:v>
                </c:pt>
                <c:pt idx="196">
                  <c:v>0.79302179068174616</c:v>
                </c:pt>
                <c:pt idx="197">
                  <c:v>0.81322584531052933</c:v>
                </c:pt>
                <c:pt idx="198">
                  <c:v>0.83157535490730572</c:v>
                </c:pt>
                <c:pt idx="199">
                  <c:v>0.8373579985560432</c:v>
                </c:pt>
                <c:pt idx="200">
                  <c:v>0.83215785863557457</c:v>
                </c:pt>
                <c:pt idx="201">
                  <c:v>0.83667420381666702</c:v>
                </c:pt>
                <c:pt idx="202">
                  <c:v>0.84150427668146044</c:v>
                </c:pt>
                <c:pt idx="203">
                  <c:v>0.83661855846934907</c:v>
                </c:pt>
                <c:pt idx="204">
                  <c:v>0.83900418010043132</c:v>
                </c:pt>
                <c:pt idx="205">
                  <c:v>0.84470658996796344</c:v>
                </c:pt>
                <c:pt idx="206">
                  <c:v>0.85174279233637384</c:v>
                </c:pt>
                <c:pt idx="207">
                  <c:v>0.84789579352984878</c:v>
                </c:pt>
                <c:pt idx="208">
                  <c:v>0.8450320219100993</c:v>
                </c:pt>
                <c:pt idx="209">
                  <c:v>0.84947731006150429</c:v>
                </c:pt>
                <c:pt idx="210">
                  <c:v>0.85211409822039175</c:v>
                </c:pt>
                <c:pt idx="211">
                  <c:v>0.85822836440902828</c:v>
                </c:pt>
                <c:pt idx="212">
                  <c:v>0.86211139905308976</c:v>
                </c:pt>
                <c:pt idx="213">
                  <c:v>0.86978752343824761</c:v>
                </c:pt>
                <c:pt idx="214">
                  <c:v>0.8475145133713996</c:v>
                </c:pt>
                <c:pt idx="215">
                  <c:v>0.85671694525670516</c:v>
                </c:pt>
                <c:pt idx="216">
                  <c:v>0.86817237703266392</c:v>
                </c:pt>
                <c:pt idx="217">
                  <c:v>0.87536685942193837</c:v>
                </c:pt>
                <c:pt idx="218">
                  <c:v>0.88427534674022157</c:v>
                </c:pt>
                <c:pt idx="219">
                  <c:v>0.89434201481919329</c:v>
                </c:pt>
                <c:pt idx="220">
                  <c:v>0.89850303315625901</c:v>
                </c:pt>
                <c:pt idx="221">
                  <c:v>0.90887880507082686</c:v>
                </c:pt>
                <c:pt idx="222">
                  <c:v>0.91149675159172316</c:v>
                </c:pt>
                <c:pt idx="223">
                  <c:v>0.91311655731970665</c:v>
                </c:pt>
                <c:pt idx="224">
                  <c:v>0.9271772244953147</c:v>
                </c:pt>
                <c:pt idx="225">
                  <c:v>0.92823339487057899</c:v>
                </c:pt>
                <c:pt idx="226">
                  <c:v>0.93843909649955737</c:v>
                </c:pt>
                <c:pt idx="227">
                  <c:v>0.96243151842037211</c:v>
                </c:pt>
                <c:pt idx="228">
                  <c:v>0.98224432595041655</c:v>
                </c:pt>
                <c:pt idx="229">
                  <c:v>0.99294207335989304</c:v>
                </c:pt>
                <c:pt idx="230">
                  <c:v>1.0019478426544812</c:v>
                </c:pt>
                <c:pt idx="231">
                  <c:v>1.0110352181936182</c:v>
                </c:pt>
                <c:pt idx="232">
                  <c:v>1.0169071420710583</c:v>
                </c:pt>
                <c:pt idx="233">
                  <c:v>1.0218081558767091</c:v>
                </c:pt>
                <c:pt idx="234">
                  <c:v>1.0217192065436282</c:v>
                </c:pt>
                <c:pt idx="235">
                  <c:v>1.0257118370156963</c:v>
                </c:pt>
                <c:pt idx="236">
                  <c:v>1.0258478608394255</c:v>
                </c:pt>
                <c:pt idx="237">
                  <c:v>1.0219476088879393</c:v>
                </c:pt>
                <c:pt idx="238">
                  <c:v>1.0109169689627913</c:v>
                </c:pt>
                <c:pt idx="239">
                  <c:v>1.0013277563612133</c:v>
                </c:pt>
                <c:pt idx="240">
                  <c:v>0.99156113697047932</c:v>
                </c:pt>
                <c:pt idx="241">
                  <c:v>0.97761969086519029</c:v>
                </c:pt>
                <c:pt idx="242">
                  <c:v>0.97226686243273075</c:v>
                </c:pt>
                <c:pt idx="243">
                  <c:v>0.9545441952320397</c:v>
                </c:pt>
                <c:pt idx="244">
                  <c:v>0.93434160170312008</c:v>
                </c:pt>
                <c:pt idx="245">
                  <c:v>0.91085836355587568</c:v>
                </c:pt>
                <c:pt idx="246">
                  <c:v>0.89142432404848848</c:v>
                </c:pt>
                <c:pt idx="247">
                  <c:v>0.8705257850655479</c:v>
                </c:pt>
                <c:pt idx="248">
                  <c:v>0.85976911400716727</c:v>
                </c:pt>
                <c:pt idx="249">
                  <c:v>0.82721084167951486</c:v>
                </c:pt>
                <c:pt idx="250">
                  <c:v>0.79387968757700678</c:v>
                </c:pt>
                <c:pt idx="251">
                  <c:v>0.78015904961319626</c:v>
                </c:pt>
                <c:pt idx="252">
                  <c:v>0.76845740950180952</c:v>
                </c:pt>
                <c:pt idx="253">
                  <c:v>0.74873426744051264</c:v>
                </c:pt>
                <c:pt idx="254">
                  <c:v>0.74283004547941855</c:v>
                </c:pt>
                <c:pt idx="255">
                  <c:v>0.73210425749685848</c:v>
                </c:pt>
                <c:pt idx="256">
                  <c:v>0.7306421244713287</c:v>
                </c:pt>
                <c:pt idx="257">
                  <c:v>0.73127062901785167</c:v>
                </c:pt>
                <c:pt idx="258">
                  <c:v>0.72825902884660421</c:v>
                </c:pt>
                <c:pt idx="259">
                  <c:v>0.73477805468842572</c:v>
                </c:pt>
                <c:pt idx="260">
                  <c:v>0.74455223113397817</c:v>
                </c:pt>
                <c:pt idx="261">
                  <c:v>0.7458303811926682</c:v>
                </c:pt>
                <c:pt idx="262">
                  <c:v>0.73640024806946336</c:v>
                </c:pt>
                <c:pt idx="263">
                  <c:v>0.73476054191336171</c:v>
                </c:pt>
                <c:pt idx="264">
                  <c:v>0.73056952255151086</c:v>
                </c:pt>
                <c:pt idx="265">
                  <c:v>0.7289560325705341</c:v>
                </c:pt>
                <c:pt idx="266">
                  <c:v>0.72960494627590189</c:v>
                </c:pt>
                <c:pt idx="267">
                  <c:v>0.72801981054949594</c:v>
                </c:pt>
                <c:pt idx="268">
                  <c:v>0.7251928452567914</c:v>
                </c:pt>
                <c:pt idx="269">
                  <c:v>0.71966737935205838</c:v>
                </c:pt>
                <c:pt idx="270">
                  <c:v>0.71541356395208044</c:v>
                </c:pt>
                <c:pt idx="271">
                  <c:v>0.71407221950697763</c:v>
                </c:pt>
                <c:pt idx="272">
                  <c:v>0.71279442646434776</c:v>
                </c:pt>
                <c:pt idx="273">
                  <c:v>0.71025022174078256</c:v>
                </c:pt>
              </c:numCache>
            </c:numRef>
          </c:val>
          <c:smooth val="0"/>
          <c:extLst>
            <c:ext xmlns:c16="http://schemas.microsoft.com/office/drawing/2014/chart" uri="{C3380CC4-5D6E-409C-BE32-E72D297353CC}">
              <c16:uniqueId val="{00000000-49EB-41B1-9360-1D8B81F0F312}"/>
            </c:ext>
          </c:extLst>
        </c:ser>
        <c:ser>
          <c:idx val="2"/>
          <c:order val="1"/>
          <c:tx>
            <c:strRef>
              <c:f>'Chrt PGBetas - Water'!$B$62</c:f>
              <c:strCache>
                <c:ptCount val="1"/>
                <c:pt idx="0">
                  <c:v>Gas</c:v>
                </c:pt>
              </c:strCache>
            </c:strRef>
          </c:tx>
          <c:spPr>
            <a:ln w="28575" cap="rnd">
              <a:solidFill>
                <a:schemeClr val="accent2"/>
              </a:solidFill>
              <a:round/>
            </a:ln>
            <a:effectLst/>
          </c:spPr>
          <c:marker>
            <c:symbol val="none"/>
          </c:marker>
          <c:cat>
            <c:numRef>
              <c:f>'Chrt PGBetas - Water'!$P$7:$KC$7</c:f>
              <c:numCache>
                <c:formatCode>mm/dd/yyyy</c:formatCode>
                <c:ptCount val="274"/>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pt idx="131">
                  <c:v>44747</c:v>
                </c:pt>
                <c:pt idx="132">
                  <c:v>44754</c:v>
                </c:pt>
                <c:pt idx="133">
                  <c:v>44761</c:v>
                </c:pt>
                <c:pt idx="134">
                  <c:v>44768</c:v>
                </c:pt>
                <c:pt idx="135">
                  <c:v>44775</c:v>
                </c:pt>
                <c:pt idx="136">
                  <c:v>44782</c:v>
                </c:pt>
                <c:pt idx="137">
                  <c:v>44789</c:v>
                </c:pt>
                <c:pt idx="138">
                  <c:v>44796</c:v>
                </c:pt>
                <c:pt idx="139">
                  <c:v>44803</c:v>
                </c:pt>
                <c:pt idx="140">
                  <c:v>44810</c:v>
                </c:pt>
                <c:pt idx="141">
                  <c:v>44817</c:v>
                </c:pt>
                <c:pt idx="142">
                  <c:v>44824</c:v>
                </c:pt>
                <c:pt idx="143">
                  <c:v>44831</c:v>
                </c:pt>
                <c:pt idx="144">
                  <c:v>44838</c:v>
                </c:pt>
                <c:pt idx="145">
                  <c:v>44845</c:v>
                </c:pt>
                <c:pt idx="146">
                  <c:v>44852</c:v>
                </c:pt>
                <c:pt idx="147">
                  <c:v>44859</c:v>
                </c:pt>
                <c:pt idx="148">
                  <c:v>44866</c:v>
                </c:pt>
                <c:pt idx="149">
                  <c:v>44873</c:v>
                </c:pt>
                <c:pt idx="150">
                  <c:v>44880</c:v>
                </c:pt>
                <c:pt idx="151">
                  <c:v>44887</c:v>
                </c:pt>
                <c:pt idx="152">
                  <c:v>44894</c:v>
                </c:pt>
                <c:pt idx="153">
                  <c:v>44901</c:v>
                </c:pt>
                <c:pt idx="154">
                  <c:v>44908</c:v>
                </c:pt>
                <c:pt idx="155">
                  <c:v>44915</c:v>
                </c:pt>
                <c:pt idx="156">
                  <c:v>44922</c:v>
                </c:pt>
                <c:pt idx="157">
                  <c:v>44929</c:v>
                </c:pt>
                <c:pt idx="158">
                  <c:v>44936</c:v>
                </c:pt>
                <c:pt idx="159">
                  <c:v>44943</c:v>
                </c:pt>
                <c:pt idx="160">
                  <c:v>44950</c:v>
                </c:pt>
                <c:pt idx="161">
                  <c:v>44957</c:v>
                </c:pt>
                <c:pt idx="162">
                  <c:v>44964</c:v>
                </c:pt>
                <c:pt idx="163">
                  <c:v>44971</c:v>
                </c:pt>
                <c:pt idx="164">
                  <c:v>44978</c:v>
                </c:pt>
                <c:pt idx="165">
                  <c:v>44985</c:v>
                </c:pt>
                <c:pt idx="166">
                  <c:v>44992</c:v>
                </c:pt>
                <c:pt idx="167">
                  <c:v>44999</c:v>
                </c:pt>
                <c:pt idx="168">
                  <c:v>45006</c:v>
                </c:pt>
                <c:pt idx="169">
                  <c:v>45013</c:v>
                </c:pt>
                <c:pt idx="170">
                  <c:v>45020</c:v>
                </c:pt>
                <c:pt idx="171">
                  <c:v>45027</c:v>
                </c:pt>
                <c:pt idx="172">
                  <c:v>45034</c:v>
                </c:pt>
                <c:pt idx="173">
                  <c:v>45041</c:v>
                </c:pt>
                <c:pt idx="174">
                  <c:v>45048</c:v>
                </c:pt>
                <c:pt idx="175">
                  <c:v>45055</c:v>
                </c:pt>
                <c:pt idx="176">
                  <c:v>45062</c:v>
                </c:pt>
                <c:pt idx="177">
                  <c:v>45069</c:v>
                </c:pt>
                <c:pt idx="178">
                  <c:v>45076</c:v>
                </c:pt>
                <c:pt idx="179">
                  <c:v>45083</c:v>
                </c:pt>
                <c:pt idx="180">
                  <c:v>45090</c:v>
                </c:pt>
                <c:pt idx="181">
                  <c:v>45097</c:v>
                </c:pt>
                <c:pt idx="182">
                  <c:v>45104</c:v>
                </c:pt>
                <c:pt idx="183">
                  <c:v>45111</c:v>
                </c:pt>
                <c:pt idx="184">
                  <c:v>45118</c:v>
                </c:pt>
                <c:pt idx="185">
                  <c:v>45125</c:v>
                </c:pt>
                <c:pt idx="186">
                  <c:v>45132</c:v>
                </c:pt>
                <c:pt idx="187">
                  <c:v>45139</c:v>
                </c:pt>
                <c:pt idx="188">
                  <c:v>45146</c:v>
                </c:pt>
                <c:pt idx="189">
                  <c:v>45153</c:v>
                </c:pt>
                <c:pt idx="190">
                  <c:v>45160</c:v>
                </c:pt>
                <c:pt idx="191">
                  <c:v>45167</c:v>
                </c:pt>
                <c:pt idx="192">
                  <c:v>45174</c:v>
                </c:pt>
                <c:pt idx="193">
                  <c:v>45181</c:v>
                </c:pt>
                <c:pt idx="194">
                  <c:v>45188</c:v>
                </c:pt>
                <c:pt idx="195">
                  <c:v>45195</c:v>
                </c:pt>
                <c:pt idx="196">
                  <c:v>45202</c:v>
                </c:pt>
                <c:pt idx="197">
                  <c:v>45209</c:v>
                </c:pt>
                <c:pt idx="198">
                  <c:v>45216</c:v>
                </c:pt>
                <c:pt idx="199">
                  <c:v>45223</c:v>
                </c:pt>
                <c:pt idx="200">
                  <c:v>45230</c:v>
                </c:pt>
                <c:pt idx="201">
                  <c:v>45237</c:v>
                </c:pt>
                <c:pt idx="202">
                  <c:v>45244</c:v>
                </c:pt>
                <c:pt idx="203">
                  <c:v>45251</c:v>
                </c:pt>
                <c:pt idx="204">
                  <c:v>45258</c:v>
                </c:pt>
                <c:pt idx="205">
                  <c:v>45265</c:v>
                </c:pt>
                <c:pt idx="206">
                  <c:v>45272</c:v>
                </c:pt>
                <c:pt idx="207">
                  <c:v>45279</c:v>
                </c:pt>
                <c:pt idx="208">
                  <c:v>45286</c:v>
                </c:pt>
                <c:pt idx="209">
                  <c:v>45293</c:v>
                </c:pt>
                <c:pt idx="210">
                  <c:v>45300</c:v>
                </c:pt>
                <c:pt idx="211">
                  <c:v>45307</c:v>
                </c:pt>
                <c:pt idx="212">
                  <c:v>45314</c:v>
                </c:pt>
                <c:pt idx="213">
                  <c:v>45321</c:v>
                </c:pt>
                <c:pt idx="214">
                  <c:v>45328</c:v>
                </c:pt>
                <c:pt idx="215">
                  <c:v>45335</c:v>
                </c:pt>
                <c:pt idx="216">
                  <c:v>45342</c:v>
                </c:pt>
                <c:pt idx="217">
                  <c:v>45349</c:v>
                </c:pt>
                <c:pt idx="218">
                  <c:v>45356</c:v>
                </c:pt>
                <c:pt idx="219">
                  <c:v>45363</c:v>
                </c:pt>
                <c:pt idx="220">
                  <c:v>45370</c:v>
                </c:pt>
                <c:pt idx="221">
                  <c:v>45377</c:v>
                </c:pt>
                <c:pt idx="222">
                  <c:v>45384</c:v>
                </c:pt>
                <c:pt idx="223">
                  <c:v>45391</c:v>
                </c:pt>
                <c:pt idx="224">
                  <c:v>45398</c:v>
                </c:pt>
                <c:pt idx="225">
                  <c:v>45405</c:v>
                </c:pt>
                <c:pt idx="226">
                  <c:v>45412</c:v>
                </c:pt>
                <c:pt idx="227">
                  <c:v>45419</c:v>
                </c:pt>
                <c:pt idx="228">
                  <c:v>45426</c:v>
                </c:pt>
                <c:pt idx="229">
                  <c:v>45433</c:v>
                </c:pt>
                <c:pt idx="230">
                  <c:v>45440</c:v>
                </c:pt>
                <c:pt idx="231">
                  <c:v>45447</c:v>
                </c:pt>
                <c:pt idx="232">
                  <c:v>45454</c:v>
                </c:pt>
                <c:pt idx="233">
                  <c:v>45461</c:v>
                </c:pt>
                <c:pt idx="234">
                  <c:v>45468</c:v>
                </c:pt>
                <c:pt idx="235">
                  <c:v>45475</c:v>
                </c:pt>
                <c:pt idx="236">
                  <c:v>45482</c:v>
                </c:pt>
                <c:pt idx="237">
                  <c:v>45489</c:v>
                </c:pt>
                <c:pt idx="238">
                  <c:v>45496</c:v>
                </c:pt>
                <c:pt idx="239">
                  <c:v>45503</c:v>
                </c:pt>
                <c:pt idx="240">
                  <c:v>45510</c:v>
                </c:pt>
                <c:pt idx="241">
                  <c:v>45517</c:v>
                </c:pt>
                <c:pt idx="242">
                  <c:v>45524</c:v>
                </c:pt>
                <c:pt idx="243">
                  <c:v>45531</c:v>
                </c:pt>
                <c:pt idx="244">
                  <c:v>45538</c:v>
                </c:pt>
                <c:pt idx="245">
                  <c:v>45545</c:v>
                </c:pt>
                <c:pt idx="246">
                  <c:v>45552</c:v>
                </c:pt>
                <c:pt idx="247">
                  <c:v>45559</c:v>
                </c:pt>
                <c:pt idx="248">
                  <c:v>45566</c:v>
                </c:pt>
                <c:pt idx="249">
                  <c:v>45573</c:v>
                </c:pt>
                <c:pt idx="250">
                  <c:v>45580</c:v>
                </c:pt>
                <c:pt idx="251">
                  <c:v>45587</c:v>
                </c:pt>
                <c:pt idx="252">
                  <c:v>45594</c:v>
                </c:pt>
                <c:pt idx="253">
                  <c:v>45601</c:v>
                </c:pt>
                <c:pt idx="254">
                  <c:v>45608</c:v>
                </c:pt>
                <c:pt idx="255">
                  <c:v>45615</c:v>
                </c:pt>
                <c:pt idx="256">
                  <c:v>45622</c:v>
                </c:pt>
                <c:pt idx="257">
                  <c:v>45629</c:v>
                </c:pt>
                <c:pt idx="258">
                  <c:v>45636</c:v>
                </c:pt>
                <c:pt idx="259">
                  <c:v>45643</c:v>
                </c:pt>
                <c:pt idx="260">
                  <c:v>45650</c:v>
                </c:pt>
                <c:pt idx="261">
                  <c:v>45657</c:v>
                </c:pt>
                <c:pt idx="262">
                  <c:v>45664</c:v>
                </c:pt>
                <c:pt idx="263">
                  <c:v>45671</c:v>
                </c:pt>
                <c:pt idx="264">
                  <c:v>45678</c:v>
                </c:pt>
                <c:pt idx="265">
                  <c:v>45685</c:v>
                </c:pt>
                <c:pt idx="266">
                  <c:v>45692</c:v>
                </c:pt>
                <c:pt idx="267">
                  <c:v>45699</c:v>
                </c:pt>
                <c:pt idx="268">
                  <c:v>45706</c:v>
                </c:pt>
                <c:pt idx="269">
                  <c:v>45713</c:v>
                </c:pt>
                <c:pt idx="270">
                  <c:v>45720</c:v>
                </c:pt>
                <c:pt idx="271">
                  <c:v>45727</c:v>
                </c:pt>
                <c:pt idx="272">
                  <c:v>45734</c:v>
                </c:pt>
                <c:pt idx="273">
                  <c:v>45741</c:v>
                </c:pt>
              </c:numCache>
            </c:numRef>
          </c:cat>
          <c:val>
            <c:numRef>
              <c:f>'Chrt PGBetas - Water'!$P$62:$KC$62</c:f>
              <c:numCache>
                <c:formatCode>0.0000</c:formatCode>
                <c:ptCount val="274"/>
                <c:pt idx="0">
                  <c:v>0.82514512696134446</c:v>
                </c:pt>
                <c:pt idx="1">
                  <c:v>0.83066945118633551</c:v>
                </c:pt>
                <c:pt idx="2">
                  <c:v>0.83518337850920088</c:v>
                </c:pt>
                <c:pt idx="3">
                  <c:v>0.84763633335257127</c:v>
                </c:pt>
                <c:pt idx="4">
                  <c:v>0.82940370387089091</c:v>
                </c:pt>
                <c:pt idx="5">
                  <c:v>0.81493201250841862</c:v>
                </c:pt>
                <c:pt idx="6">
                  <c:v>0.81950453885670038</c:v>
                </c:pt>
                <c:pt idx="7">
                  <c:v>0.81957155769898016</c:v>
                </c:pt>
                <c:pt idx="8">
                  <c:v>0.80323018183216255</c:v>
                </c:pt>
                <c:pt idx="9">
                  <c:v>0.80907777081610566</c:v>
                </c:pt>
                <c:pt idx="10">
                  <c:v>0.80031821243023904</c:v>
                </c:pt>
                <c:pt idx="11">
                  <c:v>0.76163264677983289</c:v>
                </c:pt>
                <c:pt idx="12">
                  <c:v>0.74088470396693029</c:v>
                </c:pt>
                <c:pt idx="13">
                  <c:v>0.70305255998201144</c:v>
                </c:pt>
                <c:pt idx="14">
                  <c:v>0.63478399597475355</c:v>
                </c:pt>
                <c:pt idx="15">
                  <c:v>0.62606494369363264</c:v>
                </c:pt>
                <c:pt idx="16">
                  <c:v>0.55119563667862004</c:v>
                </c:pt>
                <c:pt idx="17">
                  <c:v>0.57238164277135184</c:v>
                </c:pt>
                <c:pt idx="18">
                  <c:v>0.62009649597065475</c:v>
                </c:pt>
                <c:pt idx="19">
                  <c:v>0.62957190012775754</c:v>
                </c:pt>
                <c:pt idx="20">
                  <c:v>0.63737211972343266</c:v>
                </c:pt>
                <c:pt idx="21">
                  <c:v>0.64629037911341958</c:v>
                </c:pt>
                <c:pt idx="22">
                  <c:v>0.65778620207360672</c:v>
                </c:pt>
                <c:pt idx="23">
                  <c:v>0.63899257958482014</c:v>
                </c:pt>
                <c:pt idx="24">
                  <c:v>0.5944153782428373</c:v>
                </c:pt>
                <c:pt idx="25">
                  <c:v>0.61270904469658682</c:v>
                </c:pt>
                <c:pt idx="26">
                  <c:v>0.61753718073000041</c:v>
                </c:pt>
                <c:pt idx="27">
                  <c:v>0.5996675010107595</c:v>
                </c:pt>
                <c:pt idx="28">
                  <c:v>0.57630930380268253</c:v>
                </c:pt>
                <c:pt idx="29">
                  <c:v>0.58315030586941941</c:v>
                </c:pt>
                <c:pt idx="30">
                  <c:v>0.55918585401216947</c:v>
                </c:pt>
                <c:pt idx="31">
                  <c:v>0.56375880051574445</c:v>
                </c:pt>
                <c:pt idx="32">
                  <c:v>0.55879908996543681</c:v>
                </c:pt>
                <c:pt idx="33">
                  <c:v>0.565428427507492</c:v>
                </c:pt>
                <c:pt idx="34">
                  <c:v>0.57819510993841561</c:v>
                </c:pt>
                <c:pt idx="35">
                  <c:v>0.58440606067723111</c:v>
                </c:pt>
                <c:pt idx="36">
                  <c:v>0.59001863168086421</c:v>
                </c:pt>
                <c:pt idx="37">
                  <c:v>0.57880933950938873</c:v>
                </c:pt>
                <c:pt idx="38">
                  <c:v>0.57748509994493713</c:v>
                </c:pt>
                <c:pt idx="39">
                  <c:v>0.59483744169032282</c:v>
                </c:pt>
                <c:pt idx="40">
                  <c:v>0.53374140349888388</c:v>
                </c:pt>
                <c:pt idx="41">
                  <c:v>0.475851301385527</c:v>
                </c:pt>
                <c:pt idx="42">
                  <c:v>0.47227374917152687</c:v>
                </c:pt>
                <c:pt idx="43">
                  <c:v>0.50870533004825091</c:v>
                </c:pt>
                <c:pt idx="44">
                  <c:v>0.52354499582155689</c:v>
                </c:pt>
                <c:pt idx="45">
                  <c:v>0.57573655310954153</c:v>
                </c:pt>
                <c:pt idx="46">
                  <c:v>0.59322101731810528</c:v>
                </c:pt>
                <c:pt idx="47">
                  <c:v>0.61804262646990915</c:v>
                </c:pt>
                <c:pt idx="48">
                  <c:v>0.63138271823383152</c:v>
                </c:pt>
                <c:pt idx="49">
                  <c:v>0.65596150986528257</c:v>
                </c:pt>
                <c:pt idx="50">
                  <c:v>0.65561265899011212</c:v>
                </c:pt>
                <c:pt idx="51">
                  <c:v>0.65398237695785644</c:v>
                </c:pt>
                <c:pt idx="52">
                  <c:v>0.66140129416093463</c:v>
                </c:pt>
                <c:pt idx="53">
                  <c:v>0.65759860389097424</c:v>
                </c:pt>
                <c:pt idx="54">
                  <c:v>0.59351840945015111</c:v>
                </c:pt>
                <c:pt idx="55">
                  <c:v>0.59307032356525391</c:v>
                </c:pt>
                <c:pt idx="56">
                  <c:v>0.61147893840103873</c:v>
                </c:pt>
                <c:pt idx="57">
                  <c:v>0.56541089956312018</c:v>
                </c:pt>
                <c:pt idx="58">
                  <c:v>0.54639888774972423</c:v>
                </c:pt>
                <c:pt idx="59">
                  <c:v>0.52309872684111103</c:v>
                </c:pt>
                <c:pt idx="60">
                  <c:v>0.54064809150753668</c:v>
                </c:pt>
                <c:pt idx="61">
                  <c:v>0.48020265392018224</c:v>
                </c:pt>
                <c:pt idx="62">
                  <c:v>0.4777528316495438</c:v>
                </c:pt>
                <c:pt idx="63">
                  <c:v>0.49806083897052511</c:v>
                </c:pt>
                <c:pt idx="64">
                  <c:v>0.51520843651110781</c:v>
                </c:pt>
                <c:pt idx="65">
                  <c:v>0.54207748202760409</c:v>
                </c:pt>
                <c:pt idx="66">
                  <c:v>0.56292348688272142</c:v>
                </c:pt>
                <c:pt idx="67">
                  <c:v>0.59239401268843617</c:v>
                </c:pt>
                <c:pt idx="68">
                  <c:v>0.5931630305948884</c:v>
                </c:pt>
                <c:pt idx="69">
                  <c:v>0.60072735852792092</c:v>
                </c:pt>
                <c:pt idx="70">
                  <c:v>0.61412806608320036</c:v>
                </c:pt>
                <c:pt idx="71">
                  <c:v>0.62086886942364339</c:v>
                </c:pt>
                <c:pt idx="72">
                  <c:v>0.64162314089160322</c:v>
                </c:pt>
                <c:pt idx="73">
                  <c:v>0.63484127168840565</c:v>
                </c:pt>
                <c:pt idx="74">
                  <c:v>0.64733950525308015</c:v>
                </c:pt>
                <c:pt idx="75">
                  <c:v>0.66087962233356878</c:v>
                </c:pt>
                <c:pt idx="76">
                  <c:v>0.64780264231809881</c:v>
                </c:pt>
                <c:pt idx="77">
                  <c:v>0.6401812115467902</c:v>
                </c:pt>
                <c:pt idx="78">
                  <c:v>0.62509396037441189</c:v>
                </c:pt>
                <c:pt idx="79">
                  <c:v>0.61444919710395784</c:v>
                </c:pt>
                <c:pt idx="80">
                  <c:v>0.60517594472016578</c:v>
                </c:pt>
                <c:pt idx="81">
                  <c:v>0.59652562338604587</c:v>
                </c:pt>
                <c:pt idx="82">
                  <c:v>0.57281389822882556</c:v>
                </c:pt>
                <c:pt idx="83">
                  <c:v>0.55994615316291285</c:v>
                </c:pt>
                <c:pt idx="84">
                  <c:v>0.54681005261830617</c:v>
                </c:pt>
                <c:pt idx="85">
                  <c:v>0.55107297767061525</c:v>
                </c:pt>
                <c:pt idx="86">
                  <c:v>0.55138420489099216</c:v>
                </c:pt>
                <c:pt idx="87">
                  <c:v>0.55696359449385768</c:v>
                </c:pt>
                <c:pt idx="88">
                  <c:v>0.5721110090245376</c:v>
                </c:pt>
                <c:pt idx="89">
                  <c:v>0.58362003597848422</c:v>
                </c:pt>
                <c:pt idx="90">
                  <c:v>0.58905325857266477</c:v>
                </c:pt>
                <c:pt idx="91">
                  <c:v>0.58858849429143778</c:v>
                </c:pt>
                <c:pt idx="92">
                  <c:v>0.60230061085468667</c:v>
                </c:pt>
                <c:pt idx="93">
                  <c:v>0.63318185117628734</c:v>
                </c:pt>
                <c:pt idx="94">
                  <c:v>0.63229145210960536</c:v>
                </c:pt>
                <c:pt idx="95">
                  <c:v>0.63464779251945358</c:v>
                </c:pt>
                <c:pt idx="96">
                  <c:v>0.63762863898983424</c:v>
                </c:pt>
                <c:pt idx="97">
                  <c:v>0.64962843508256773</c:v>
                </c:pt>
                <c:pt idx="98">
                  <c:v>0.64625004508167849</c:v>
                </c:pt>
                <c:pt idx="99">
                  <c:v>0.63070114607565098</c:v>
                </c:pt>
                <c:pt idx="100">
                  <c:v>0.61244438606423768</c:v>
                </c:pt>
                <c:pt idx="101">
                  <c:v>0.61593113378663189</c:v>
                </c:pt>
                <c:pt idx="102">
                  <c:v>0.60480904821998926</c:v>
                </c:pt>
                <c:pt idx="103">
                  <c:v>0.60028868618516984</c:v>
                </c:pt>
                <c:pt idx="104">
                  <c:v>0.59418438202459845</c:v>
                </c:pt>
                <c:pt idx="105">
                  <c:v>0.58375736439311199</c:v>
                </c:pt>
                <c:pt idx="106">
                  <c:v>0.59282253915493388</c:v>
                </c:pt>
                <c:pt idx="107">
                  <c:v>0.59956186548551327</c:v>
                </c:pt>
                <c:pt idx="108">
                  <c:v>0.5833008174693175</c:v>
                </c:pt>
                <c:pt idx="109">
                  <c:v>0.56783641063989809</c:v>
                </c:pt>
                <c:pt idx="110">
                  <c:v>0.52030365850147586</c:v>
                </c:pt>
                <c:pt idx="111">
                  <c:v>0.51297109765602222</c:v>
                </c:pt>
                <c:pt idx="112">
                  <c:v>0.49860590919852182</c:v>
                </c:pt>
                <c:pt idx="113">
                  <c:v>0.49262012427165902</c:v>
                </c:pt>
                <c:pt idx="114">
                  <c:v>0.48398325825091765</c:v>
                </c:pt>
                <c:pt idx="115">
                  <c:v>0.46715407346538557</c:v>
                </c:pt>
                <c:pt idx="116">
                  <c:v>0.4477942935899254</c:v>
                </c:pt>
                <c:pt idx="117">
                  <c:v>0.44056054859628341</c:v>
                </c:pt>
                <c:pt idx="118">
                  <c:v>0.43192326026256872</c:v>
                </c:pt>
                <c:pt idx="119">
                  <c:v>0.41280700169990237</c:v>
                </c:pt>
                <c:pt idx="120">
                  <c:v>0.40630536397403039</c:v>
                </c:pt>
                <c:pt idx="121">
                  <c:v>0.39066865759097569</c:v>
                </c:pt>
                <c:pt idx="122">
                  <c:v>0.40416709127523209</c:v>
                </c:pt>
                <c:pt idx="123">
                  <c:v>0.42270581763028026</c:v>
                </c:pt>
                <c:pt idx="124">
                  <c:v>0.42998333500110625</c:v>
                </c:pt>
                <c:pt idx="125">
                  <c:v>0.44492285815849247</c:v>
                </c:pt>
                <c:pt idx="126">
                  <c:v>0.45741361256620489</c:v>
                </c:pt>
                <c:pt idx="127">
                  <c:v>0.481871873242675</c:v>
                </c:pt>
                <c:pt idx="128">
                  <c:v>0.46834489329401974</c:v>
                </c:pt>
                <c:pt idx="129">
                  <c:v>0.47277742661625416</c:v>
                </c:pt>
                <c:pt idx="130">
                  <c:v>0.47861844475596282</c:v>
                </c:pt>
                <c:pt idx="131">
                  <c:v>0.45031418095900405</c:v>
                </c:pt>
                <c:pt idx="132">
                  <c:v>0.43933505395025502</c:v>
                </c:pt>
                <c:pt idx="133">
                  <c:v>0.46045905265858844</c:v>
                </c:pt>
                <c:pt idx="134">
                  <c:v>0.44243220149466839</c:v>
                </c:pt>
                <c:pt idx="135">
                  <c:v>0.44756438117028996</c:v>
                </c:pt>
                <c:pt idx="136">
                  <c:v>0.44856180262233952</c:v>
                </c:pt>
                <c:pt idx="137">
                  <c:v>0.48165976815184519</c:v>
                </c:pt>
                <c:pt idx="138">
                  <c:v>0.46485635176511392</c:v>
                </c:pt>
                <c:pt idx="139">
                  <c:v>0.49026385490383673</c:v>
                </c:pt>
                <c:pt idx="140">
                  <c:v>0.48456572073234805</c:v>
                </c:pt>
                <c:pt idx="141">
                  <c:v>0.46685232175419322</c:v>
                </c:pt>
                <c:pt idx="142">
                  <c:v>0.46887368576409888</c:v>
                </c:pt>
                <c:pt idx="143">
                  <c:v>0.47928528219824085</c:v>
                </c:pt>
                <c:pt idx="144">
                  <c:v>0.48635857886130407</c:v>
                </c:pt>
                <c:pt idx="145">
                  <c:v>0.51580026577609772</c:v>
                </c:pt>
                <c:pt idx="146">
                  <c:v>0.52305493244565893</c:v>
                </c:pt>
                <c:pt idx="147">
                  <c:v>0.55851998576444539</c:v>
                </c:pt>
                <c:pt idx="148">
                  <c:v>0.59089965701506841</c:v>
                </c:pt>
                <c:pt idx="149">
                  <c:v>0.61591724890165067</c:v>
                </c:pt>
                <c:pt idx="150">
                  <c:v>0.58467343891183066</c:v>
                </c:pt>
                <c:pt idx="151">
                  <c:v>0.60574338208864953</c:v>
                </c:pt>
                <c:pt idx="152">
                  <c:v>0.59044059944454463</c:v>
                </c:pt>
                <c:pt idx="153">
                  <c:v>0.60538482295930374</c:v>
                </c:pt>
                <c:pt idx="154">
                  <c:v>0.61944843311347875</c:v>
                </c:pt>
                <c:pt idx="155">
                  <c:v>0.59937033796396444</c:v>
                </c:pt>
                <c:pt idx="156">
                  <c:v>0.57177296242545317</c:v>
                </c:pt>
                <c:pt idx="157">
                  <c:v>0.56949634371265645</c:v>
                </c:pt>
                <c:pt idx="158">
                  <c:v>0.56818830312822499</c:v>
                </c:pt>
                <c:pt idx="159">
                  <c:v>0.57342347799959614</c:v>
                </c:pt>
                <c:pt idx="160">
                  <c:v>0.52190445806037611</c:v>
                </c:pt>
                <c:pt idx="161">
                  <c:v>0.5298359624760719</c:v>
                </c:pt>
                <c:pt idx="162">
                  <c:v>0.55740193136762128</c:v>
                </c:pt>
                <c:pt idx="163">
                  <c:v>0.5604325793825442</c:v>
                </c:pt>
                <c:pt idx="164">
                  <c:v>0.58605544779706253</c:v>
                </c:pt>
                <c:pt idx="165">
                  <c:v>0.61601985453856734</c:v>
                </c:pt>
                <c:pt idx="166">
                  <c:v>0.60897351898867325</c:v>
                </c:pt>
                <c:pt idx="167">
                  <c:v>0.59246534140825913</c:v>
                </c:pt>
                <c:pt idx="168">
                  <c:v>0.59440150462713048</c:v>
                </c:pt>
                <c:pt idx="169">
                  <c:v>0.62059245805721808</c:v>
                </c:pt>
                <c:pt idx="170">
                  <c:v>0.63743985571203099</c:v>
                </c:pt>
                <c:pt idx="171">
                  <c:v>0.65192551376009722</c:v>
                </c:pt>
                <c:pt idx="172">
                  <c:v>0.66240472161509723</c:v>
                </c:pt>
                <c:pt idx="173">
                  <c:v>0.68432163271163204</c:v>
                </c:pt>
                <c:pt idx="174">
                  <c:v>0.69800608364773487</c:v>
                </c:pt>
                <c:pt idx="175">
                  <c:v>0.69724027316761572</c:v>
                </c:pt>
                <c:pt idx="176">
                  <c:v>0.7022367905659942</c:v>
                </c:pt>
                <c:pt idx="177">
                  <c:v>0.69240544274038496</c:v>
                </c:pt>
                <c:pt idx="178">
                  <c:v>0.68148692272828315</c:v>
                </c:pt>
                <c:pt idx="179">
                  <c:v>0.67802572083658119</c:v>
                </c:pt>
                <c:pt idx="180">
                  <c:v>0.69705384793168024</c:v>
                </c:pt>
                <c:pt idx="181">
                  <c:v>0.70454624973907898</c:v>
                </c:pt>
                <c:pt idx="182">
                  <c:v>0.70455668251861914</c:v>
                </c:pt>
                <c:pt idx="183">
                  <c:v>0.69984646422398689</c:v>
                </c:pt>
                <c:pt idx="184">
                  <c:v>0.69937516964991708</c:v>
                </c:pt>
                <c:pt idx="185">
                  <c:v>0.68975017933196003</c:v>
                </c:pt>
                <c:pt idx="186">
                  <c:v>0.69322815504874813</c:v>
                </c:pt>
                <c:pt idx="187">
                  <c:v>0.68631839018103002</c:v>
                </c:pt>
                <c:pt idx="188">
                  <c:v>0.67576064478210351</c:v>
                </c:pt>
                <c:pt idx="189">
                  <c:v>0.67992435465547307</c:v>
                </c:pt>
                <c:pt idx="190">
                  <c:v>0.69118348465086354</c:v>
                </c:pt>
                <c:pt idx="191">
                  <c:v>0.71167891996719945</c:v>
                </c:pt>
                <c:pt idx="192">
                  <c:v>0.74093679788932454</c:v>
                </c:pt>
                <c:pt idx="193">
                  <c:v>0.7688041404683934</c:v>
                </c:pt>
                <c:pt idx="194">
                  <c:v>0.79873616945569981</c:v>
                </c:pt>
                <c:pt idx="195">
                  <c:v>0.82796329340485131</c:v>
                </c:pt>
                <c:pt idx="196">
                  <c:v>0.84341922587854024</c:v>
                </c:pt>
                <c:pt idx="197">
                  <c:v>0.86556684021178976</c:v>
                </c:pt>
                <c:pt idx="198">
                  <c:v>0.86915594706414245</c:v>
                </c:pt>
                <c:pt idx="199">
                  <c:v>0.82640198147637867</c:v>
                </c:pt>
                <c:pt idx="200">
                  <c:v>0.84134280748410029</c:v>
                </c:pt>
                <c:pt idx="201">
                  <c:v>0.8615678268448288</c:v>
                </c:pt>
                <c:pt idx="202">
                  <c:v>0.88046991196572155</c:v>
                </c:pt>
                <c:pt idx="203">
                  <c:v>0.89993314118907508</c:v>
                </c:pt>
                <c:pt idx="204">
                  <c:v>0.91289507873333231</c:v>
                </c:pt>
                <c:pt idx="205">
                  <c:v>0.91647150450341686</c:v>
                </c:pt>
                <c:pt idx="206">
                  <c:v>0.91943644823054904</c:v>
                </c:pt>
                <c:pt idx="207">
                  <c:v>0.93038263129630505</c:v>
                </c:pt>
                <c:pt idx="208">
                  <c:v>0.93114429803590826</c:v>
                </c:pt>
                <c:pt idx="209">
                  <c:v>0.93973050975862094</c:v>
                </c:pt>
                <c:pt idx="210">
                  <c:v>0.94358813374557016</c:v>
                </c:pt>
                <c:pt idx="211">
                  <c:v>0.96200691646123815</c:v>
                </c:pt>
                <c:pt idx="212">
                  <c:v>0.98146615203487575</c:v>
                </c:pt>
                <c:pt idx="213">
                  <c:v>0.98471466166140309</c:v>
                </c:pt>
                <c:pt idx="214">
                  <c:v>0.9659774622080709</c:v>
                </c:pt>
                <c:pt idx="215">
                  <c:v>0.94855816185684227</c:v>
                </c:pt>
                <c:pt idx="216">
                  <c:v>0.94492780692935718</c:v>
                </c:pt>
                <c:pt idx="217">
                  <c:v>0.9433390070506551</c:v>
                </c:pt>
                <c:pt idx="218">
                  <c:v>0.95423331958263791</c:v>
                </c:pt>
                <c:pt idx="219">
                  <c:v>0.97474005643351691</c:v>
                </c:pt>
                <c:pt idx="220">
                  <c:v>0.98530561511393211</c:v>
                </c:pt>
                <c:pt idx="221">
                  <c:v>0.99580477437374126</c:v>
                </c:pt>
                <c:pt idx="222">
                  <c:v>0.99891636482770596</c:v>
                </c:pt>
                <c:pt idx="223">
                  <c:v>0.99276843373859025</c:v>
                </c:pt>
                <c:pt idx="224">
                  <c:v>0.95161112101622125</c:v>
                </c:pt>
                <c:pt idx="225">
                  <c:v>0.9249580094019606</c:v>
                </c:pt>
                <c:pt idx="226">
                  <c:v>0.92014330881408113</c:v>
                </c:pt>
                <c:pt idx="227">
                  <c:v>0.93031533608492312</c:v>
                </c:pt>
                <c:pt idx="228">
                  <c:v>0.92934081154325476</c:v>
                </c:pt>
                <c:pt idx="229">
                  <c:v>0.92800993836122381</c:v>
                </c:pt>
                <c:pt idx="230">
                  <c:v>0.92116855325741875</c:v>
                </c:pt>
                <c:pt idx="231">
                  <c:v>0.90512030510573793</c:v>
                </c:pt>
                <c:pt idx="232">
                  <c:v>0.88346938203632974</c:v>
                </c:pt>
                <c:pt idx="233">
                  <c:v>0.86457312705823786</c:v>
                </c:pt>
                <c:pt idx="234">
                  <c:v>0.83804084267121592</c:v>
                </c:pt>
                <c:pt idx="235">
                  <c:v>0.81771142879174885</c:v>
                </c:pt>
                <c:pt idx="236">
                  <c:v>0.81183971239342489</c:v>
                </c:pt>
                <c:pt idx="237">
                  <c:v>0.81649313644002108</c:v>
                </c:pt>
                <c:pt idx="238">
                  <c:v>0.81267256850092895</c:v>
                </c:pt>
                <c:pt idx="239">
                  <c:v>0.8019031096480882</c:v>
                </c:pt>
                <c:pt idx="240">
                  <c:v>0.77864257568030204</c:v>
                </c:pt>
                <c:pt idx="241">
                  <c:v>0.7604132707198249</c:v>
                </c:pt>
                <c:pt idx="242">
                  <c:v>0.7591029099283092</c:v>
                </c:pt>
                <c:pt idx="243">
                  <c:v>0.76215012905104762</c:v>
                </c:pt>
                <c:pt idx="244">
                  <c:v>0.74776634164423539</c:v>
                </c:pt>
                <c:pt idx="245">
                  <c:v>0.72612520015045068</c:v>
                </c:pt>
                <c:pt idx="246">
                  <c:v>0.71391368171127267</c:v>
                </c:pt>
                <c:pt idx="247">
                  <c:v>0.7185436242459069</c:v>
                </c:pt>
                <c:pt idx="248">
                  <c:v>0.70625633118871689</c:v>
                </c:pt>
                <c:pt idx="249">
                  <c:v>0.68535487086177105</c:v>
                </c:pt>
                <c:pt idx="250">
                  <c:v>0.67988689497724608</c:v>
                </c:pt>
                <c:pt idx="251">
                  <c:v>0.68559168489872113</c:v>
                </c:pt>
                <c:pt idx="252">
                  <c:v>0.67850379586833376</c:v>
                </c:pt>
                <c:pt idx="253">
                  <c:v>0.65385758806154737</c:v>
                </c:pt>
                <c:pt idx="254">
                  <c:v>0.65953838629115702</c:v>
                </c:pt>
                <c:pt idx="255">
                  <c:v>0.65708055617187633</c:v>
                </c:pt>
                <c:pt idx="256">
                  <c:v>0.65678007258074156</c:v>
                </c:pt>
                <c:pt idx="257">
                  <c:v>0.67196518195492172</c:v>
                </c:pt>
                <c:pt idx="258">
                  <c:v>0.68653625789596773</c:v>
                </c:pt>
                <c:pt idx="259">
                  <c:v>0.68439222151599743</c:v>
                </c:pt>
                <c:pt idx="260">
                  <c:v>0.66990638046797035</c:v>
                </c:pt>
                <c:pt idx="261">
                  <c:v>0.66551555283478847</c:v>
                </c:pt>
                <c:pt idx="262">
                  <c:v>0.65871962303479337</c:v>
                </c:pt>
                <c:pt idx="263">
                  <c:v>0.66291997427624894</c:v>
                </c:pt>
                <c:pt idx="264">
                  <c:v>0.65056209008399035</c:v>
                </c:pt>
                <c:pt idx="265">
                  <c:v>0.62609044026615523</c:v>
                </c:pt>
                <c:pt idx="266">
                  <c:v>0.62069621697543931</c:v>
                </c:pt>
                <c:pt idx="267">
                  <c:v>0.61782834214365112</c:v>
                </c:pt>
                <c:pt idx="268">
                  <c:v>0.61114940168647935</c:v>
                </c:pt>
                <c:pt idx="269">
                  <c:v>0.60272967151559387</c:v>
                </c:pt>
                <c:pt idx="270">
                  <c:v>0.59861813791544727</c:v>
                </c:pt>
                <c:pt idx="271">
                  <c:v>0.60001107175295942</c:v>
                </c:pt>
                <c:pt idx="272">
                  <c:v>0.60647722125907233</c:v>
                </c:pt>
                <c:pt idx="273">
                  <c:v>0.61233386439214232</c:v>
                </c:pt>
              </c:numCache>
            </c:numRef>
          </c:val>
          <c:smooth val="0"/>
          <c:extLst>
            <c:ext xmlns:c16="http://schemas.microsoft.com/office/drawing/2014/chart" uri="{C3380CC4-5D6E-409C-BE32-E72D297353CC}">
              <c16:uniqueId val="{00000001-49EB-41B1-9360-1D8B81F0F312}"/>
            </c:ext>
          </c:extLst>
        </c:ser>
        <c:ser>
          <c:idx val="3"/>
          <c:order val="2"/>
          <c:tx>
            <c:strRef>
              <c:f>'Chrt PGBetas - Water'!$B$63</c:f>
              <c:strCache>
                <c:ptCount val="1"/>
                <c:pt idx="0">
                  <c:v>Electric</c:v>
                </c:pt>
              </c:strCache>
            </c:strRef>
          </c:tx>
          <c:spPr>
            <a:ln w="28575" cap="rnd">
              <a:solidFill>
                <a:schemeClr val="accent4"/>
              </a:solidFill>
              <a:round/>
            </a:ln>
            <a:effectLst/>
          </c:spPr>
          <c:marker>
            <c:symbol val="none"/>
          </c:marker>
          <c:cat>
            <c:numRef>
              <c:f>'Chrt PGBetas - Water'!$P$7:$KC$7</c:f>
              <c:numCache>
                <c:formatCode>mm/dd/yyyy</c:formatCode>
                <c:ptCount val="274"/>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pt idx="131">
                  <c:v>44747</c:v>
                </c:pt>
                <c:pt idx="132">
                  <c:v>44754</c:v>
                </c:pt>
                <c:pt idx="133">
                  <c:v>44761</c:v>
                </c:pt>
                <c:pt idx="134">
                  <c:v>44768</c:v>
                </c:pt>
                <c:pt idx="135">
                  <c:v>44775</c:v>
                </c:pt>
                <c:pt idx="136">
                  <c:v>44782</c:v>
                </c:pt>
                <c:pt idx="137">
                  <c:v>44789</c:v>
                </c:pt>
                <c:pt idx="138">
                  <c:v>44796</c:v>
                </c:pt>
                <c:pt idx="139">
                  <c:v>44803</c:v>
                </c:pt>
                <c:pt idx="140">
                  <c:v>44810</c:v>
                </c:pt>
                <c:pt idx="141">
                  <c:v>44817</c:v>
                </c:pt>
                <c:pt idx="142">
                  <c:v>44824</c:v>
                </c:pt>
                <c:pt idx="143">
                  <c:v>44831</c:v>
                </c:pt>
                <c:pt idx="144">
                  <c:v>44838</c:v>
                </c:pt>
                <c:pt idx="145">
                  <c:v>44845</c:v>
                </c:pt>
                <c:pt idx="146">
                  <c:v>44852</c:v>
                </c:pt>
                <c:pt idx="147">
                  <c:v>44859</c:v>
                </c:pt>
                <c:pt idx="148">
                  <c:v>44866</c:v>
                </c:pt>
                <c:pt idx="149">
                  <c:v>44873</c:v>
                </c:pt>
                <c:pt idx="150">
                  <c:v>44880</c:v>
                </c:pt>
                <c:pt idx="151">
                  <c:v>44887</c:v>
                </c:pt>
                <c:pt idx="152">
                  <c:v>44894</c:v>
                </c:pt>
                <c:pt idx="153">
                  <c:v>44901</c:v>
                </c:pt>
                <c:pt idx="154">
                  <c:v>44908</c:v>
                </c:pt>
                <c:pt idx="155">
                  <c:v>44915</c:v>
                </c:pt>
                <c:pt idx="156">
                  <c:v>44922</c:v>
                </c:pt>
                <c:pt idx="157">
                  <c:v>44929</c:v>
                </c:pt>
                <c:pt idx="158">
                  <c:v>44936</c:v>
                </c:pt>
                <c:pt idx="159">
                  <c:v>44943</c:v>
                </c:pt>
                <c:pt idx="160">
                  <c:v>44950</c:v>
                </c:pt>
                <c:pt idx="161">
                  <c:v>44957</c:v>
                </c:pt>
                <c:pt idx="162">
                  <c:v>44964</c:v>
                </c:pt>
                <c:pt idx="163">
                  <c:v>44971</c:v>
                </c:pt>
                <c:pt idx="164">
                  <c:v>44978</c:v>
                </c:pt>
                <c:pt idx="165">
                  <c:v>44985</c:v>
                </c:pt>
                <c:pt idx="166">
                  <c:v>44992</c:v>
                </c:pt>
                <c:pt idx="167">
                  <c:v>44999</c:v>
                </c:pt>
                <c:pt idx="168">
                  <c:v>45006</c:v>
                </c:pt>
                <c:pt idx="169">
                  <c:v>45013</c:v>
                </c:pt>
                <c:pt idx="170">
                  <c:v>45020</c:v>
                </c:pt>
                <c:pt idx="171">
                  <c:v>45027</c:v>
                </c:pt>
                <c:pt idx="172">
                  <c:v>45034</c:v>
                </c:pt>
                <c:pt idx="173">
                  <c:v>45041</c:v>
                </c:pt>
                <c:pt idx="174">
                  <c:v>45048</c:v>
                </c:pt>
                <c:pt idx="175">
                  <c:v>45055</c:v>
                </c:pt>
                <c:pt idx="176">
                  <c:v>45062</c:v>
                </c:pt>
                <c:pt idx="177">
                  <c:v>45069</c:v>
                </c:pt>
                <c:pt idx="178">
                  <c:v>45076</c:v>
                </c:pt>
                <c:pt idx="179">
                  <c:v>45083</c:v>
                </c:pt>
                <c:pt idx="180">
                  <c:v>45090</c:v>
                </c:pt>
                <c:pt idx="181">
                  <c:v>45097</c:v>
                </c:pt>
                <c:pt idx="182">
                  <c:v>45104</c:v>
                </c:pt>
                <c:pt idx="183">
                  <c:v>45111</c:v>
                </c:pt>
                <c:pt idx="184">
                  <c:v>45118</c:v>
                </c:pt>
                <c:pt idx="185">
                  <c:v>45125</c:v>
                </c:pt>
                <c:pt idx="186">
                  <c:v>45132</c:v>
                </c:pt>
                <c:pt idx="187">
                  <c:v>45139</c:v>
                </c:pt>
                <c:pt idx="188">
                  <c:v>45146</c:v>
                </c:pt>
                <c:pt idx="189">
                  <c:v>45153</c:v>
                </c:pt>
                <c:pt idx="190">
                  <c:v>45160</c:v>
                </c:pt>
                <c:pt idx="191">
                  <c:v>45167</c:v>
                </c:pt>
                <c:pt idx="192">
                  <c:v>45174</c:v>
                </c:pt>
                <c:pt idx="193">
                  <c:v>45181</c:v>
                </c:pt>
                <c:pt idx="194">
                  <c:v>45188</c:v>
                </c:pt>
                <c:pt idx="195">
                  <c:v>45195</c:v>
                </c:pt>
                <c:pt idx="196">
                  <c:v>45202</c:v>
                </c:pt>
                <c:pt idx="197">
                  <c:v>45209</c:v>
                </c:pt>
                <c:pt idx="198">
                  <c:v>45216</c:v>
                </c:pt>
                <c:pt idx="199">
                  <c:v>45223</c:v>
                </c:pt>
                <c:pt idx="200">
                  <c:v>45230</c:v>
                </c:pt>
                <c:pt idx="201">
                  <c:v>45237</c:v>
                </c:pt>
                <c:pt idx="202">
                  <c:v>45244</c:v>
                </c:pt>
                <c:pt idx="203">
                  <c:v>45251</c:v>
                </c:pt>
                <c:pt idx="204">
                  <c:v>45258</c:v>
                </c:pt>
                <c:pt idx="205">
                  <c:v>45265</c:v>
                </c:pt>
                <c:pt idx="206">
                  <c:v>45272</c:v>
                </c:pt>
                <c:pt idx="207">
                  <c:v>45279</c:v>
                </c:pt>
                <c:pt idx="208">
                  <c:v>45286</c:v>
                </c:pt>
                <c:pt idx="209">
                  <c:v>45293</c:v>
                </c:pt>
                <c:pt idx="210">
                  <c:v>45300</c:v>
                </c:pt>
                <c:pt idx="211">
                  <c:v>45307</c:v>
                </c:pt>
                <c:pt idx="212">
                  <c:v>45314</c:v>
                </c:pt>
                <c:pt idx="213">
                  <c:v>45321</c:v>
                </c:pt>
                <c:pt idx="214">
                  <c:v>45328</c:v>
                </c:pt>
                <c:pt idx="215">
                  <c:v>45335</c:v>
                </c:pt>
                <c:pt idx="216">
                  <c:v>45342</c:v>
                </c:pt>
                <c:pt idx="217">
                  <c:v>45349</c:v>
                </c:pt>
                <c:pt idx="218">
                  <c:v>45356</c:v>
                </c:pt>
                <c:pt idx="219">
                  <c:v>45363</c:v>
                </c:pt>
                <c:pt idx="220">
                  <c:v>45370</c:v>
                </c:pt>
                <c:pt idx="221">
                  <c:v>45377</c:v>
                </c:pt>
                <c:pt idx="222">
                  <c:v>45384</c:v>
                </c:pt>
                <c:pt idx="223">
                  <c:v>45391</c:v>
                </c:pt>
                <c:pt idx="224">
                  <c:v>45398</c:v>
                </c:pt>
                <c:pt idx="225">
                  <c:v>45405</c:v>
                </c:pt>
                <c:pt idx="226">
                  <c:v>45412</c:v>
                </c:pt>
                <c:pt idx="227">
                  <c:v>45419</c:v>
                </c:pt>
                <c:pt idx="228">
                  <c:v>45426</c:v>
                </c:pt>
                <c:pt idx="229">
                  <c:v>45433</c:v>
                </c:pt>
                <c:pt idx="230">
                  <c:v>45440</c:v>
                </c:pt>
                <c:pt idx="231">
                  <c:v>45447</c:v>
                </c:pt>
                <c:pt idx="232">
                  <c:v>45454</c:v>
                </c:pt>
                <c:pt idx="233">
                  <c:v>45461</c:v>
                </c:pt>
                <c:pt idx="234">
                  <c:v>45468</c:v>
                </c:pt>
                <c:pt idx="235">
                  <c:v>45475</c:v>
                </c:pt>
                <c:pt idx="236">
                  <c:v>45482</c:v>
                </c:pt>
                <c:pt idx="237">
                  <c:v>45489</c:v>
                </c:pt>
                <c:pt idx="238">
                  <c:v>45496</c:v>
                </c:pt>
                <c:pt idx="239">
                  <c:v>45503</c:v>
                </c:pt>
                <c:pt idx="240">
                  <c:v>45510</c:v>
                </c:pt>
                <c:pt idx="241">
                  <c:v>45517</c:v>
                </c:pt>
                <c:pt idx="242">
                  <c:v>45524</c:v>
                </c:pt>
                <c:pt idx="243">
                  <c:v>45531</c:v>
                </c:pt>
                <c:pt idx="244">
                  <c:v>45538</c:v>
                </c:pt>
                <c:pt idx="245">
                  <c:v>45545</c:v>
                </c:pt>
                <c:pt idx="246">
                  <c:v>45552</c:v>
                </c:pt>
                <c:pt idx="247">
                  <c:v>45559</c:v>
                </c:pt>
                <c:pt idx="248">
                  <c:v>45566</c:v>
                </c:pt>
                <c:pt idx="249">
                  <c:v>45573</c:v>
                </c:pt>
                <c:pt idx="250">
                  <c:v>45580</c:v>
                </c:pt>
                <c:pt idx="251">
                  <c:v>45587</c:v>
                </c:pt>
                <c:pt idx="252">
                  <c:v>45594</c:v>
                </c:pt>
                <c:pt idx="253">
                  <c:v>45601</c:v>
                </c:pt>
                <c:pt idx="254">
                  <c:v>45608</c:v>
                </c:pt>
                <c:pt idx="255">
                  <c:v>45615</c:v>
                </c:pt>
                <c:pt idx="256">
                  <c:v>45622</c:v>
                </c:pt>
                <c:pt idx="257">
                  <c:v>45629</c:v>
                </c:pt>
                <c:pt idx="258">
                  <c:v>45636</c:v>
                </c:pt>
                <c:pt idx="259">
                  <c:v>45643</c:v>
                </c:pt>
                <c:pt idx="260">
                  <c:v>45650</c:v>
                </c:pt>
                <c:pt idx="261">
                  <c:v>45657</c:v>
                </c:pt>
                <c:pt idx="262">
                  <c:v>45664</c:v>
                </c:pt>
                <c:pt idx="263">
                  <c:v>45671</c:v>
                </c:pt>
                <c:pt idx="264">
                  <c:v>45678</c:v>
                </c:pt>
                <c:pt idx="265">
                  <c:v>45685</c:v>
                </c:pt>
                <c:pt idx="266">
                  <c:v>45692</c:v>
                </c:pt>
                <c:pt idx="267">
                  <c:v>45699</c:v>
                </c:pt>
                <c:pt idx="268">
                  <c:v>45706</c:v>
                </c:pt>
                <c:pt idx="269">
                  <c:v>45713</c:v>
                </c:pt>
                <c:pt idx="270">
                  <c:v>45720</c:v>
                </c:pt>
                <c:pt idx="271">
                  <c:v>45727</c:v>
                </c:pt>
                <c:pt idx="272">
                  <c:v>45734</c:v>
                </c:pt>
                <c:pt idx="273">
                  <c:v>45741</c:v>
                </c:pt>
              </c:numCache>
            </c:numRef>
          </c:cat>
          <c:val>
            <c:numRef>
              <c:f>'Chrt PGBetas - Water'!$P$63:$KC$63</c:f>
              <c:numCache>
                <c:formatCode>0.0000</c:formatCode>
                <c:ptCount val="274"/>
                <c:pt idx="0">
                  <c:v>0.79850274487932504</c:v>
                </c:pt>
                <c:pt idx="1">
                  <c:v>0.79520722171624514</c:v>
                </c:pt>
                <c:pt idx="2">
                  <c:v>0.79467204585364837</c:v>
                </c:pt>
                <c:pt idx="3">
                  <c:v>0.79286958890548576</c:v>
                </c:pt>
                <c:pt idx="4">
                  <c:v>0.78537781210784252</c:v>
                </c:pt>
                <c:pt idx="5">
                  <c:v>0.77708379870772482</c:v>
                </c:pt>
                <c:pt idx="6">
                  <c:v>0.7681870421525907</c:v>
                </c:pt>
                <c:pt idx="7">
                  <c:v>0.76560239951913944</c:v>
                </c:pt>
                <c:pt idx="8">
                  <c:v>0.74551240041772826</c:v>
                </c:pt>
                <c:pt idx="9">
                  <c:v>0.74580309090525165</c:v>
                </c:pt>
                <c:pt idx="10">
                  <c:v>0.74216461580756921</c:v>
                </c:pt>
                <c:pt idx="11">
                  <c:v>0.70430708352866433</c:v>
                </c:pt>
                <c:pt idx="12">
                  <c:v>0.72153672630799459</c:v>
                </c:pt>
                <c:pt idx="13">
                  <c:v>0.71554651357918986</c:v>
                </c:pt>
                <c:pt idx="14">
                  <c:v>0.73616374494457093</c:v>
                </c:pt>
                <c:pt idx="15">
                  <c:v>0.78035267499350369</c:v>
                </c:pt>
                <c:pt idx="16">
                  <c:v>0.81341181382107297</c:v>
                </c:pt>
                <c:pt idx="17">
                  <c:v>0.8420976193378148</c:v>
                </c:pt>
                <c:pt idx="18">
                  <c:v>0.86546898425778518</c:v>
                </c:pt>
                <c:pt idx="19">
                  <c:v>0.87429905657913354</c:v>
                </c:pt>
                <c:pt idx="20">
                  <c:v>0.87099148531521497</c:v>
                </c:pt>
                <c:pt idx="21">
                  <c:v>0.86857475064018996</c:v>
                </c:pt>
                <c:pt idx="22">
                  <c:v>0.85743270366239177</c:v>
                </c:pt>
                <c:pt idx="23">
                  <c:v>0.84488133612262273</c:v>
                </c:pt>
                <c:pt idx="24">
                  <c:v>0.82131373115401585</c:v>
                </c:pt>
                <c:pt idx="25">
                  <c:v>0.80251066698361406</c:v>
                </c:pt>
                <c:pt idx="26">
                  <c:v>0.79811420929735788</c:v>
                </c:pt>
                <c:pt idx="27">
                  <c:v>0.79293129861796918</c:v>
                </c:pt>
                <c:pt idx="28">
                  <c:v>0.77603463048494792</c:v>
                </c:pt>
                <c:pt idx="29">
                  <c:v>0.76134116850198963</c:v>
                </c:pt>
                <c:pt idx="30">
                  <c:v>0.74666550803392362</c:v>
                </c:pt>
                <c:pt idx="31">
                  <c:v>0.72694339454138202</c:v>
                </c:pt>
                <c:pt idx="32">
                  <c:v>0.7206872183412697</c:v>
                </c:pt>
                <c:pt idx="33">
                  <c:v>0.71128224632785531</c:v>
                </c:pt>
                <c:pt idx="34">
                  <c:v>0.70539556330126718</c:v>
                </c:pt>
                <c:pt idx="35">
                  <c:v>0.69358492391433157</c:v>
                </c:pt>
                <c:pt idx="36">
                  <c:v>0.68893238156845671</c:v>
                </c:pt>
                <c:pt idx="37">
                  <c:v>0.67767368916527804</c:v>
                </c:pt>
                <c:pt idx="38">
                  <c:v>0.66412817854909811</c:v>
                </c:pt>
                <c:pt idx="39">
                  <c:v>0.65569546107183174</c:v>
                </c:pt>
                <c:pt idx="40">
                  <c:v>0.64062368807325043</c:v>
                </c:pt>
                <c:pt idx="41">
                  <c:v>0.64002024425668402</c:v>
                </c:pt>
                <c:pt idx="42">
                  <c:v>0.64628310449076143</c:v>
                </c:pt>
                <c:pt idx="43">
                  <c:v>0.65138418950049637</c:v>
                </c:pt>
                <c:pt idx="44">
                  <c:v>0.64611116276003522</c:v>
                </c:pt>
                <c:pt idx="45">
                  <c:v>0.65445844219007809</c:v>
                </c:pt>
                <c:pt idx="46">
                  <c:v>0.65768373636866528</c:v>
                </c:pt>
                <c:pt idx="47">
                  <c:v>0.6630468391379708</c:v>
                </c:pt>
                <c:pt idx="48">
                  <c:v>0.67284184234859878</c:v>
                </c:pt>
                <c:pt idx="49">
                  <c:v>0.67841037634978252</c:v>
                </c:pt>
                <c:pt idx="50">
                  <c:v>0.67607122465961178</c:v>
                </c:pt>
                <c:pt idx="51">
                  <c:v>0.6639920491562149</c:v>
                </c:pt>
                <c:pt idx="52">
                  <c:v>0.65134957556960649</c:v>
                </c:pt>
                <c:pt idx="53">
                  <c:v>0.63741851770541902</c:v>
                </c:pt>
                <c:pt idx="54">
                  <c:v>0.63297500730590883</c:v>
                </c:pt>
                <c:pt idx="55">
                  <c:v>0.62646748791951989</c:v>
                </c:pt>
                <c:pt idx="56">
                  <c:v>0.62760093303446285</c:v>
                </c:pt>
                <c:pt idx="57">
                  <c:v>0.61754876963870098</c:v>
                </c:pt>
                <c:pt idx="58">
                  <c:v>0.60637521134147776</c:v>
                </c:pt>
                <c:pt idx="59">
                  <c:v>0.59487357586724032</c:v>
                </c:pt>
                <c:pt idx="60">
                  <c:v>0.59469195465137881</c:v>
                </c:pt>
                <c:pt idx="61">
                  <c:v>0.58834434802309987</c:v>
                </c:pt>
                <c:pt idx="62">
                  <c:v>0.57927177927708695</c:v>
                </c:pt>
                <c:pt idx="63">
                  <c:v>0.57507872959850048</c:v>
                </c:pt>
                <c:pt idx="64">
                  <c:v>0.56816101984314837</c:v>
                </c:pt>
                <c:pt idx="65">
                  <c:v>0.57578847684755785</c:v>
                </c:pt>
                <c:pt idx="66">
                  <c:v>0.58545320965843983</c:v>
                </c:pt>
                <c:pt idx="67">
                  <c:v>0.59316680543534783</c:v>
                </c:pt>
                <c:pt idx="68">
                  <c:v>0.58988338649454997</c:v>
                </c:pt>
                <c:pt idx="69">
                  <c:v>0.58749028485169796</c:v>
                </c:pt>
                <c:pt idx="70">
                  <c:v>0.59130685809639572</c:v>
                </c:pt>
                <c:pt idx="71">
                  <c:v>0.58900766898446022</c:v>
                </c:pt>
                <c:pt idx="72">
                  <c:v>0.58914547568507702</c:v>
                </c:pt>
                <c:pt idx="73">
                  <c:v>0.58227549502435982</c:v>
                </c:pt>
                <c:pt idx="74">
                  <c:v>0.57971981098001923</c:v>
                </c:pt>
                <c:pt idx="75">
                  <c:v>0.58675646820739658</c:v>
                </c:pt>
                <c:pt idx="76">
                  <c:v>0.58791854456790316</c:v>
                </c:pt>
                <c:pt idx="77">
                  <c:v>0.5801586098930962</c:v>
                </c:pt>
                <c:pt idx="78">
                  <c:v>0.58468293880856992</c:v>
                </c:pt>
                <c:pt idx="79">
                  <c:v>0.58604940061795174</c:v>
                </c:pt>
                <c:pt idx="80">
                  <c:v>0.59363571953461913</c:v>
                </c:pt>
                <c:pt idx="81">
                  <c:v>0.59851517165732937</c:v>
                </c:pt>
                <c:pt idx="82">
                  <c:v>0.59991918582052595</c:v>
                </c:pt>
                <c:pt idx="83">
                  <c:v>0.59623753631780119</c:v>
                </c:pt>
                <c:pt idx="84">
                  <c:v>0.59099031536991542</c:v>
                </c:pt>
                <c:pt idx="85">
                  <c:v>0.59236081493705384</c:v>
                </c:pt>
                <c:pt idx="86">
                  <c:v>0.5944452548171012</c:v>
                </c:pt>
                <c:pt idx="87">
                  <c:v>0.59800860439925607</c:v>
                </c:pt>
                <c:pt idx="88">
                  <c:v>0.59711112912276698</c:v>
                </c:pt>
                <c:pt idx="89">
                  <c:v>0.59893707217812764</c:v>
                </c:pt>
                <c:pt idx="90">
                  <c:v>0.60222260873338695</c:v>
                </c:pt>
                <c:pt idx="91">
                  <c:v>0.60627891046357563</c:v>
                </c:pt>
                <c:pt idx="92">
                  <c:v>0.61109973455491984</c:v>
                </c:pt>
                <c:pt idx="93">
                  <c:v>0.62185199089520493</c:v>
                </c:pt>
                <c:pt idx="94">
                  <c:v>0.6178831897447542</c:v>
                </c:pt>
                <c:pt idx="95">
                  <c:v>0.62284689410726501</c:v>
                </c:pt>
                <c:pt idx="96">
                  <c:v>0.62659722992483391</c:v>
                </c:pt>
                <c:pt idx="97">
                  <c:v>0.62779179881771974</c:v>
                </c:pt>
                <c:pt idx="98">
                  <c:v>0.62793551102240242</c:v>
                </c:pt>
                <c:pt idx="99">
                  <c:v>0.62021688242480755</c:v>
                </c:pt>
                <c:pt idx="100">
                  <c:v>0.61362453092585612</c:v>
                </c:pt>
                <c:pt idx="101">
                  <c:v>0.61187205273794876</c:v>
                </c:pt>
                <c:pt idx="102">
                  <c:v>0.60942447417214862</c:v>
                </c:pt>
                <c:pt idx="103">
                  <c:v>0.60276582050751548</c:v>
                </c:pt>
                <c:pt idx="104">
                  <c:v>0.59623591260232889</c:v>
                </c:pt>
                <c:pt idx="105">
                  <c:v>0.59465346294446153</c:v>
                </c:pt>
                <c:pt idx="106">
                  <c:v>0.58358016137784408</c:v>
                </c:pt>
                <c:pt idx="107">
                  <c:v>0.58185642450146446</c:v>
                </c:pt>
                <c:pt idx="108">
                  <c:v>0.57722306924367894</c:v>
                </c:pt>
                <c:pt idx="109">
                  <c:v>0.57502823549994564</c:v>
                </c:pt>
                <c:pt idx="110">
                  <c:v>0.58230063252359032</c:v>
                </c:pt>
                <c:pt idx="111">
                  <c:v>0.57651142605637595</c:v>
                </c:pt>
                <c:pt idx="112">
                  <c:v>0.56825552708103844</c:v>
                </c:pt>
                <c:pt idx="113">
                  <c:v>0.55292604948916624</c:v>
                </c:pt>
                <c:pt idx="114">
                  <c:v>0.54052671324693724</c:v>
                </c:pt>
                <c:pt idx="115">
                  <c:v>0.53925883370282524</c:v>
                </c:pt>
                <c:pt idx="116">
                  <c:v>0.53914269299118955</c:v>
                </c:pt>
                <c:pt idx="117">
                  <c:v>0.541516987474705</c:v>
                </c:pt>
                <c:pt idx="118">
                  <c:v>0.54069583775970698</c:v>
                </c:pt>
                <c:pt idx="119">
                  <c:v>0.54436298109004433</c:v>
                </c:pt>
                <c:pt idx="120">
                  <c:v>0.54919658207340949</c:v>
                </c:pt>
                <c:pt idx="121">
                  <c:v>0.53317893559340335</c:v>
                </c:pt>
                <c:pt idx="122">
                  <c:v>0.53841078846070545</c:v>
                </c:pt>
                <c:pt idx="123">
                  <c:v>0.52228854832670235</c:v>
                </c:pt>
                <c:pt idx="124">
                  <c:v>0.52797380608238531</c:v>
                </c:pt>
                <c:pt idx="125">
                  <c:v>0.53988838796786054</c:v>
                </c:pt>
                <c:pt idx="126">
                  <c:v>0.54236430088057441</c:v>
                </c:pt>
                <c:pt idx="127">
                  <c:v>0.56090657978997061</c:v>
                </c:pt>
                <c:pt idx="128">
                  <c:v>0.56888696626866864</c:v>
                </c:pt>
                <c:pt idx="129">
                  <c:v>0.58154714205741143</c:v>
                </c:pt>
                <c:pt idx="130">
                  <c:v>0.58320388338044793</c:v>
                </c:pt>
                <c:pt idx="131">
                  <c:v>0.5903793313463459</c:v>
                </c:pt>
                <c:pt idx="132">
                  <c:v>0.60392574445161951</c:v>
                </c:pt>
                <c:pt idx="133">
                  <c:v>0.61903509042164606</c:v>
                </c:pt>
                <c:pt idx="134">
                  <c:v>0.63563343061735322</c:v>
                </c:pt>
                <c:pt idx="135">
                  <c:v>0.64586993613923249</c:v>
                </c:pt>
                <c:pt idx="136">
                  <c:v>0.65112768100297036</c:v>
                </c:pt>
                <c:pt idx="137">
                  <c:v>0.65027436817468387</c:v>
                </c:pt>
                <c:pt idx="138">
                  <c:v>0.64629592354796572</c:v>
                </c:pt>
                <c:pt idx="139">
                  <c:v>0.64886430336771717</c:v>
                </c:pt>
                <c:pt idx="140">
                  <c:v>0.64911547527228908</c:v>
                </c:pt>
                <c:pt idx="141">
                  <c:v>0.64672756024849587</c:v>
                </c:pt>
                <c:pt idx="142">
                  <c:v>0.64337955592687535</c:v>
                </c:pt>
                <c:pt idx="143">
                  <c:v>0.63253867519824147</c:v>
                </c:pt>
                <c:pt idx="144">
                  <c:v>0.63994154522559943</c:v>
                </c:pt>
                <c:pt idx="145">
                  <c:v>0.6361543489185566</c:v>
                </c:pt>
                <c:pt idx="146">
                  <c:v>0.63063947470605131</c:v>
                </c:pt>
                <c:pt idx="147">
                  <c:v>0.63883268527678339</c:v>
                </c:pt>
                <c:pt idx="148">
                  <c:v>0.66077098890270869</c:v>
                </c:pt>
                <c:pt idx="149">
                  <c:v>0.67511923568775234</c:v>
                </c:pt>
                <c:pt idx="150">
                  <c:v>0.67735936815138664</c:v>
                </c:pt>
                <c:pt idx="151">
                  <c:v>0.6780568566887839</c:v>
                </c:pt>
                <c:pt idx="152">
                  <c:v>0.67700602186222425</c:v>
                </c:pt>
                <c:pt idx="153">
                  <c:v>0.67657428319686674</c:v>
                </c:pt>
                <c:pt idx="154">
                  <c:v>0.67715336949333016</c:v>
                </c:pt>
                <c:pt idx="155">
                  <c:v>0.68618513508983936</c:v>
                </c:pt>
                <c:pt idx="156">
                  <c:v>0.69098967245536302</c:v>
                </c:pt>
                <c:pt idx="157">
                  <c:v>0.69187217650046839</c:v>
                </c:pt>
                <c:pt idx="158">
                  <c:v>0.6928984572933089</c:v>
                </c:pt>
                <c:pt idx="159">
                  <c:v>0.69147819328378812</c:v>
                </c:pt>
                <c:pt idx="160">
                  <c:v>0.69109314035170644</c:v>
                </c:pt>
                <c:pt idx="161">
                  <c:v>0.6940840665887037</c:v>
                </c:pt>
                <c:pt idx="162">
                  <c:v>0.69144377894179809</c:v>
                </c:pt>
                <c:pt idx="163">
                  <c:v>0.69222680336817921</c:v>
                </c:pt>
                <c:pt idx="164">
                  <c:v>0.68286106910622313</c:v>
                </c:pt>
                <c:pt idx="165">
                  <c:v>0.67848386185099652</c:v>
                </c:pt>
                <c:pt idx="166">
                  <c:v>0.67675190659701445</c:v>
                </c:pt>
                <c:pt idx="167">
                  <c:v>0.66147204895019396</c:v>
                </c:pt>
                <c:pt idx="168">
                  <c:v>0.64558199888080736</c:v>
                </c:pt>
                <c:pt idx="169">
                  <c:v>0.65590842181622799</c:v>
                </c:pt>
                <c:pt idx="170">
                  <c:v>0.66242903555991228</c:v>
                </c:pt>
                <c:pt idx="171">
                  <c:v>0.66574005826891069</c:v>
                </c:pt>
                <c:pt idx="172">
                  <c:v>0.66521005085411022</c:v>
                </c:pt>
                <c:pt idx="173">
                  <c:v>0.66086271928074192</c:v>
                </c:pt>
                <c:pt idx="174">
                  <c:v>0.65679538938814885</c:v>
                </c:pt>
                <c:pt idx="175">
                  <c:v>0.65367188319399505</c:v>
                </c:pt>
                <c:pt idx="176">
                  <c:v>0.64692285509793457</c:v>
                </c:pt>
                <c:pt idx="177">
                  <c:v>0.64308478980963379</c:v>
                </c:pt>
                <c:pt idx="178">
                  <c:v>0.64635534981813492</c:v>
                </c:pt>
                <c:pt idx="179">
                  <c:v>0.66028588334333238</c:v>
                </c:pt>
                <c:pt idx="180">
                  <c:v>0.67267870743683122</c:v>
                </c:pt>
                <c:pt idx="181">
                  <c:v>0.68233126867539873</c:v>
                </c:pt>
                <c:pt idx="182">
                  <c:v>0.68184230129320622</c:v>
                </c:pt>
                <c:pt idx="183">
                  <c:v>0.67987058781403753</c:v>
                </c:pt>
                <c:pt idx="184">
                  <c:v>0.68765426768118088</c:v>
                </c:pt>
                <c:pt idx="185">
                  <c:v>0.69301283291585924</c:v>
                </c:pt>
                <c:pt idx="186">
                  <c:v>0.69314880199078943</c:v>
                </c:pt>
                <c:pt idx="187">
                  <c:v>0.69729518776274579</c:v>
                </c:pt>
                <c:pt idx="188">
                  <c:v>0.69912575859695458</c:v>
                </c:pt>
                <c:pt idx="189">
                  <c:v>0.70439387983170343</c:v>
                </c:pt>
                <c:pt idx="190">
                  <c:v>0.70577505090981385</c:v>
                </c:pt>
                <c:pt idx="191">
                  <c:v>0.71813035057006114</c:v>
                </c:pt>
                <c:pt idx="192">
                  <c:v>0.7291714482361954</c:v>
                </c:pt>
                <c:pt idx="193">
                  <c:v>0.73474980230112585</c:v>
                </c:pt>
                <c:pt idx="194">
                  <c:v>0.73651156121856032</c:v>
                </c:pt>
                <c:pt idx="195">
                  <c:v>0.73580187444832013</c:v>
                </c:pt>
                <c:pt idx="196">
                  <c:v>0.75275341995793865</c:v>
                </c:pt>
                <c:pt idx="197">
                  <c:v>0.7647277274982156</c:v>
                </c:pt>
                <c:pt idx="198">
                  <c:v>0.7662332198516838</c:v>
                </c:pt>
                <c:pt idx="199">
                  <c:v>0.76256345635102152</c:v>
                </c:pt>
                <c:pt idx="200">
                  <c:v>0.76509088453473439</c:v>
                </c:pt>
                <c:pt idx="201">
                  <c:v>0.75604328694803813</c:v>
                </c:pt>
                <c:pt idx="202">
                  <c:v>0.75366744650209783</c:v>
                </c:pt>
                <c:pt idx="203">
                  <c:v>0.76059198458202881</c:v>
                </c:pt>
                <c:pt idx="204">
                  <c:v>0.76276281786800126</c:v>
                </c:pt>
                <c:pt idx="205">
                  <c:v>0.76579886469557978</c:v>
                </c:pt>
                <c:pt idx="206">
                  <c:v>0.76979286799397195</c:v>
                </c:pt>
                <c:pt idx="207">
                  <c:v>0.76806153093155616</c:v>
                </c:pt>
                <c:pt idx="208">
                  <c:v>0.76895475552085402</c:v>
                </c:pt>
                <c:pt idx="209">
                  <c:v>0.77133722441064756</c:v>
                </c:pt>
                <c:pt idx="210">
                  <c:v>0.78301790166285268</c:v>
                </c:pt>
                <c:pt idx="211">
                  <c:v>0.78132107870972511</c:v>
                </c:pt>
                <c:pt idx="212">
                  <c:v>0.79255181473115832</c:v>
                </c:pt>
                <c:pt idx="213">
                  <c:v>0.7946009631205132</c:v>
                </c:pt>
                <c:pt idx="214">
                  <c:v>0.79992985455648014</c:v>
                </c:pt>
                <c:pt idx="215">
                  <c:v>0.79703452697752253</c:v>
                </c:pt>
                <c:pt idx="216">
                  <c:v>0.78852713784179218</c:v>
                </c:pt>
                <c:pt idx="217">
                  <c:v>0.78065306356858</c:v>
                </c:pt>
                <c:pt idx="218">
                  <c:v>0.78206299067571317</c:v>
                </c:pt>
                <c:pt idx="219">
                  <c:v>0.77870112279621062</c:v>
                </c:pt>
                <c:pt idx="220">
                  <c:v>0.77427693940158782</c:v>
                </c:pt>
                <c:pt idx="221">
                  <c:v>0.77675184225320471</c:v>
                </c:pt>
                <c:pt idx="222">
                  <c:v>0.77597974399290615</c:v>
                </c:pt>
                <c:pt idx="223">
                  <c:v>0.77287352764339956</c:v>
                </c:pt>
                <c:pt idx="224">
                  <c:v>0.76620050696091113</c:v>
                </c:pt>
                <c:pt idx="225">
                  <c:v>0.76960672104855621</c:v>
                </c:pt>
                <c:pt idx="226">
                  <c:v>0.77736620438539028</c:v>
                </c:pt>
                <c:pt idx="227">
                  <c:v>0.78847303181212247</c:v>
                </c:pt>
                <c:pt idx="228">
                  <c:v>0.78898953968359931</c:v>
                </c:pt>
                <c:pt idx="229">
                  <c:v>0.79078422790296565</c:v>
                </c:pt>
                <c:pt idx="230">
                  <c:v>0.80640818656563296</c:v>
                </c:pt>
                <c:pt idx="231">
                  <c:v>0.81561123287079862</c:v>
                </c:pt>
                <c:pt idx="232">
                  <c:v>0.82176325906020709</c:v>
                </c:pt>
                <c:pt idx="233">
                  <c:v>0.82112991285699022</c:v>
                </c:pt>
                <c:pt idx="234">
                  <c:v>0.8232974053272496</c:v>
                </c:pt>
                <c:pt idx="235">
                  <c:v>0.83070733493110149</c:v>
                </c:pt>
                <c:pt idx="236">
                  <c:v>0.83603665215154466</c:v>
                </c:pt>
                <c:pt idx="237">
                  <c:v>0.84880347822896429</c:v>
                </c:pt>
                <c:pt idx="238">
                  <c:v>0.84148495037511528</c:v>
                </c:pt>
                <c:pt idx="239">
                  <c:v>0.83238066483188844</c:v>
                </c:pt>
                <c:pt idx="240">
                  <c:v>0.80218703853421969</c:v>
                </c:pt>
                <c:pt idx="241">
                  <c:v>0.78024811729547239</c:v>
                </c:pt>
                <c:pt idx="242">
                  <c:v>0.77629417184821869</c:v>
                </c:pt>
                <c:pt idx="243">
                  <c:v>0.76842915289971248</c:v>
                </c:pt>
                <c:pt idx="244">
                  <c:v>0.75251521717356396</c:v>
                </c:pt>
                <c:pt idx="245">
                  <c:v>0.73682346188449821</c:v>
                </c:pt>
                <c:pt idx="246">
                  <c:v>0.72234047490018616</c:v>
                </c:pt>
                <c:pt idx="247">
                  <c:v>0.70821096782625914</c:v>
                </c:pt>
                <c:pt idx="248">
                  <c:v>0.6891423390286977</c:v>
                </c:pt>
                <c:pt idx="249">
                  <c:v>0.66539634765277389</c:v>
                </c:pt>
                <c:pt idx="250">
                  <c:v>0.64652162103905053</c:v>
                </c:pt>
                <c:pt idx="251">
                  <c:v>0.63067617262783837</c:v>
                </c:pt>
                <c:pt idx="252">
                  <c:v>0.61781264086858934</c:v>
                </c:pt>
                <c:pt idx="253">
                  <c:v>0.6153215625384566</c:v>
                </c:pt>
                <c:pt idx="254">
                  <c:v>0.61837288635201604</c:v>
                </c:pt>
                <c:pt idx="255">
                  <c:v>0.61874410823587989</c:v>
                </c:pt>
                <c:pt idx="256">
                  <c:v>0.62580150537570134</c:v>
                </c:pt>
                <c:pt idx="257">
                  <c:v>0.62411672657861161</c:v>
                </c:pt>
                <c:pt idx="258">
                  <c:v>0.60822671682502749</c:v>
                </c:pt>
                <c:pt idx="259">
                  <c:v>0.59251869492737352</c:v>
                </c:pt>
                <c:pt idx="260">
                  <c:v>0.5789057918578735</c:v>
                </c:pt>
                <c:pt idx="261">
                  <c:v>0.57824555606201977</c:v>
                </c:pt>
                <c:pt idx="262">
                  <c:v>0.56807446581204446</c:v>
                </c:pt>
                <c:pt idx="263">
                  <c:v>0.56850655980791698</c:v>
                </c:pt>
                <c:pt idx="264">
                  <c:v>0.56984895720426665</c:v>
                </c:pt>
                <c:pt idx="265">
                  <c:v>0.57428246935645089</c:v>
                </c:pt>
                <c:pt idx="266">
                  <c:v>0.57248553533511459</c:v>
                </c:pt>
                <c:pt idx="267">
                  <c:v>0.58278177786066454</c:v>
                </c:pt>
                <c:pt idx="268">
                  <c:v>0.59382931525135285</c:v>
                </c:pt>
                <c:pt idx="269">
                  <c:v>0.59573915096521524</c:v>
                </c:pt>
                <c:pt idx="270">
                  <c:v>0.5992321893625796</c:v>
                </c:pt>
                <c:pt idx="271">
                  <c:v>0.60410015491557068</c:v>
                </c:pt>
                <c:pt idx="272">
                  <c:v>0.61632390299401418</c:v>
                </c:pt>
                <c:pt idx="273">
                  <c:v>0.62673616524368336</c:v>
                </c:pt>
              </c:numCache>
            </c:numRef>
          </c:val>
          <c:smooth val="0"/>
          <c:extLst>
            <c:ext xmlns:c16="http://schemas.microsoft.com/office/drawing/2014/chart" uri="{C3380CC4-5D6E-409C-BE32-E72D297353CC}">
              <c16:uniqueId val="{00000002-49EB-41B1-9360-1D8B81F0F312}"/>
            </c:ext>
          </c:extLst>
        </c:ser>
        <c:dLbls>
          <c:showLegendKey val="0"/>
          <c:showVal val="0"/>
          <c:showCatName val="0"/>
          <c:showSerName val="0"/>
          <c:showPercent val="0"/>
          <c:showBubbleSize val="0"/>
        </c:dLbls>
        <c:smooth val="0"/>
        <c:axId val="1829612607"/>
        <c:axId val="1829598463"/>
      </c:lineChart>
      <c:dateAx>
        <c:axId val="1829612607"/>
        <c:scaling>
          <c:orientation val="minMax"/>
          <c:max val="45747"/>
          <c:min val="43830"/>
        </c:scaling>
        <c:delete val="0"/>
        <c:axPos val="b"/>
        <c:numFmt formatCode="mmm\ dd\,\ yy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9598463"/>
        <c:crosses val="autoZero"/>
        <c:auto val="1"/>
        <c:lblOffset val="100"/>
        <c:baseTimeUnit val="days"/>
        <c:majorUnit val="3"/>
        <c:majorTimeUnit val="months"/>
      </c:dateAx>
      <c:valAx>
        <c:axId val="1829598463"/>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9612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30-Yr RFR</c:v>
          </c:tx>
          <c:spPr>
            <a:solidFill>
              <a:srgbClr val="0070C0"/>
            </a:solidFill>
            <a:ln>
              <a:solidFill>
                <a:srgbClr val="0070C0"/>
              </a:solidFill>
            </a:ln>
            <a:effectLst/>
          </c:spPr>
          <c:invertIfNegative val="0"/>
          <c:cat>
            <c:numRef>
              <c:f>'Chrt PGCOE - Water'!$C$4:$KC$4</c:f>
              <c:numCache>
                <c:formatCode>mm/dd/yyyy</c:formatCode>
                <c:ptCount val="287"/>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44747</c:v>
                </c:pt>
                <c:pt idx="145">
                  <c:v>44754</c:v>
                </c:pt>
                <c:pt idx="146">
                  <c:v>44761</c:v>
                </c:pt>
                <c:pt idx="147">
                  <c:v>44768</c:v>
                </c:pt>
                <c:pt idx="148">
                  <c:v>44775</c:v>
                </c:pt>
                <c:pt idx="149">
                  <c:v>44782</c:v>
                </c:pt>
                <c:pt idx="150">
                  <c:v>44789</c:v>
                </c:pt>
                <c:pt idx="151">
                  <c:v>44796</c:v>
                </c:pt>
                <c:pt idx="152">
                  <c:v>44803</c:v>
                </c:pt>
                <c:pt idx="153">
                  <c:v>44810</c:v>
                </c:pt>
                <c:pt idx="154">
                  <c:v>44817</c:v>
                </c:pt>
                <c:pt idx="155">
                  <c:v>44824</c:v>
                </c:pt>
                <c:pt idx="156">
                  <c:v>44831</c:v>
                </c:pt>
                <c:pt idx="157">
                  <c:v>44838</c:v>
                </c:pt>
                <c:pt idx="158">
                  <c:v>44845</c:v>
                </c:pt>
                <c:pt idx="159">
                  <c:v>44852</c:v>
                </c:pt>
                <c:pt idx="160">
                  <c:v>44859</c:v>
                </c:pt>
                <c:pt idx="161">
                  <c:v>44866</c:v>
                </c:pt>
                <c:pt idx="162">
                  <c:v>44873</c:v>
                </c:pt>
                <c:pt idx="163">
                  <c:v>44880</c:v>
                </c:pt>
                <c:pt idx="164">
                  <c:v>44887</c:v>
                </c:pt>
                <c:pt idx="165">
                  <c:v>44894</c:v>
                </c:pt>
                <c:pt idx="166">
                  <c:v>44901</c:v>
                </c:pt>
                <c:pt idx="167">
                  <c:v>44908</c:v>
                </c:pt>
                <c:pt idx="168">
                  <c:v>44915</c:v>
                </c:pt>
                <c:pt idx="169">
                  <c:v>44922</c:v>
                </c:pt>
                <c:pt idx="170">
                  <c:v>44929</c:v>
                </c:pt>
                <c:pt idx="171">
                  <c:v>44936</c:v>
                </c:pt>
                <c:pt idx="172">
                  <c:v>44943</c:v>
                </c:pt>
                <c:pt idx="173">
                  <c:v>44950</c:v>
                </c:pt>
                <c:pt idx="174">
                  <c:v>44957</c:v>
                </c:pt>
                <c:pt idx="175">
                  <c:v>44964</c:v>
                </c:pt>
                <c:pt idx="176">
                  <c:v>44971</c:v>
                </c:pt>
                <c:pt idx="177">
                  <c:v>44978</c:v>
                </c:pt>
                <c:pt idx="178">
                  <c:v>44985</c:v>
                </c:pt>
                <c:pt idx="179">
                  <c:v>44992</c:v>
                </c:pt>
                <c:pt idx="180">
                  <c:v>44999</c:v>
                </c:pt>
                <c:pt idx="181">
                  <c:v>45006</c:v>
                </c:pt>
                <c:pt idx="182">
                  <c:v>45013</c:v>
                </c:pt>
                <c:pt idx="183">
                  <c:v>45020</c:v>
                </c:pt>
                <c:pt idx="184">
                  <c:v>45027</c:v>
                </c:pt>
                <c:pt idx="185">
                  <c:v>45034</c:v>
                </c:pt>
                <c:pt idx="186">
                  <c:v>45041</c:v>
                </c:pt>
                <c:pt idx="187">
                  <c:v>45048</c:v>
                </c:pt>
                <c:pt idx="188">
                  <c:v>45055</c:v>
                </c:pt>
                <c:pt idx="189">
                  <c:v>45062</c:v>
                </c:pt>
                <c:pt idx="190">
                  <c:v>45069</c:v>
                </c:pt>
                <c:pt idx="191">
                  <c:v>45076</c:v>
                </c:pt>
                <c:pt idx="192">
                  <c:v>45083</c:v>
                </c:pt>
                <c:pt idx="193">
                  <c:v>45090</c:v>
                </c:pt>
                <c:pt idx="194">
                  <c:v>45097</c:v>
                </c:pt>
                <c:pt idx="195">
                  <c:v>45104</c:v>
                </c:pt>
                <c:pt idx="196">
                  <c:v>45111</c:v>
                </c:pt>
                <c:pt idx="197">
                  <c:v>45118</c:v>
                </c:pt>
                <c:pt idx="198">
                  <c:v>45125</c:v>
                </c:pt>
                <c:pt idx="199">
                  <c:v>45132</c:v>
                </c:pt>
                <c:pt idx="200">
                  <c:v>45139</c:v>
                </c:pt>
                <c:pt idx="201">
                  <c:v>45146</c:v>
                </c:pt>
                <c:pt idx="202">
                  <c:v>45153</c:v>
                </c:pt>
                <c:pt idx="203">
                  <c:v>45160</c:v>
                </c:pt>
                <c:pt idx="204">
                  <c:v>45167</c:v>
                </c:pt>
                <c:pt idx="205">
                  <c:v>45174</c:v>
                </c:pt>
                <c:pt idx="206">
                  <c:v>45181</c:v>
                </c:pt>
                <c:pt idx="207">
                  <c:v>45188</c:v>
                </c:pt>
                <c:pt idx="208">
                  <c:v>45195</c:v>
                </c:pt>
                <c:pt idx="209">
                  <c:v>45202</c:v>
                </c:pt>
                <c:pt idx="210">
                  <c:v>45209</c:v>
                </c:pt>
                <c:pt idx="211">
                  <c:v>45216</c:v>
                </c:pt>
                <c:pt idx="212">
                  <c:v>45223</c:v>
                </c:pt>
                <c:pt idx="213">
                  <c:v>45230</c:v>
                </c:pt>
                <c:pt idx="214">
                  <c:v>45237</c:v>
                </c:pt>
                <c:pt idx="215">
                  <c:v>45244</c:v>
                </c:pt>
                <c:pt idx="216">
                  <c:v>45251</c:v>
                </c:pt>
                <c:pt idx="217">
                  <c:v>45258</c:v>
                </c:pt>
                <c:pt idx="218">
                  <c:v>45265</c:v>
                </c:pt>
                <c:pt idx="219">
                  <c:v>45272</c:v>
                </c:pt>
                <c:pt idx="220">
                  <c:v>45279</c:v>
                </c:pt>
                <c:pt idx="221">
                  <c:v>45286</c:v>
                </c:pt>
                <c:pt idx="222">
                  <c:v>45293</c:v>
                </c:pt>
                <c:pt idx="223">
                  <c:v>45300</c:v>
                </c:pt>
                <c:pt idx="224">
                  <c:v>45307</c:v>
                </c:pt>
                <c:pt idx="225">
                  <c:v>45314</c:v>
                </c:pt>
                <c:pt idx="226">
                  <c:v>45321</c:v>
                </c:pt>
                <c:pt idx="227">
                  <c:v>45328</c:v>
                </c:pt>
                <c:pt idx="228">
                  <c:v>45335</c:v>
                </c:pt>
                <c:pt idx="229">
                  <c:v>45342</c:v>
                </c:pt>
                <c:pt idx="230">
                  <c:v>45349</c:v>
                </c:pt>
                <c:pt idx="231">
                  <c:v>45356</c:v>
                </c:pt>
                <c:pt idx="232">
                  <c:v>45363</c:v>
                </c:pt>
                <c:pt idx="233">
                  <c:v>45370</c:v>
                </c:pt>
                <c:pt idx="234">
                  <c:v>45377</c:v>
                </c:pt>
                <c:pt idx="235">
                  <c:v>45384</c:v>
                </c:pt>
                <c:pt idx="236">
                  <c:v>45391</c:v>
                </c:pt>
                <c:pt idx="237">
                  <c:v>45398</c:v>
                </c:pt>
                <c:pt idx="238">
                  <c:v>45405</c:v>
                </c:pt>
                <c:pt idx="239">
                  <c:v>45412</c:v>
                </c:pt>
                <c:pt idx="240">
                  <c:v>45419</c:v>
                </c:pt>
                <c:pt idx="241">
                  <c:v>45426</c:v>
                </c:pt>
                <c:pt idx="242">
                  <c:v>45433</c:v>
                </c:pt>
                <c:pt idx="243">
                  <c:v>45440</c:v>
                </c:pt>
                <c:pt idx="244">
                  <c:v>45447</c:v>
                </c:pt>
                <c:pt idx="245">
                  <c:v>45454</c:v>
                </c:pt>
                <c:pt idx="246">
                  <c:v>45461</c:v>
                </c:pt>
                <c:pt idx="247">
                  <c:v>45468</c:v>
                </c:pt>
                <c:pt idx="248">
                  <c:v>45475</c:v>
                </c:pt>
                <c:pt idx="249">
                  <c:v>45482</c:v>
                </c:pt>
                <c:pt idx="250">
                  <c:v>45489</c:v>
                </c:pt>
                <c:pt idx="251">
                  <c:v>45496</c:v>
                </c:pt>
                <c:pt idx="252">
                  <c:v>45503</c:v>
                </c:pt>
                <c:pt idx="253">
                  <c:v>45510</c:v>
                </c:pt>
                <c:pt idx="254">
                  <c:v>45517</c:v>
                </c:pt>
                <c:pt idx="255">
                  <c:v>45524</c:v>
                </c:pt>
                <c:pt idx="256">
                  <c:v>45531</c:v>
                </c:pt>
                <c:pt idx="257">
                  <c:v>45538</c:v>
                </c:pt>
                <c:pt idx="258">
                  <c:v>45545</c:v>
                </c:pt>
                <c:pt idx="259">
                  <c:v>45552</c:v>
                </c:pt>
                <c:pt idx="260">
                  <c:v>45559</c:v>
                </c:pt>
                <c:pt idx="261">
                  <c:v>45566</c:v>
                </c:pt>
                <c:pt idx="262">
                  <c:v>45573</c:v>
                </c:pt>
                <c:pt idx="263">
                  <c:v>45580</c:v>
                </c:pt>
                <c:pt idx="264">
                  <c:v>45587</c:v>
                </c:pt>
                <c:pt idx="265">
                  <c:v>45594</c:v>
                </c:pt>
                <c:pt idx="266">
                  <c:v>45601</c:v>
                </c:pt>
                <c:pt idx="267">
                  <c:v>45608</c:v>
                </c:pt>
                <c:pt idx="268">
                  <c:v>45615</c:v>
                </c:pt>
                <c:pt idx="269">
                  <c:v>45622</c:v>
                </c:pt>
                <c:pt idx="270">
                  <c:v>45629</c:v>
                </c:pt>
                <c:pt idx="271">
                  <c:v>45636</c:v>
                </c:pt>
                <c:pt idx="272">
                  <c:v>45643</c:v>
                </c:pt>
                <c:pt idx="273">
                  <c:v>45650</c:v>
                </c:pt>
                <c:pt idx="274">
                  <c:v>45657</c:v>
                </c:pt>
                <c:pt idx="275">
                  <c:v>45664</c:v>
                </c:pt>
                <c:pt idx="276">
                  <c:v>45671</c:v>
                </c:pt>
                <c:pt idx="277">
                  <c:v>45678</c:v>
                </c:pt>
                <c:pt idx="278">
                  <c:v>45685</c:v>
                </c:pt>
                <c:pt idx="279">
                  <c:v>45692</c:v>
                </c:pt>
                <c:pt idx="280">
                  <c:v>45699</c:v>
                </c:pt>
                <c:pt idx="281">
                  <c:v>45706</c:v>
                </c:pt>
                <c:pt idx="282">
                  <c:v>45713</c:v>
                </c:pt>
                <c:pt idx="283">
                  <c:v>45720</c:v>
                </c:pt>
                <c:pt idx="284">
                  <c:v>45727</c:v>
                </c:pt>
                <c:pt idx="285">
                  <c:v>45734</c:v>
                </c:pt>
                <c:pt idx="286">
                  <c:v>45741</c:v>
                </c:pt>
              </c:numCache>
            </c:numRef>
          </c:cat>
          <c:val>
            <c:numRef>
              <c:f>'Chrt PGCOE - Water'!$C$8:$KC$8</c:f>
              <c:numCache>
                <c:formatCode>General</c:formatCode>
                <c:ptCount val="287"/>
                <c:pt idx="13" formatCode="0.00%">
                  <c:v>2.2887821585284549E-2</c:v>
                </c:pt>
                <c:pt idx="14" formatCode="0.00%">
                  <c:v>2.2983843319900128E-2</c:v>
                </c:pt>
                <c:pt idx="15" formatCode="0.00%">
                  <c:v>2.2956945654354455E-2</c:v>
                </c:pt>
                <c:pt idx="16" formatCode="0.00%">
                  <c:v>2.2863663058607681E-2</c:v>
                </c:pt>
                <c:pt idx="17" formatCode="0.00%">
                  <c:v>2.256235565966485E-2</c:v>
                </c:pt>
                <c:pt idx="18" formatCode="0.00%">
                  <c:v>2.2266668237144464E-2</c:v>
                </c:pt>
                <c:pt idx="19" formatCode="0.00%">
                  <c:v>2.1950167552157167E-2</c:v>
                </c:pt>
                <c:pt idx="20" formatCode="0.00%">
                  <c:v>2.1629982926268214E-2</c:v>
                </c:pt>
                <c:pt idx="21" formatCode="0.00%">
                  <c:v>2.1060315818693044E-2</c:v>
                </c:pt>
                <c:pt idx="22" formatCode="0.00%">
                  <c:v>2.0318287303603241E-2</c:v>
                </c:pt>
                <c:pt idx="23" formatCode="0.00%">
                  <c:v>1.9089569417147477E-2</c:v>
                </c:pt>
                <c:pt idx="24" formatCode="0.00%">
                  <c:v>1.8553581141582648E-2</c:v>
                </c:pt>
                <c:pt idx="25" formatCode="0.00%">
                  <c:v>1.7708645956788258E-2</c:v>
                </c:pt>
                <c:pt idx="26" formatCode="0.00%">
                  <c:v>1.6896432355646411E-2</c:v>
                </c:pt>
                <c:pt idx="27" formatCode="0.00%">
                  <c:v>1.6163685944444253E-2</c:v>
                </c:pt>
                <c:pt idx="28" formatCode="0.00%">
                  <c:v>1.5676813929028775E-2</c:v>
                </c:pt>
                <c:pt idx="29" formatCode="0.00%">
                  <c:v>1.4889776599939251E-2</c:v>
                </c:pt>
                <c:pt idx="30" formatCode="0.00%">
                  <c:v>1.4285028253278778E-2</c:v>
                </c:pt>
                <c:pt idx="31" formatCode="0.00%">
                  <c:v>1.3951120681509879E-2</c:v>
                </c:pt>
                <c:pt idx="32" formatCode="0.00%">
                  <c:v>1.3761809237247236E-2</c:v>
                </c:pt>
                <c:pt idx="33" formatCode="0.00%">
                  <c:v>1.3687721421817758E-2</c:v>
                </c:pt>
                <c:pt idx="34" formatCode="0.00%">
                  <c:v>1.3673924115389934E-2</c:v>
                </c:pt>
                <c:pt idx="35" formatCode="0.00%">
                  <c:v>1.3780302073878217E-2</c:v>
                </c:pt>
                <c:pt idx="36" formatCode="0.00%">
                  <c:v>1.4135256077466355E-2</c:v>
                </c:pt>
                <c:pt idx="37" formatCode="0.00%">
                  <c:v>1.4277440579651732E-2</c:v>
                </c:pt>
                <c:pt idx="38" formatCode="0.00%">
                  <c:v>1.4383957422756933E-2</c:v>
                </c:pt>
                <c:pt idx="39" formatCode="0.00%">
                  <c:v>1.4362107562320153E-2</c:v>
                </c:pt>
                <c:pt idx="40" formatCode="0.00%">
                  <c:v>1.4303977248896862E-2</c:v>
                </c:pt>
                <c:pt idx="41" formatCode="0.00%">
                  <c:v>1.4106048475414133E-2</c:v>
                </c:pt>
                <c:pt idx="42" formatCode="0.00%">
                  <c:v>1.4010263577861188E-2</c:v>
                </c:pt>
                <c:pt idx="43" formatCode="0.00%">
                  <c:v>1.3779204929708641E-2</c:v>
                </c:pt>
                <c:pt idx="44" formatCode="0.00%">
                  <c:v>1.3501183770638503E-2</c:v>
                </c:pt>
                <c:pt idx="45" formatCode="0.00%">
                  <c:v>1.3446710866719355E-2</c:v>
                </c:pt>
                <c:pt idx="46" formatCode="0.00%">
                  <c:v>1.3511284982403247E-2</c:v>
                </c:pt>
                <c:pt idx="47" formatCode="0.00%">
                  <c:v>1.3551861565039782E-2</c:v>
                </c:pt>
                <c:pt idx="48" formatCode="0.00%">
                  <c:v>1.3636788118939491E-2</c:v>
                </c:pt>
                <c:pt idx="49" formatCode="0.00%">
                  <c:v>1.3682792511747397E-2</c:v>
                </c:pt>
                <c:pt idx="50" formatCode="0.00%">
                  <c:v>1.3735453051805898E-2</c:v>
                </c:pt>
                <c:pt idx="51" formatCode="0.00%">
                  <c:v>1.3778326723689373E-2</c:v>
                </c:pt>
                <c:pt idx="52" formatCode="0.00%">
                  <c:v>1.3820284107555977E-2</c:v>
                </c:pt>
                <c:pt idx="53" formatCode="0.00%">
                  <c:v>1.4097985155904096E-2</c:v>
                </c:pt>
                <c:pt idx="54" formatCode="0.00%">
                  <c:v>1.429741579151767E-2</c:v>
                </c:pt>
                <c:pt idx="55" formatCode="0.00%">
                  <c:v>1.4592900969932186E-2</c:v>
                </c:pt>
                <c:pt idx="56" formatCode="0.00%">
                  <c:v>1.4825902232824152E-2</c:v>
                </c:pt>
                <c:pt idx="57" formatCode="0.00%">
                  <c:v>1.5176279459532371E-2</c:v>
                </c:pt>
                <c:pt idx="58" formatCode="0.00%">
                  <c:v>1.5588221237011261E-2</c:v>
                </c:pt>
                <c:pt idx="59" formatCode="0.00%">
                  <c:v>1.5723708035958687E-2</c:v>
                </c:pt>
                <c:pt idx="60" formatCode="0.00%">
                  <c:v>1.5812904343172209E-2</c:v>
                </c:pt>
                <c:pt idx="61" formatCode="0.00%">
                  <c:v>1.5973789907100269E-2</c:v>
                </c:pt>
                <c:pt idx="62" formatCode="0.00%">
                  <c:v>1.612926521977847E-2</c:v>
                </c:pt>
                <c:pt idx="63" formatCode="0.00%">
                  <c:v>1.6233311499234522E-2</c:v>
                </c:pt>
                <c:pt idx="64" formatCode="0.00%">
                  <c:v>1.6326317868893582E-2</c:v>
                </c:pt>
                <c:pt idx="65" formatCode="0.00%">
                  <c:v>1.6440873961602005E-2</c:v>
                </c:pt>
                <c:pt idx="66" formatCode="0.00%">
                  <c:v>1.6549242261502815E-2</c:v>
                </c:pt>
                <c:pt idx="67" formatCode="0.00%">
                  <c:v>1.6933947743452415E-2</c:v>
                </c:pt>
                <c:pt idx="68" formatCode="0.00%">
                  <c:v>1.7185924207910774E-2</c:v>
                </c:pt>
                <c:pt idx="69" formatCode="0.00%">
                  <c:v>1.7350328919916412E-2</c:v>
                </c:pt>
                <c:pt idx="70" formatCode="0.00%">
                  <c:v>1.7579531198787624E-2</c:v>
                </c:pt>
                <c:pt idx="71" formatCode="0.00%">
                  <c:v>1.7880654010282698E-2</c:v>
                </c:pt>
                <c:pt idx="72" formatCode="0.00%">
                  <c:v>1.8377880095885996E-2</c:v>
                </c:pt>
                <c:pt idx="73" formatCode="0.00%">
                  <c:v>1.901778598317418E-2</c:v>
                </c:pt>
                <c:pt idx="74" formatCode="0.00%">
                  <c:v>1.9559037820893257E-2</c:v>
                </c:pt>
                <c:pt idx="75" formatCode="0.00%">
                  <c:v>2.0105034360307666E-2</c:v>
                </c:pt>
                <c:pt idx="76" formatCode="0.00%">
                  <c:v>2.0771774515560403E-2</c:v>
                </c:pt>
                <c:pt idx="77" formatCode="0.00%">
                  <c:v>2.1289249274382353E-2</c:v>
                </c:pt>
                <c:pt idx="78" formatCode="0.00%">
                  <c:v>2.1796463926665566E-2</c:v>
                </c:pt>
                <c:pt idx="79" formatCode="0.00%">
                  <c:v>2.2136477180071088E-2</c:v>
                </c:pt>
                <c:pt idx="80" formatCode="0.00%">
                  <c:v>2.2386576685872645E-2</c:v>
                </c:pt>
                <c:pt idx="81" formatCode="0.00%">
                  <c:v>2.2536305781654976E-2</c:v>
                </c:pt>
                <c:pt idx="82" formatCode="0.00%">
                  <c:v>2.2707780016171127E-2</c:v>
                </c:pt>
                <c:pt idx="83" formatCode="0.00%">
                  <c:v>2.2808018993257465E-2</c:v>
                </c:pt>
                <c:pt idx="84" formatCode="0.00%">
                  <c:v>2.2999531147245587E-2</c:v>
                </c:pt>
                <c:pt idx="85" formatCode="0.00%">
                  <c:v>2.3164305627086896E-2</c:v>
                </c:pt>
                <c:pt idx="86" formatCode="0.00%">
                  <c:v>2.3103357265518487E-2</c:v>
                </c:pt>
                <c:pt idx="87" formatCode="0.00%">
                  <c:v>2.3112657979465528E-2</c:v>
                </c:pt>
                <c:pt idx="88" formatCode="0.00%">
                  <c:v>2.2967915435831446E-2</c:v>
                </c:pt>
                <c:pt idx="89" formatCode="0.00%">
                  <c:v>2.2796101403563224E-2</c:v>
                </c:pt>
                <c:pt idx="90" formatCode="0.00%">
                  <c:v>2.2501075050363702E-2</c:v>
                </c:pt>
                <c:pt idx="91" formatCode="0.00%">
                  <c:v>2.2234405019227157E-2</c:v>
                </c:pt>
                <c:pt idx="92" formatCode="0.00%">
                  <c:v>2.1861957876841032E-2</c:v>
                </c:pt>
                <c:pt idx="93" formatCode="0.00%">
                  <c:v>2.1600390085729188E-2</c:v>
                </c:pt>
                <c:pt idx="94" formatCode="0.00%">
                  <c:v>2.1136399395918347E-2</c:v>
                </c:pt>
                <c:pt idx="95" formatCode="0.00%">
                  <c:v>2.074344136508121E-2</c:v>
                </c:pt>
                <c:pt idx="96" formatCode="0.00%">
                  <c:v>2.0344502128436959E-2</c:v>
                </c:pt>
                <c:pt idx="97" formatCode="0.00%">
                  <c:v>2.0195395204321304E-2</c:v>
                </c:pt>
                <c:pt idx="98" formatCode="0.00%">
                  <c:v>1.9951650565206064E-2</c:v>
                </c:pt>
                <c:pt idx="99" formatCode="0.00%">
                  <c:v>1.9751968667296067E-2</c:v>
                </c:pt>
                <c:pt idx="100" formatCode="0.00%">
                  <c:v>1.9583781680456398E-2</c:v>
                </c:pt>
                <c:pt idx="101" formatCode="0.00%">
                  <c:v>1.9569337979230585E-2</c:v>
                </c:pt>
                <c:pt idx="102" formatCode="0.00%">
                  <c:v>1.9341262070795649E-2</c:v>
                </c:pt>
                <c:pt idx="103" formatCode="0.00%">
                  <c:v>1.918382345665276E-2</c:v>
                </c:pt>
                <c:pt idx="104" formatCode="0.00%">
                  <c:v>1.9373991582345335E-2</c:v>
                </c:pt>
                <c:pt idx="105" formatCode="0.00%">
                  <c:v>1.9611393077273109E-2</c:v>
                </c:pt>
                <c:pt idx="106" formatCode="0.00%">
                  <c:v>1.980770378363857E-2</c:v>
                </c:pt>
                <c:pt idx="107" formatCode="0.00%">
                  <c:v>2.0003335428111235E-2</c:v>
                </c:pt>
                <c:pt idx="108" formatCode="0.00%">
                  <c:v>2.0108619268296709E-2</c:v>
                </c:pt>
                <c:pt idx="109" formatCode="0.00%">
                  <c:v>2.0070122409102019E-2</c:v>
                </c:pt>
                <c:pt idx="110" formatCode="0.00%">
                  <c:v>1.9798735372758291E-2</c:v>
                </c:pt>
                <c:pt idx="111" formatCode="0.00%">
                  <c:v>1.9876387677632203E-2</c:v>
                </c:pt>
                <c:pt idx="112" formatCode="0.00%">
                  <c:v>1.9946442765045928E-2</c:v>
                </c:pt>
                <c:pt idx="113" formatCode="0.00%">
                  <c:v>1.9631033152973643E-2</c:v>
                </c:pt>
                <c:pt idx="114" formatCode="0.00%">
                  <c:v>1.9370194161380902E-2</c:v>
                </c:pt>
                <c:pt idx="115" formatCode="0.00%">
                  <c:v>1.9209966108195895E-2</c:v>
                </c:pt>
                <c:pt idx="116" formatCode="0.00%">
                  <c:v>1.9177129778392622E-2</c:v>
                </c:pt>
                <c:pt idx="117" formatCode="0.00%">
                  <c:v>1.9110993045487624E-2</c:v>
                </c:pt>
                <c:pt idx="118" formatCode="0.00%">
                  <c:v>1.9310660790027832E-2</c:v>
                </c:pt>
                <c:pt idx="119" formatCode="0.00%">
                  <c:v>1.9499859738020941E-2</c:v>
                </c:pt>
                <c:pt idx="120" formatCode="0.00%">
                  <c:v>1.9822660129467654E-2</c:v>
                </c:pt>
                <c:pt idx="121" formatCode="0.00%">
                  <c:v>2.0020032564374582E-2</c:v>
                </c:pt>
                <c:pt idx="122" formatCode="0.00%">
                  <c:v>2.0214442865047449E-2</c:v>
                </c:pt>
                <c:pt idx="123" formatCode="0.00%">
                  <c:v>2.0618875462979264E-2</c:v>
                </c:pt>
                <c:pt idx="124" formatCode="0.00%">
                  <c:v>2.1109358313734658E-2</c:v>
                </c:pt>
                <c:pt idx="125" formatCode="0.00%">
                  <c:v>2.1333392450500768E-2</c:v>
                </c:pt>
                <c:pt idx="126" formatCode="0.00%">
                  <c:v>2.1386484310445743E-2</c:v>
                </c:pt>
                <c:pt idx="127" formatCode="0.00%">
                  <c:v>2.1630061147068003E-2</c:v>
                </c:pt>
                <c:pt idx="128" formatCode="0.00%">
                  <c:v>2.2226174961516135E-2</c:v>
                </c:pt>
                <c:pt idx="129" formatCode="0.00%">
                  <c:v>2.2898138437216681E-2</c:v>
                </c:pt>
                <c:pt idx="130" formatCode="0.00%">
                  <c:v>2.3370899402856294E-2</c:v>
                </c:pt>
                <c:pt idx="131" formatCode="0.00%">
                  <c:v>2.380126233517391E-2</c:v>
                </c:pt>
                <c:pt idx="132" formatCode="0.00%">
                  <c:v>2.4562330185576152E-2</c:v>
                </c:pt>
                <c:pt idx="133" formatCode="0.00%">
                  <c:v>2.5494736499723208E-2</c:v>
                </c:pt>
                <c:pt idx="134" formatCode="0.00%">
                  <c:v>2.60870903286625E-2</c:v>
                </c:pt>
                <c:pt idx="135" formatCode="0.00%">
                  <c:v>2.6866952593898284E-2</c:v>
                </c:pt>
                <c:pt idx="136" formatCode="0.00%">
                  <c:v>2.7652359622270715E-2</c:v>
                </c:pt>
                <c:pt idx="137" formatCode="0.00%">
                  <c:v>2.8382820238626635E-2</c:v>
                </c:pt>
                <c:pt idx="138" formatCode="0.00%">
                  <c:v>2.8754989232056785E-2</c:v>
                </c:pt>
                <c:pt idx="139" formatCode="0.00%">
                  <c:v>2.9251695317075374E-2</c:v>
                </c:pt>
                <c:pt idx="140" formatCode="0.00%">
                  <c:v>2.9744155113123612E-2</c:v>
                </c:pt>
                <c:pt idx="141" formatCode="0.00%">
                  <c:v>3.0607491735394361E-2</c:v>
                </c:pt>
                <c:pt idx="142" formatCode="0.00%">
                  <c:v>3.1236925514689047E-2</c:v>
                </c:pt>
                <c:pt idx="143" formatCode="0.00%">
                  <c:v>3.166180524337682E-2</c:v>
                </c:pt>
                <c:pt idx="144" formatCode="0.00%">
                  <c:v>3.163176994318849E-2</c:v>
                </c:pt>
                <c:pt idx="145" formatCode="0.00%">
                  <c:v>3.1666967268170941E-2</c:v>
                </c:pt>
                <c:pt idx="146" formatCode="0.00%">
                  <c:v>3.1711777390087757E-2</c:v>
                </c:pt>
                <c:pt idx="147" formatCode="0.00%">
                  <c:v>3.157066536188663E-2</c:v>
                </c:pt>
                <c:pt idx="148" formatCode="0.00%">
                  <c:v>3.1358201934722607E-2</c:v>
                </c:pt>
                <c:pt idx="149" formatCode="0.00%">
                  <c:v>3.1166243854393039E-2</c:v>
                </c:pt>
                <c:pt idx="150" formatCode="0.00%">
                  <c:v>3.1142415287375474E-2</c:v>
                </c:pt>
                <c:pt idx="151" formatCode="0.00%">
                  <c:v>3.1403412665763429E-2</c:v>
                </c:pt>
                <c:pt idx="152" formatCode="0.00%">
                  <c:v>3.1560860344516009E-2</c:v>
                </c:pt>
                <c:pt idx="153" formatCode="0.00%">
                  <c:v>3.2087528685203016E-2</c:v>
                </c:pt>
                <c:pt idx="154" formatCode="0.00%">
                  <c:v>3.2495647790534141E-2</c:v>
                </c:pt>
                <c:pt idx="155" formatCode="0.00%">
                  <c:v>3.2990320611801412E-2</c:v>
                </c:pt>
                <c:pt idx="156" formatCode="0.00%">
                  <c:v>3.3879348012137586E-2</c:v>
                </c:pt>
                <c:pt idx="157" formatCode="0.00%">
                  <c:v>3.4450926938703816E-2</c:v>
                </c:pt>
                <c:pt idx="158" formatCode="0.00%">
                  <c:v>3.5270347430610312E-2</c:v>
                </c:pt>
                <c:pt idx="159" formatCode="0.00%">
                  <c:v>3.6159659480281166E-2</c:v>
                </c:pt>
                <c:pt idx="160" formatCode="0.00%">
                  <c:v>3.7311059213444922E-2</c:v>
                </c:pt>
                <c:pt idx="161" formatCode="0.00%">
                  <c:v>3.8132972537181349E-2</c:v>
                </c:pt>
                <c:pt idx="162" formatCode="0.00%">
                  <c:v>3.9063195943451604E-2</c:v>
                </c:pt>
                <c:pt idx="163" formatCode="0.00%">
                  <c:v>3.9379527752317074E-2</c:v>
                </c:pt>
                <c:pt idx="164" formatCode="0.00%">
                  <c:v>3.9383006395194681E-2</c:v>
                </c:pt>
                <c:pt idx="165" formatCode="0.00%">
                  <c:v>3.9362475689568147E-2</c:v>
                </c:pt>
                <c:pt idx="166" formatCode="0.00%">
                  <c:v>3.882713811002067E-2</c:v>
                </c:pt>
                <c:pt idx="167" formatCode="0.00%">
                  <c:v>3.8372139305499493E-2</c:v>
                </c:pt>
                <c:pt idx="168" formatCode="0.00%">
                  <c:v>3.8283308687197919E-2</c:v>
                </c:pt>
                <c:pt idx="169" formatCode="0.00%">
                  <c:v>3.8431108661834051E-2</c:v>
                </c:pt>
                <c:pt idx="170" formatCode="0.00%">
                  <c:v>3.8524789116145895E-2</c:v>
                </c:pt>
                <c:pt idx="171" formatCode="0.00%">
                  <c:v>3.8332513299488835E-2</c:v>
                </c:pt>
                <c:pt idx="172" formatCode="0.00%">
                  <c:v>3.797919258557729E-2</c:v>
                </c:pt>
                <c:pt idx="173" formatCode="0.00%">
                  <c:v>3.7585117968571613E-2</c:v>
                </c:pt>
                <c:pt idx="174" formatCode="0.00%">
                  <c:v>3.7319544984025906E-2</c:v>
                </c:pt>
                <c:pt idx="175" formatCode="0.00%">
                  <c:v>3.7162196893496501E-2</c:v>
                </c:pt>
                <c:pt idx="176" formatCode="0.00%">
                  <c:v>3.7241486189056199E-2</c:v>
                </c:pt>
                <c:pt idx="177" formatCode="0.00%">
                  <c:v>3.7613175542464621E-2</c:v>
                </c:pt>
                <c:pt idx="178" formatCode="0.00%">
                  <c:v>3.7863572252423573E-2</c:v>
                </c:pt>
                <c:pt idx="179" formatCode="0.00%">
                  <c:v>3.8076843387731332E-2</c:v>
                </c:pt>
                <c:pt idx="180" formatCode="0.00%">
                  <c:v>3.8088442159457656E-2</c:v>
                </c:pt>
                <c:pt idx="181" formatCode="0.00%">
                  <c:v>3.7983070533744161E-2</c:v>
                </c:pt>
                <c:pt idx="182" formatCode="0.00%">
                  <c:v>3.7905646785490583E-2</c:v>
                </c:pt>
                <c:pt idx="183" formatCode="0.00%">
                  <c:v>3.7586206528033142E-2</c:v>
                </c:pt>
                <c:pt idx="184" formatCode="0.00%">
                  <c:v>3.737502085235709E-2</c:v>
                </c:pt>
                <c:pt idx="185" formatCode="0.00%">
                  <c:v>3.7481466554030618E-2</c:v>
                </c:pt>
                <c:pt idx="186" formatCode="0.00%">
                  <c:v>3.7361043209553253E-2</c:v>
                </c:pt>
                <c:pt idx="187" formatCode="0.00%">
                  <c:v>3.7357756981840323E-2</c:v>
                </c:pt>
                <c:pt idx="188" formatCode="0.00%">
                  <c:v>3.7539652674186678E-2</c:v>
                </c:pt>
                <c:pt idx="189" formatCode="0.00%">
                  <c:v>3.7706190389650361E-2</c:v>
                </c:pt>
                <c:pt idx="190" formatCode="0.00%">
                  <c:v>3.7948146346388364E-2</c:v>
                </c:pt>
                <c:pt idx="191" formatCode="0.00%">
                  <c:v>3.8077750616898033E-2</c:v>
                </c:pt>
                <c:pt idx="192" formatCode="0.00%">
                  <c:v>3.8156382235866225E-2</c:v>
                </c:pt>
                <c:pt idx="193" formatCode="0.00%">
                  <c:v>3.8361626097346155E-2</c:v>
                </c:pt>
                <c:pt idx="194" formatCode="0.00%">
                  <c:v>3.8378901351186864E-2</c:v>
                </c:pt>
                <c:pt idx="195" formatCode="0.00%">
                  <c:v>3.8399372757173901E-2</c:v>
                </c:pt>
                <c:pt idx="196" formatCode="0.00%">
                  <c:v>3.8506931295456077E-2</c:v>
                </c:pt>
                <c:pt idx="197" formatCode="0.00%">
                  <c:v>3.8844594927985143E-2</c:v>
                </c:pt>
                <c:pt idx="198" formatCode="0.00%">
                  <c:v>3.8908284761571849E-2</c:v>
                </c:pt>
                <c:pt idx="199" formatCode="0.00%">
                  <c:v>3.9061405331415715E-2</c:v>
                </c:pt>
                <c:pt idx="200" formatCode="0.00%">
                  <c:v>3.9426031401598949E-2</c:v>
                </c:pt>
                <c:pt idx="201" formatCode="0.00%">
                  <c:v>3.9850363477751775E-2</c:v>
                </c:pt>
                <c:pt idx="202" formatCode="0.00%">
                  <c:v>4.0401183071379215E-2</c:v>
                </c:pt>
                <c:pt idx="203" formatCode="0.00%">
                  <c:v>4.1013122757709061E-2</c:v>
                </c:pt>
                <c:pt idx="204" formatCode="0.00%">
                  <c:v>4.126451066453992E-2</c:v>
                </c:pt>
                <c:pt idx="205" formatCode="0.00%">
                  <c:v>4.172432521111781E-2</c:v>
                </c:pt>
                <c:pt idx="206" formatCode="0.00%">
                  <c:v>4.2059720072038814E-2</c:v>
                </c:pt>
                <c:pt idx="207" formatCode="0.00%">
                  <c:v>4.2503811140131527E-2</c:v>
                </c:pt>
                <c:pt idx="208" formatCode="0.00%">
                  <c:v>4.3307966144515382E-2</c:v>
                </c:pt>
                <c:pt idx="209" formatCode="0.00%">
                  <c:v>4.4389007891232839E-2</c:v>
                </c:pt>
                <c:pt idx="210" formatCode="0.00%">
                  <c:v>4.5132794464944781E-2</c:v>
                </c:pt>
                <c:pt idx="211" formatCode="0.00%">
                  <c:v>4.5950114927902436E-2</c:v>
                </c:pt>
                <c:pt idx="212" formatCode="0.00%">
                  <c:v>4.6681852642384086E-2</c:v>
                </c:pt>
                <c:pt idx="213" formatCode="0.00%">
                  <c:v>4.7402243380876827E-2</c:v>
                </c:pt>
                <c:pt idx="214" formatCode="0.00%">
                  <c:v>4.755421816672166E-2</c:v>
                </c:pt>
                <c:pt idx="215" formatCode="0.00%">
                  <c:v>4.743794651358782E-2</c:v>
                </c:pt>
                <c:pt idx="216" formatCode="0.00%">
                  <c:v>4.7249227998579078E-2</c:v>
                </c:pt>
                <c:pt idx="217" formatCode="0.00%">
                  <c:v>4.7055346367376884E-2</c:v>
                </c:pt>
                <c:pt idx="218" formatCode="0.00%">
                  <c:v>4.6506137393184252E-2</c:v>
                </c:pt>
                <c:pt idx="219" formatCode="0.00%">
                  <c:v>4.6036158404282504E-2</c:v>
                </c:pt>
                <c:pt idx="220" formatCode="0.00%">
                  <c:v>4.5186710068006564E-2</c:v>
                </c:pt>
                <c:pt idx="221" formatCode="0.00%">
                  <c:v>4.4395287873898154E-2</c:v>
                </c:pt>
                <c:pt idx="222" formatCode="0.00%">
                  <c:v>4.3706110349726199E-2</c:v>
                </c:pt>
                <c:pt idx="223" formatCode="0.00%">
                  <c:v>4.3287887209609258E-2</c:v>
                </c:pt>
                <c:pt idx="224" formatCode="0.00%">
                  <c:v>4.3088330685121148E-2</c:v>
                </c:pt>
                <c:pt idx="225" formatCode="0.00%">
                  <c:v>4.3034339162880395E-2</c:v>
                </c:pt>
                <c:pt idx="226" formatCode="0.00%">
                  <c:v>4.2811391037685206E-2</c:v>
                </c:pt>
                <c:pt idx="227" formatCode="0.00%">
                  <c:v>4.2706506902346952E-2</c:v>
                </c:pt>
                <c:pt idx="228" formatCode="0.00%">
                  <c:v>4.2915514102233779E-2</c:v>
                </c:pt>
                <c:pt idx="229" formatCode="0.00%">
                  <c:v>4.307623522500819E-2</c:v>
                </c:pt>
                <c:pt idx="230" formatCode="0.00%">
                  <c:v>4.3228649443298434E-2</c:v>
                </c:pt>
                <c:pt idx="231" formatCode="0.00%">
                  <c:v>4.315210113595027E-2</c:v>
                </c:pt>
                <c:pt idx="232" formatCode="0.00%">
                  <c:v>4.3147836679654036E-2</c:v>
                </c:pt>
                <c:pt idx="233" formatCode="0.00%">
                  <c:v>4.3414947435983356E-2</c:v>
                </c:pt>
                <c:pt idx="234" formatCode="0.00%">
                  <c:v>4.3582387025609411E-2</c:v>
                </c:pt>
                <c:pt idx="235" formatCode="0.00%">
                  <c:v>4.388918433794782E-2</c:v>
                </c:pt>
                <c:pt idx="236" formatCode="0.00%">
                  <c:v>4.4115076346789371E-2</c:v>
                </c:pt>
                <c:pt idx="237" formatCode="0.00%">
                  <c:v>4.4701648254284743E-2</c:v>
                </c:pt>
                <c:pt idx="238" formatCode="0.00%">
                  <c:v>4.5129160740956797E-2</c:v>
                </c:pt>
                <c:pt idx="239" formatCode="0.00%">
                  <c:v>4.5619673103654237E-2</c:v>
                </c:pt>
                <c:pt idx="240" formatCode="0.00%">
                  <c:v>4.5763327447403655E-2</c:v>
                </c:pt>
                <c:pt idx="241" formatCode="0.00%">
                  <c:v>4.5814061774676534E-2</c:v>
                </c:pt>
                <c:pt idx="242" formatCode="0.00%">
                  <c:v>4.5800941979867081E-2</c:v>
                </c:pt>
                <c:pt idx="243" formatCode="0.00%">
                  <c:v>4.5960856508007228E-2</c:v>
                </c:pt>
                <c:pt idx="244" formatCode="0.00%">
                  <c:v>4.5862598666692685E-2</c:v>
                </c:pt>
                <c:pt idx="245" formatCode="0.00%">
                  <c:v>4.5844905800899047E-2</c:v>
                </c:pt>
                <c:pt idx="246" formatCode="0.00%">
                  <c:v>4.5531841248420912E-2</c:v>
                </c:pt>
                <c:pt idx="247" formatCode="0.00%">
                  <c:v>4.5269736578968191E-2</c:v>
                </c:pt>
                <c:pt idx="248" formatCode="0.00%">
                  <c:v>4.5387770425943524E-2</c:v>
                </c:pt>
                <c:pt idx="249" formatCode="0.00%">
                  <c:v>4.5321616852427526E-2</c:v>
                </c:pt>
                <c:pt idx="250" formatCode="0.00%">
                  <c:v>4.5024422671308205E-2</c:v>
                </c:pt>
                <c:pt idx="251" formatCode="0.00%">
                  <c:v>4.4931866547835965E-2</c:v>
                </c:pt>
                <c:pt idx="252" formatCode="0.00%">
                  <c:v>4.4711596319489462E-2</c:v>
                </c:pt>
                <c:pt idx="253" formatCode="0.00%">
                  <c:v>4.4222975092572947E-2</c:v>
                </c:pt>
                <c:pt idx="254" formatCode="0.00%">
                  <c:v>4.377200011264553E-2</c:v>
                </c:pt>
                <c:pt idx="255" formatCode="0.00%">
                  <c:v>4.3249799931613549E-2</c:v>
                </c:pt>
                <c:pt idx="256" formatCode="0.00%">
                  <c:v>4.2861316967012376E-2</c:v>
                </c:pt>
                <c:pt idx="257" formatCode="0.00%">
                  <c:v>4.2569069886258075E-2</c:v>
                </c:pt>
                <c:pt idx="258" formatCode="0.00%">
                  <c:v>4.2053088112828818E-2</c:v>
                </c:pt>
                <c:pt idx="259" formatCode="0.00%">
                  <c:v>4.16318663363077E-2</c:v>
                </c:pt>
                <c:pt idx="260" formatCode="0.00%">
                  <c:v>4.1468059220614868E-2</c:v>
                </c:pt>
                <c:pt idx="261" formatCode="0.00%">
                  <c:v>4.1249291171058626E-2</c:v>
                </c:pt>
                <c:pt idx="262" formatCode="0.00%">
                  <c:v>4.146069860432762E-2</c:v>
                </c:pt>
                <c:pt idx="263" formatCode="0.00%">
                  <c:v>4.1672375939492509E-2</c:v>
                </c:pt>
                <c:pt idx="264" formatCode="0.00%">
                  <c:v>4.2095901726212498E-2</c:v>
                </c:pt>
                <c:pt idx="265" formatCode="0.00%">
                  <c:v>4.2531160238291295E-2</c:v>
                </c:pt>
                <c:pt idx="266" formatCode="0.00%">
                  <c:v>4.2840736891513069E-2</c:v>
                </c:pt>
                <c:pt idx="267" formatCode="0.00%">
                  <c:v>4.3333044181645013E-2</c:v>
                </c:pt>
                <c:pt idx="268" formatCode="0.00%">
                  <c:v>4.3768344751511923E-2</c:v>
                </c:pt>
                <c:pt idx="269" formatCode="0.00%">
                  <c:v>4.3991505521154356E-2</c:v>
                </c:pt>
                <c:pt idx="270" formatCode="0.00%">
                  <c:v>4.406095978587387E-2</c:v>
                </c:pt>
                <c:pt idx="271" formatCode="0.00%">
                  <c:v>4.4177431125701161E-2</c:v>
                </c:pt>
                <c:pt idx="272" formatCode="0.00%">
                  <c:v>4.4561588697190624E-2</c:v>
                </c:pt>
                <c:pt idx="273" formatCode="0.00%">
                  <c:v>4.5127503265970578E-2</c:v>
                </c:pt>
                <c:pt idx="274" formatCode="0.00%">
                  <c:v>4.5653283879653693E-2</c:v>
                </c:pt>
                <c:pt idx="275" formatCode="0.00%">
                  <c:v>4.6252204846186321E-2</c:v>
                </c:pt>
                <c:pt idx="276" formatCode="0.00%">
                  <c:v>4.6882029442791309E-2</c:v>
                </c:pt>
                <c:pt idx="277" formatCode="0.00%">
                  <c:v>4.7106323354782077E-2</c:v>
                </c:pt>
                <c:pt idx="278" formatCode="0.00%">
                  <c:v>4.7262617862374609E-2</c:v>
                </c:pt>
                <c:pt idx="279" formatCode="0.00%">
                  <c:v>4.7372052415289301E-2</c:v>
                </c:pt>
                <c:pt idx="280" formatCode="0.00%">
                  <c:v>4.743177407945319E-2</c:v>
                </c:pt>
                <c:pt idx="281" formatCode="0.00%">
                  <c:v>4.7517386949991879E-2</c:v>
                </c:pt>
                <c:pt idx="282" formatCode="0.00%">
                  <c:v>4.7271968930047821E-2</c:v>
                </c:pt>
                <c:pt idx="283" formatCode="0.00%">
                  <c:v>4.7047663063932328E-2</c:v>
                </c:pt>
                <c:pt idx="284" formatCode="0.00%">
                  <c:v>4.6943532074492228E-2</c:v>
                </c:pt>
                <c:pt idx="285" formatCode="0.00%">
                  <c:v>4.6791844372904658E-2</c:v>
                </c:pt>
                <c:pt idx="286" formatCode="0.00%">
                  <c:v>4.6725932931073084E-2</c:v>
                </c:pt>
              </c:numCache>
            </c:numRef>
          </c:val>
          <c:extLst>
            <c:ext xmlns:c16="http://schemas.microsoft.com/office/drawing/2014/chart" uri="{C3380CC4-5D6E-409C-BE32-E72D297353CC}">
              <c16:uniqueId val="{00000000-176A-44DF-A7FF-DEF236E70A07}"/>
            </c:ext>
          </c:extLst>
        </c:ser>
        <c:ser>
          <c:idx val="1"/>
          <c:order val="1"/>
          <c:tx>
            <c:v>30-Yr MRP</c:v>
          </c:tx>
          <c:spPr>
            <a:solidFill>
              <a:schemeClr val="accent1"/>
            </a:solidFill>
            <a:ln>
              <a:solidFill>
                <a:schemeClr val="accent1"/>
              </a:solidFill>
            </a:ln>
            <a:effectLst/>
          </c:spPr>
          <c:invertIfNegative val="0"/>
          <c:cat>
            <c:numRef>
              <c:f>'Chrt PGCOE - Water'!$C$4:$KC$4</c:f>
              <c:numCache>
                <c:formatCode>mm/dd/yyyy</c:formatCode>
                <c:ptCount val="287"/>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44747</c:v>
                </c:pt>
                <c:pt idx="145">
                  <c:v>44754</c:v>
                </c:pt>
                <c:pt idx="146">
                  <c:v>44761</c:v>
                </c:pt>
                <c:pt idx="147">
                  <c:v>44768</c:v>
                </c:pt>
                <c:pt idx="148">
                  <c:v>44775</c:v>
                </c:pt>
                <c:pt idx="149">
                  <c:v>44782</c:v>
                </c:pt>
                <c:pt idx="150">
                  <c:v>44789</c:v>
                </c:pt>
                <c:pt idx="151">
                  <c:v>44796</c:v>
                </c:pt>
                <c:pt idx="152">
                  <c:v>44803</c:v>
                </c:pt>
                <c:pt idx="153">
                  <c:v>44810</c:v>
                </c:pt>
                <c:pt idx="154">
                  <c:v>44817</c:v>
                </c:pt>
                <c:pt idx="155">
                  <c:v>44824</c:v>
                </c:pt>
                <c:pt idx="156">
                  <c:v>44831</c:v>
                </c:pt>
                <c:pt idx="157">
                  <c:v>44838</c:v>
                </c:pt>
                <c:pt idx="158">
                  <c:v>44845</c:v>
                </c:pt>
                <c:pt idx="159">
                  <c:v>44852</c:v>
                </c:pt>
                <c:pt idx="160">
                  <c:v>44859</c:v>
                </c:pt>
                <c:pt idx="161">
                  <c:v>44866</c:v>
                </c:pt>
                <c:pt idx="162">
                  <c:v>44873</c:v>
                </c:pt>
                <c:pt idx="163">
                  <c:v>44880</c:v>
                </c:pt>
                <c:pt idx="164">
                  <c:v>44887</c:v>
                </c:pt>
                <c:pt idx="165">
                  <c:v>44894</c:v>
                </c:pt>
                <c:pt idx="166">
                  <c:v>44901</c:v>
                </c:pt>
                <c:pt idx="167">
                  <c:v>44908</c:v>
                </c:pt>
                <c:pt idx="168">
                  <c:v>44915</c:v>
                </c:pt>
                <c:pt idx="169">
                  <c:v>44922</c:v>
                </c:pt>
                <c:pt idx="170">
                  <c:v>44929</c:v>
                </c:pt>
                <c:pt idx="171">
                  <c:v>44936</c:v>
                </c:pt>
                <c:pt idx="172">
                  <c:v>44943</c:v>
                </c:pt>
                <c:pt idx="173">
                  <c:v>44950</c:v>
                </c:pt>
                <c:pt idx="174">
                  <c:v>44957</c:v>
                </c:pt>
                <c:pt idx="175">
                  <c:v>44964</c:v>
                </c:pt>
                <c:pt idx="176">
                  <c:v>44971</c:v>
                </c:pt>
                <c:pt idx="177">
                  <c:v>44978</c:v>
                </c:pt>
                <c:pt idx="178">
                  <c:v>44985</c:v>
                </c:pt>
                <c:pt idx="179">
                  <c:v>44992</c:v>
                </c:pt>
                <c:pt idx="180">
                  <c:v>44999</c:v>
                </c:pt>
                <c:pt idx="181">
                  <c:v>45006</c:v>
                </c:pt>
                <c:pt idx="182">
                  <c:v>45013</c:v>
                </c:pt>
                <c:pt idx="183">
                  <c:v>45020</c:v>
                </c:pt>
                <c:pt idx="184">
                  <c:v>45027</c:v>
                </c:pt>
                <c:pt idx="185">
                  <c:v>45034</c:v>
                </c:pt>
                <c:pt idx="186">
                  <c:v>45041</c:v>
                </c:pt>
                <c:pt idx="187">
                  <c:v>45048</c:v>
                </c:pt>
                <c:pt idx="188">
                  <c:v>45055</c:v>
                </c:pt>
                <c:pt idx="189">
                  <c:v>45062</c:v>
                </c:pt>
                <c:pt idx="190">
                  <c:v>45069</c:v>
                </c:pt>
                <c:pt idx="191">
                  <c:v>45076</c:v>
                </c:pt>
                <c:pt idx="192">
                  <c:v>45083</c:v>
                </c:pt>
                <c:pt idx="193">
                  <c:v>45090</c:v>
                </c:pt>
                <c:pt idx="194">
                  <c:v>45097</c:v>
                </c:pt>
                <c:pt idx="195">
                  <c:v>45104</c:v>
                </c:pt>
                <c:pt idx="196">
                  <c:v>45111</c:v>
                </c:pt>
                <c:pt idx="197">
                  <c:v>45118</c:v>
                </c:pt>
                <c:pt idx="198">
                  <c:v>45125</c:v>
                </c:pt>
                <c:pt idx="199">
                  <c:v>45132</c:v>
                </c:pt>
                <c:pt idx="200">
                  <c:v>45139</c:v>
                </c:pt>
                <c:pt idx="201">
                  <c:v>45146</c:v>
                </c:pt>
                <c:pt idx="202">
                  <c:v>45153</c:v>
                </c:pt>
                <c:pt idx="203">
                  <c:v>45160</c:v>
                </c:pt>
                <c:pt idx="204">
                  <c:v>45167</c:v>
                </c:pt>
                <c:pt idx="205">
                  <c:v>45174</c:v>
                </c:pt>
                <c:pt idx="206">
                  <c:v>45181</c:v>
                </c:pt>
                <c:pt idx="207">
                  <c:v>45188</c:v>
                </c:pt>
                <c:pt idx="208">
                  <c:v>45195</c:v>
                </c:pt>
                <c:pt idx="209">
                  <c:v>45202</c:v>
                </c:pt>
                <c:pt idx="210">
                  <c:v>45209</c:v>
                </c:pt>
                <c:pt idx="211">
                  <c:v>45216</c:v>
                </c:pt>
                <c:pt idx="212">
                  <c:v>45223</c:v>
                </c:pt>
                <c:pt idx="213">
                  <c:v>45230</c:v>
                </c:pt>
                <c:pt idx="214">
                  <c:v>45237</c:v>
                </c:pt>
                <c:pt idx="215">
                  <c:v>45244</c:v>
                </c:pt>
                <c:pt idx="216">
                  <c:v>45251</c:v>
                </c:pt>
                <c:pt idx="217">
                  <c:v>45258</c:v>
                </c:pt>
                <c:pt idx="218">
                  <c:v>45265</c:v>
                </c:pt>
                <c:pt idx="219">
                  <c:v>45272</c:v>
                </c:pt>
                <c:pt idx="220">
                  <c:v>45279</c:v>
                </c:pt>
                <c:pt idx="221">
                  <c:v>45286</c:v>
                </c:pt>
                <c:pt idx="222">
                  <c:v>45293</c:v>
                </c:pt>
                <c:pt idx="223">
                  <c:v>45300</c:v>
                </c:pt>
                <c:pt idx="224">
                  <c:v>45307</c:v>
                </c:pt>
                <c:pt idx="225">
                  <c:v>45314</c:v>
                </c:pt>
                <c:pt idx="226">
                  <c:v>45321</c:v>
                </c:pt>
                <c:pt idx="227">
                  <c:v>45328</c:v>
                </c:pt>
                <c:pt idx="228">
                  <c:v>45335</c:v>
                </c:pt>
                <c:pt idx="229">
                  <c:v>45342</c:v>
                </c:pt>
                <c:pt idx="230">
                  <c:v>45349</c:v>
                </c:pt>
                <c:pt idx="231">
                  <c:v>45356</c:v>
                </c:pt>
                <c:pt idx="232">
                  <c:v>45363</c:v>
                </c:pt>
                <c:pt idx="233">
                  <c:v>45370</c:v>
                </c:pt>
                <c:pt idx="234">
                  <c:v>45377</c:v>
                </c:pt>
                <c:pt idx="235">
                  <c:v>45384</c:v>
                </c:pt>
                <c:pt idx="236">
                  <c:v>45391</c:v>
                </c:pt>
                <c:pt idx="237">
                  <c:v>45398</c:v>
                </c:pt>
                <c:pt idx="238">
                  <c:v>45405</c:v>
                </c:pt>
                <c:pt idx="239">
                  <c:v>45412</c:v>
                </c:pt>
                <c:pt idx="240">
                  <c:v>45419</c:v>
                </c:pt>
                <c:pt idx="241">
                  <c:v>45426</c:v>
                </c:pt>
                <c:pt idx="242">
                  <c:v>45433</c:v>
                </c:pt>
                <c:pt idx="243">
                  <c:v>45440</c:v>
                </c:pt>
                <c:pt idx="244">
                  <c:v>45447</c:v>
                </c:pt>
                <c:pt idx="245">
                  <c:v>45454</c:v>
                </c:pt>
                <c:pt idx="246">
                  <c:v>45461</c:v>
                </c:pt>
                <c:pt idx="247">
                  <c:v>45468</c:v>
                </c:pt>
                <c:pt idx="248">
                  <c:v>45475</c:v>
                </c:pt>
                <c:pt idx="249">
                  <c:v>45482</c:v>
                </c:pt>
                <c:pt idx="250">
                  <c:v>45489</c:v>
                </c:pt>
                <c:pt idx="251">
                  <c:v>45496</c:v>
                </c:pt>
                <c:pt idx="252">
                  <c:v>45503</c:v>
                </c:pt>
                <c:pt idx="253">
                  <c:v>45510</c:v>
                </c:pt>
                <c:pt idx="254">
                  <c:v>45517</c:v>
                </c:pt>
                <c:pt idx="255">
                  <c:v>45524</c:v>
                </c:pt>
                <c:pt idx="256">
                  <c:v>45531</c:v>
                </c:pt>
                <c:pt idx="257">
                  <c:v>45538</c:v>
                </c:pt>
                <c:pt idx="258">
                  <c:v>45545</c:v>
                </c:pt>
                <c:pt idx="259">
                  <c:v>45552</c:v>
                </c:pt>
                <c:pt idx="260">
                  <c:v>45559</c:v>
                </c:pt>
                <c:pt idx="261">
                  <c:v>45566</c:v>
                </c:pt>
                <c:pt idx="262">
                  <c:v>45573</c:v>
                </c:pt>
                <c:pt idx="263">
                  <c:v>45580</c:v>
                </c:pt>
                <c:pt idx="264">
                  <c:v>45587</c:v>
                </c:pt>
                <c:pt idx="265">
                  <c:v>45594</c:v>
                </c:pt>
                <c:pt idx="266">
                  <c:v>45601</c:v>
                </c:pt>
                <c:pt idx="267">
                  <c:v>45608</c:v>
                </c:pt>
                <c:pt idx="268">
                  <c:v>45615</c:v>
                </c:pt>
                <c:pt idx="269">
                  <c:v>45622</c:v>
                </c:pt>
                <c:pt idx="270">
                  <c:v>45629</c:v>
                </c:pt>
                <c:pt idx="271">
                  <c:v>45636</c:v>
                </c:pt>
                <c:pt idx="272">
                  <c:v>45643</c:v>
                </c:pt>
                <c:pt idx="273">
                  <c:v>45650</c:v>
                </c:pt>
                <c:pt idx="274">
                  <c:v>45657</c:v>
                </c:pt>
                <c:pt idx="275">
                  <c:v>45664</c:v>
                </c:pt>
                <c:pt idx="276">
                  <c:v>45671</c:v>
                </c:pt>
                <c:pt idx="277">
                  <c:v>45678</c:v>
                </c:pt>
                <c:pt idx="278">
                  <c:v>45685</c:v>
                </c:pt>
                <c:pt idx="279">
                  <c:v>45692</c:v>
                </c:pt>
                <c:pt idx="280">
                  <c:v>45699</c:v>
                </c:pt>
                <c:pt idx="281">
                  <c:v>45706</c:v>
                </c:pt>
                <c:pt idx="282">
                  <c:v>45713</c:v>
                </c:pt>
                <c:pt idx="283">
                  <c:v>45720</c:v>
                </c:pt>
                <c:pt idx="284">
                  <c:v>45727</c:v>
                </c:pt>
                <c:pt idx="285">
                  <c:v>45734</c:v>
                </c:pt>
                <c:pt idx="286">
                  <c:v>45741</c:v>
                </c:pt>
              </c:numCache>
            </c:numRef>
          </c:cat>
          <c:val>
            <c:numRef>
              <c:f>'Chrt PGCOE - Water'!$C$16:$KC$16</c:f>
              <c:numCache>
                <c:formatCode>General</c:formatCode>
                <c:ptCount val="287"/>
                <c:pt idx="13" formatCode="0.00%">
                  <c:v>4.7669176689257908E-2</c:v>
                </c:pt>
                <c:pt idx="14" formatCode="0.00%">
                  <c:v>4.7289039538458345E-2</c:v>
                </c:pt>
                <c:pt idx="15" formatCode="0.00%">
                  <c:v>4.70690179986843E-2</c:v>
                </c:pt>
                <c:pt idx="16" formatCode="0.00%">
                  <c:v>4.6831707779843343E-2</c:v>
                </c:pt>
                <c:pt idx="17" formatCode="0.00%">
                  <c:v>4.7048600840102366E-2</c:v>
                </c:pt>
                <c:pt idx="18" formatCode="0.00%">
                  <c:v>4.7222485052874859E-2</c:v>
                </c:pt>
                <c:pt idx="19" formatCode="0.00%">
                  <c:v>4.7600634629924685E-2</c:v>
                </c:pt>
                <c:pt idx="20" formatCode="0.00%">
                  <c:v>4.7858529238779889E-2</c:v>
                </c:pt>
                <c:pt idx="21" formatCode="0.00%">
                  <c:v>4.942581291467732E-2</c:v>
                </c:pt>
                <c:pt idx="22" formatCode="0.00%">
                  <c:v>5.1331246429940317E-2</c:v>
                </c:pt>
                <c:pt idx="23" formatCode="0.00%">
                  <c:v>5.5082739976341374E-2</c:v>
                </c:pt>
                <c:pt idx="24" formatCode="0.00%">
                  <c:v>6.2090981619249558E-2</c:v>
                </c:pt>
                <c:pt idx="25" formatCode="0.00%">
                  <c:v>6.683517781009049E-2</c:v>
                </c:pt>
                <c:pt idx="26" formatCode="0.00%">
                  <c:v>7.2675466301740793E-2</c:v>
                </c:pt>
                <c:pt idx="27" formatCode="0.00%">
                  <c:v>7.8472767245915759E-2</c:v>
                </c:pt>
                <c:pt idx="28" formatCode="0.00%">
                  <c:v>8.2348893950842855E-2</c:v>
                </c:pt>
                <c:pt idx="29" formatCode="0.00%">
                  <c:v>8.690408652807019E-2</c:v>
                </c:pt>
                <c:pt idx="30" formatCode="0.00%">
                  <c:v>9.0153024116409408E-2</c:v>
                </c:pt>
                <c:pt idx="31" formatCode="0.00%">
                  <c:v>9.2471475400886377E-2</c:v>
                </c:pt>
                <c:pt idx="32" formatCode="0.00%">
                  <c:v>9.471137967819114E-2</c:v>
                </c:pt>
                <c:pt idx="33" formatCode="0.00%">
                  <c:v>9.6341551658600186E-2</c:v>
                </c:pt>
                <c:pt idx="34" formatCode="0.00%">
                  <c:v>9.7238312620619341E-2</c:v>
                </c:pt>
                <c:pt idx="35" formatCode="0.00%">
                  <c:v>9.7404231921398285E-2</c:v>
                </c:pt>
                <c:pt idx="36" formatCode="0.00%">
                  <c:v>9.7007518997985126E-2</c:v>
                </c:pt>
                <c:pt idx="37" formatCode="0.00%">
                  <c:v>9.6906127595332417E-2</c:v>
                </c:pt>
                <c:pt idx="38" formatCode="0.00%">
                  <c:v>9.6304865987216715E-2</c:v>
                </c:pt>
                <c:pt idx="39" formatCode="0.00%">
                  <c:v>9.5064620675263153E-2</c:v>
                </c:pt>
                <c:pt idx="40" formatCode="0.00%">
                  <c:v>9.4327979993614086E-2</c:v>
                </c:pt>
                <c:pt idx="41" formatCode="0.00%">
                  <c:v>9.4617840453164806E-2</c:v>
                </c:pt>
                <c:pt idx="42" formatCode="0.00%">
                  <c:v>9.4652153512524845E-2</c:v>
                </c:pt>
                <c:pt idx="43" formatCode="0.00%">
                  <c:v>9.5224192946514394E-2</c:v>
                </c:pt>
                <c:pt idx="44" formatCode="0.00%">
                  <c:v>9.5584544383812114E-2</c:v>
                </c:pt>
                <c:pt idx="45" formatCode="0.00%">
                  <c:v>9.5843086385876061E-2</c:v>
                </c:pt>
                <c:pt idx="46" formatCode="0.00%">
                  <c:v>9.5776225911737664E-2</c:v>
                </c:pt>
                <c:pt idx="47" formatCode="0.00%">
                  <c:v>9.6039790533788846E-2</c:v>
                </c:pt>
                <c:pt idx="48" formatCode="0.00%">
                  <c:v>9.684673520837711E-2</c:v>
                </c:pt>
                <c:pt idx="49" formatCode="0.00%">
                  <c:v>9.7706796400257201E-2</c:v>
                </c:pt>
                <c:pt idx="50" formatCode="0.00%">
                  <c:v>9.8090814153043659E-2</c:v>
                </c:pt>
                <c:pt idx="51" formatCode="0.00%">
                  <c:v>9.8766117675821524E-2</c:v>
                </c:pt>
                <c:pt idx="52" formatCode="0.00%">
                  <c:v>9.922123267859681E-2</c:v>
                </c:pt>
                <c:pt idx="53" formatCode="0.00%">
                  <c:v>9.944637303262252E-2</c:v>
                </c:pt>
                <c:pt idx="54" formatCode="0.00%">
                  <c:v>9.8733942683388573E-2</c:v>
                </c:pt>
                <c:pt idx="55" formatCode="0.00%">
                  <c:v>9.8406545534449066E-2</c:v>
                </c:pt>
                <c:pt idx="56" formatCode="0.00%">
                  <c:v>9.9104824338141856E-2</c:v>
                </c:pt>
                <c:pt idx="57" formatCode="0.00%">
                  <c:v>9.8813758293519183E-2</c:v>
                </c:pt>
                <c:pt idx="58" formatCode="0.00%">
                  <c:v>9.6834208036298386E-2</c:v>
                </c:pt>
                <c:pt idx="59" formatCode="0.00%">
                  <c:v>9.539345636817817E-2</c:v>
                </c:pt>
                <c:pt idx="60" formatCode="0.00%">
                  <c:v>9.3918915115905346E-2</c:v>
                </c:pt>
                <c:pt idx="61" formatCode="0.00%">
                  <c:v>9.216131411441425E-2</c:v>
                </c:pt>
                <c:pt idx="62" formatCode="0.00%">
                  <c:v>9.0580241351161717E-2</c:v>
                </c:pt>
                <c:pt idx="63" formatCode="0.00%">
                  <c:v>8.9404632058910263E-2</c:v>
                </c:pt>
                <c:pt idx="64" formatCode="0.00%">
                  <c:v>8.8319727763119082E-2</c:v>
                </c:pt>
                <c:pt idx="65" formatCode="0.00%">
                  <c:v>8.7340158882288133E-2</c:v>
                </c:pt>
                <c:pt idx="66" formatCode="0.00%">
                  <c:v>8.713445668254477E-2</c:v>
                </c:pt>
                <c:pt idx="67" formatCode="0.00%">
                  <c:v>8.6721231762016834E-2</c:v>
                </c:pt>
                <c:pt idx="68" formatCode="0.00%">
                  <c:v>8.6453280505573646E-2</c:v>
                </c:pt>
                <c:pt idx="69" formatCode="0.00%">
                  <c:v>8.6212938703091255E-2</c:v>
                </c:pt>
                <c:pt idx="70" formatCode="0.00%">
                  <c:v>8.6732287126210963E-2</c:v>
                </c:pt>
                <c:pt idx="71" formatCode="0.00%">
                  <c:v>8.659497289712885E-2</c:v>
                </c:pt>
                <c:pt idx="72" formatCode="0.00%">
                  <c:v>8.6983526691408963E-2</c:v>
                </c:pt>
                <c:pt idx="73" formatCode="0.00%">
                  <c:v>8.6773496718835871E-2</c:v>
                </c:pt>
                <c:pt idx="74" formatCode="0.00%">
                  <c:v>8.590156861879529E-2</c:v>
                </c:pt>
                <c:pt idx="75" formatCode="0.00%">
                  <c:v>8.5652640434370375E-2</c:v>
                </c:pt>
                <c:pt idx="76" formatCode="0.00%">
                  <c:v>8.4814047493593017E-2</c:v>
                </c:pt>
                <c:pt idx="77" formatCode="0.00%">
                  <c:v>8.3848377702805899E-2</c:v>
                </c:pt>
                <c:pt idx="78" formatCode="0.00%">
                  <c:v>8.2129022610194377E-2</c:v>
                </c:pt>
                <c:pt idx="79" formatCode="0.00%">
                  <c:v>8.0197124238108611E-2</c:v>
                </c:pt>
                <c:pt idx="80" formatCode="0.00%">
                  <c:v>7.8128810437399832E-2</c:v>
                </c:pt>
                <c:pt idx="81" formatCode="0.00%">
                  <c:v>7.6867037884214895E-2</c:v>
                </c:pt>
                <c:pt idx="82" formatCode="0.00%">
                  <c:v>7.5786987168913189E-2</c:v>
                </c:pt>
                <c:pt idx="83" formatCode="0.00%">
                  <c:v>7.5258514427736484E-2</c:v>
                </c:pt>
                <c:pt idx="84" formatCode="0.00%">
                  <c:v>7.4633625275630472E-2</c:v>
                </c:pt>
                <c:pt idx="85" formatCode="0.00%">
                  <c:v>7.4352687338926415E-2</c:v>
                </c:pt>
                <c:pt idx="86" formatCode="0.00%">
                  <c:v>7.3860250396089344E-2</c:v>
                </c:pt>
                <c:pt idx="87" formatCode="0.00%">
                  <c:v>7.3033567534139837E-2</c:v>
                </c:pt>
                <c:pt idx="88" formatCode="0.00%">
                  <c:v>7.2380584148276972E-2</c:v>
                </c:pt>
                <c:pt idx="89" formatCode="0.00%">
                  <c:v>7.2020281519224016E-2</c:v>
                </c:pt>
                <c:pt idx="90" formatCode="0.00%">
                  <c:v>7.1051600182407373E-2</c:v>
                </c:pt>
                <c:pt idx="91" formatCode="0.00%">
                  <c:v>7.0557660496811933E-2</c:v>
                </c:pt>
                <c:pt idx="92" formatCode="0.00%">
                  <c:v>7.02306389348753E-2</c:v>
                </c:pt>
                <c:pt idx="93" formatCode="0.00%">
                  <c:v>7.0244529480370466E-2</c:v>
                </c:pt>
                <c:pt idx="94" formatCode="0.00%">
                  <c:v>7.0801777874031344E-2</c:v>
                </c:pt>
                <c:pt idx="95" formatCode="0.00%">
                  <c:v>7.1209587851498835E-2</c:v>
                </c:pt>
                <c:pt idx="96" formatCode="0.00%">
                  <c:v>7.1368979168343907E-2</c:v>
                </c:pt>
                <c:pt idx="97" formatCode="0.00%">
                  <c:v>7.1153226283908105E-2</c:v>
                </c:pt>
                <c:pt idx="98" formatCode="0.00%">
                  <c:v>7.1163741731081032E-2</c:v>
                </c:pt>
                <c:pt idx="99" formatCode="0.00%">
                  <c:v>7.1309629594964674E-2</c:v>
                </c:pt>
                <c:pt idx="100" formatCode="0.00%">
                  <c:v>7.1284466633463703E-2</c:v>
                </c:pt>
                <c:pt idx="101" formatCode="0.00%">
                  <c:v>7.1360172265010652E-2</c:v>
                </c:pt>
                <c:pt idx="102" formatCode="0.00%">
                  <c:v>7.184400143477751E-2</c:v>
                </c:pt>
                <c:pt idx="103" formatCode="0.00%">
                  <c:v>7.2528192797149629E-2</c:v>
                </c:pt>
                <c:pt idx="104" formatCode="0.00%">
                  <c:v>7.2491122104807737E-2</c:v>
                </c:pt>
                <c:pt idx="105" formatCode="0.00%">
                  <c:v>7.2184514263855096E-2</c:v>
                </c:pt>
                <c:pt idx="106" formatCode="0.00%">
                  <c:v>7.2092018893226972E-2</c:v>
                </c:pt>
                <c:pt idx="107" formatCode="0.00%">
                  <c:v>7.17977071387709E-2</c:v>
                </c:pt>
                <c:pt idx="108" formatCode="0.00%">
                  <c:v>7.1528056411270524E-2</c:v>
                </c:pt>
                <c:pt idx="109" formatCode="0.00%">
                  <c:v>6.8999999507096829E-2</c:v>
                </c:pt>
                <c:pt idx="110" formatCode="0.00%">
                  <c:v>6.8624754462608101E-2</c:v>
                </c:pt>
                <c:pt idx="111" formatCode="0.00%">
                  <c:v>6.8058976933001641E-2</c:v>
                </c:pt>
                <c:pt idx="112" formatCode="0.00%">
                  <c:v>6.7202753957286004E-2</c:v>
                </c:pt>
                <c:pt idx="113" formatCode="0.00%">
                  <c:v>6.9296293139295986E-2</c:v>
                </c:pt>
                <c:pt idx="114" formatCode="0.00%">
                  <c:v>6.9948956693837813E-2</c:v>
                </c:pt>
                <c:pt idx="115" formatCode="0.00%">
                  <c:v>7.1654474459938708E-2</c:v>
                </c:pt>
                <c:pt idx="116" formatCode="0.00%">
                  <c:v>7.3340887773530761E-2</c:v>
                </c:pt>
                <c:pt idx="117" formatCode="0.00%">
                  <c:v>7.5013225462204264E-2</c:v>
                </c:pt>
                <c:pt idx="118" formatCode="0.00%">
                  <c:v>7.5740932862940785E-2</c:v>
                </c:pt>
                <c:pt idx="119" formatCode="0.00%">
                  <c:v>7.6011991450611938E-2</c:v>
                </c:pt>
                <c:pt idx="120" formatCode="0.00%">
                  <c:v>7.709337889937537E-2</c:v>
                </c:pt>
                <c:pt idx="121" formatCode="0.00%">
                  <c:v>7.8153871741643177E-2</c:v>
                </c:pt>
                <c:pt idx="122" formatCode="0.00%">
                  <c:v>7.8960105891246496E-2</c:v>
                </c:pt>
                <c:pt idx="123" formatCode="0.00%">
                  <c:v>7.9650052405860677E-2</c:v>
                </c:pt>
                <c:pt idx="124" formatCode="0.00%">
                  <c:v>8.0488932929612234E-2</c:v>
                </c:pt>
                <c:pt idx="125" formatCode="0.00%">
                  <c:v>8.1739982394209001E-2</c:v>
                </c:pt>
                <c:pt idx="126" formatCode="0.00%">
                  <c:v>8.3514226174030703E-2</c:v>
                </c:pt>
                <c:pt idx="127" formatCode="0.00%">
                  <c:v>8.3242887519590358E-2</c:v>
                </c:pt>
                <c:pt idx="128" formatCode="0.00%">
                  <c:v>8.4440441497432572E-2</c:v>
                </c:pt>
                <c:pt idx="129" formatCode="0.00%">
                  <c:v>8.3936233359272555E-2</c:v>
                </c:pt>
                <c:pt idx="130" formatCode="0.00%">
                  <c:v>8.3207302968767119E-2</c:v>
                </c:pt>
                <c:pt idx="131" formatCode="0.00%">
                  <c:v>8.2865779521639052E-2</c:v>
                </c:pt>
                <c:pt idx="132" formatCode="0.00%">
                  <c:v>8.2491369304006024E-2</c:v>
                </c:pt>
                <c:pt idx="133" formatCode="0.00%">
                  <c:v>8.1230874421269236E-2</c:v>
                </c:pt>
                <c:pt idx="134" formatCode="0.00%">
                  <c:v>8.1690951677723389E-2</c:v>
                </c:pt>
                <c:pt idx="135" formatCode="0.00%">
                  <c:v>8.1602884958719243E-2</c:v>
                </c:pt>
                <c:pt idx="136" formatCode="0.00%">
                  <c:v>8.1900695796294831E-2</c:v>
                </c:pt>
                <c:pt idx="137" formatCode="0.00%">
                  <c:v>8.1457811760223681E-2</c:v>
                </c:pt>
                <c:pt idx="138" formatCode="0.00%">
                  <c:v>8.168123626823004E-2</c:v>
                </c:pt>
                <c:pt idx="139" formatCode="0.00%">
                  <c:v>8.1281201607085407E-2</c:v>
                </c:pt>
                <c:pt idx="140" formatCode="0.00%">
                  <c:v>8.0841348342549094E-2</c:v>
                </c:pt>
                <c:pt idx="141" formatCode="0.00%">
                  <c:v>8.0931148276880444E-2</c:v>
                </c:pt>
                <c:pt idx="142" formatCode="0.00%">
                  <c:v>8.0758947226836797E-2</c:v>
                </c:pt>
                <c:pt idx="143" formatCode="0.00%">
                  <c:v>8.0559749062887431E-2</c:v>
                </c:pt>
                <c:pt idx="144" formatCode="0.00%">
                  <c:v>8.0356617224192586E-2</c:v>
                </c:pt>
                <c:pt idx="145" formatCode="0.00%">
                  <c:v>8.0402604341872519E-2</c:v>
                </c:pt>
                <c:pt idx="146" formatCode="0.00%">
                  <c:v>7.9830942832528201E-2</c:v>
                </c:pt>
                <c:pt idx="147" formatCode="0.00%">
                  <c:v>7.9845708017417222E-2</c:v>
                </c:pt>
                <c:pt idx="148" formatCode="0.00%">
                  <c:v>7.9622612615349475E-2</c:v>
                </c:pt>
                <c:pt idx="149" formatCode="0.00%">
                  <c:v>7.9162218505638995E-2</c:v>
                </c:pt>
                <c:pt idx="150" formatCode="0.00%">
                  <c:v>7.8383227401100888E-2</c:v>
                </c:pt>
                <c:pt idx="151" formatCode="0.00%">
                  <c:v>7.7742742508705123E-2</c:v>
                </c:pt>
                <c:pt idx="152" formatCode="0.00%">
                  <c:v>7.7514770094896962E-2</c:v>
                </c:pt>
                <c:pt idx="153" formatCode="0.00%">
                  <c:v>7.7074372173007222E-2</c:v>
                </c:pt>
                <c:pt idx="154" formatCode="0.00%">
                  <c:v>7.6402192560141968E-2</c:v>
                </c:pt>
                <c:pt idx="155" formatCode="0.00%">
                  <c:v>7.5581737872334936E-2</c:v>
                </c:pt>
                <c:pt idx="156" formatCode="0.00%">
                  <c:v>7.5515196054230349E-2</c:v>
                </c:pt>
                <c:pt idx="157" formatCode="0.00%">
                  <c:v>7.5489879985898609E-2</c:v>
                </c:pt>
                <c:pt idx="158" formatCode="0.00%">
                  <c:v>7.517379482403666E-2</c:v>
                </c:pt>
                <c:pt idx="159" formatCode="0.00%">
                  <c:v>7.5098995925820713E-2</c:v>
                </c:pt>
                <c:pt idx="160" formatCode="0.00%">
                  <c:v>7.4121133430420538E-2</c:v>
                </c:pt>
                <c:pt idx="161" formatCode="0.00%">
                  <c:v>7.2165490673347377E-2</c:v>
                </c:pt>
                <c:pt idx="162" formatCode="0.00%">
                  <c:v>7.0470040442560528E-2</c:v>
                </c:pt>
                <c:pt idx="163" formatCode="0.00%">
                  <c:v>7.0180286841887096E-2</c:v>
                </c:pt>
                <c:pt idx="164" formatCode="0.00%">
                  <c:v>6.9592785810019223E-2</c:v>
                </c:pt>
                <c:pt idx="165" formatCode="0.00%">
                  <c:v>6.9453692096484679E-2</c:v>
                </c:pt>
                <c:pt idx="166" formatCode="0.00%">
                  <c:v>6.9577790516162002E-2</c:v>
                </c:pt>
                <c:pt idx="167" formatCode="0.00%">
                  <c:v>6.9655581033851055E-2</c:v>
                </c:pt>
                <c:pt idx="168" formatCode="0.00%">
                  <c:v>6.9271828176135947E-2</c:v>
                </c:pt>
                <c:pt idx="169" formatCode="0.00%">
                  <c:v>6.8141999407837564E-2</c:v>
                </c:pt>
                <c:pt idx="170" formatCode="0.00%">
                  <c:v>6.7669846529751165E-2</c:v>
                </c:pt>
                <c:pt idx="171" formatCode="0.00%">
                  <c:v>6.6822177734771768E-2</c:v>
                </c:pt>
                <c:pt idx="172" formatCode="0.00%">
                  <c:v>6.5778365495887975E-2</c:v>
                </c:pt>
                <c:pt idx="173" formatCode="0.00%">
                  <c:v>6.5052331932522939E-2</c:v>
                </c:pt>
                <c:pt idx="174" formatCode="0.00%">
                  <c:v>6.3996633830886246E-2</c:v>
                </c:pt>
                <c:pt idx="175" formatCode="0.00%">
                  <c:v>6.3026235477419895E-2</c:v>
                </c:pt>
                <c:pt idx="176" formatCode="0.00%">
                  <c:v>6.1868443702846117E-2</c:v>
                </c:pt>
                <c:pt idx="177" formatCode="0.00%">
                  <c:v>6.1437563775984694E-2</c:v>
                </c:pt>
                <c:pt idx="178" formatCode="0.00%">
                  <c:v>6.0322083193612278E-2</c:v>
                </c:pt>
                <c:pt idx="179" formatCode="0.00%">
                  <c:v>5.9389315825733882E-2</c:v>
                </c:pt>
                <c:pt idx="180" formatCode="0.00%">
                  <c:v>5.959693441707415E-2</c:v>
                </c:pt>
                <c:pt idx="181" formatCode="0.00%">
                  <c:v>5.9734557064100101E-2</c:v>
                </c:pt>
                <c:pt idx="182" formatCode="0.00%">
                  <c:v>5.9698988335243328E-2</c:v>
                </c:pt>
                <c:pt idx="183" formatCode="0.00%">
                  <c:v>5.9660576123488393E-2</c:v>
                </c:pt>
                <c:pt idx="184" formatCode="0.00%">
                  <c:v>5.9670636076342591E-2</c:v>
                </c:pt>
                <c:pt idx="185" formatCode="0.00%">
                  <c:v>5.9300626127596817E-2</c:v>
                </c:pt>
                <c:pt idx="186" formatCode="0.00%">
                  <c:v>5.9819689269653087E-2</c:v>
                </c:pt>
                <c:pt idx="187" formatCode="0.00%">
                  <c:v>6.0045749331767678E-2</c:v>
                </c:pt>
                <c:pt idx="188" formatCode="0.00%">
                  <c:v>6.0210463529993007E-2</c:v>
                </c:pt>
                <c:pt idx="189" formatCode="0.00%">
                  <c:v>6.0325450020760507E-2</c:v>
                </c:pt>
                <c:pt idx="190" formatCode="0.00%">
                  <c:v>6.0076739834815311E-2</c:v>
                </c:pt>
                <c:pt idx="191" formatCode="0.00%">
                  <c:v>5.9789810537838571E-2</c:v>
                </c:pt>
                <c:pt idx="192" formatCode="0.00%">
                  <c:v>5.8656070304596936E-2</c:v>
                </c:pt>
                <c:pt idx="193" formatCode="0.00%">
                  <c:v>5.680854152502831E-2</c:v>
                </c:pt>
                <c:pt idx="194" formatCode="0.00%">
                  <c:v>5.5927760177343334E-2</c:v>
                </c:pt>
                <c:pt idx="195" formatCode="0.00%">
                  <c:v>5.5127442336455848E-2</c:v>
                </c:pt>
                <c:pt idx="196" formatCode="0.00%">
                  <c:v>5.3494061428671677E-2</c:v>
                </c:pt>
                <c:pt idx="197" formatCode="0.00%">
                  <c:v>5.2500962700408334E-2</c:v>
                </c:pt>
                <c:pt idx="198" formatCode="0.00%">
                  <c:v>5.1736918064086222E-2</c:v>
                </c:pt>
                <c:pt idx="199" formatCode="0.00%">
                  <c:v>5.0997554513508486E-2</c:v>
                </c:pt>
                <c:pt idx="200" formatCode="0.00%">
                  <c:v>5.0167163533142337E-2</c:v>
                </c:pt>
                <c:pt idx="201" formatCode="0.00%">
                  <c:v>4.9647039671417377E-2</c:v>
                </c:pt>
                <c:pt idx="202" formatCode="0.00%">
                  <c:v>4.9119293541654611E-2</c:v>
                </c:pt>
                <c:pt idx="203" formatCode="0.00%">
                  <c:v>4.871002563423555E-2</c:v>
                </c:pt>
                <c:pt idx="204" formatCode="0.00%">
                  <c:v>4.8102796434801788E-2</c:v>
                </c:pt>
                <c:pt idx="205" formatCode="0.00%">
                  <c:v>4.7148365540145384E-2</c:v>
                </c:pt>
                <c:pt idx="206" formatCode="0.00%">
                  <c:v>4.6513809567506226E-2</c:v>
                </c:pt>
                <c:pt idx="207" formatCode="0.00%">
                  <c:v>4.5603213000335006E-2</c:v>
                </c:pt>
                <c:pt idx="208" formatCode="0.00%">
                  <c:v>4.4952177750869869E-2</c:v>
                </c:pt>
                <c:pt idx="209" formatCode="0.00%">
                  <c:v>4.4344680086500401E-2</c:v>
                </c:pt>
                <c:pt idx="210" formatCode="0.00%">
                  <c:v>4.3660212597794304E-2</c:v>
                </c:pt>
                <c:pt idx="211" formatCode="0.00%">
                  <c:v>4.3528182313069923E-2</c:v>
                </c:pt>
                <c:pt idx="212" formatCode="0.00%">
                  <c:v>4.3594310004709133E-2</c:v>
                </c:pt>
                <c:pt idx="213" formatCode="0.00%">
                  <c:v>4.3320889291408163E-2</c:v>
                </c:pt>
                <c:pt idx="214" formatCode="0.00%">
                  <c:v>4.295189933005393E-2</c:v>
                </c:pt>
                <c:pt idx="215" formatCode="0.00%">
                  <c:v>4.2641467591998203E-2</c:v>
                </c:pt>
                <c:pt idx="216" formatCode="0.00%">
                  <c:v>4.2289181168154534E-2</c:v>
                </c:pt>
                <c:pt idx="217" formatCode="0.00%">
                  <c:v>4.2125918765632819E-2</c:v>
                </c:pt>
                <c:pt idx="218" formatCode="0.00%">
                  <c:v>4.2196997985253053E-2</c:v>
                </c:pt>
                <c:pt idx="219" formatCode="0.00%">
                  <c:v>4.2086794851636265E-2</c:v>
                </c:pt>
                <c:pt idx="220" formatCode="0.00%">
                  <c:v>4.2394647304024632E-2</c:v>
                </c:pt>
                <c:pt idx="221" formatCode="0.00%">
                  <c:v>4.2803437085966206E-2</c:v>
                </c:pt>
                <c:pt idx="222" formatCode="0.00%">
                  <c:v>4.3128938262120768E-2</c:v>
                </c:pt>
                <c:pt idx="223" formatCode="0.00%">
                  <c:v>4.2892624952499077E-2</c:v>
                </c:pt>
                <c:pt idx="224" formatCode="0.00%">
                  <c:v>4.24444167749237E-2</c:v>
                </c:pt>
                <c:pt idx="225" formatCode="0.00%">
                  <c:v>4.1494669710580648E-2</c:v>
                </c:pt>
                <c:pt idx="226" formatCode="0.00%">
                  <c:v>4.1023436679209553E-2</c:v>
                </c:pt>
                <c:pt idx="227" formatCode="0.00%">
                  <c:v>4.0437682197473561E-2</c:v>
                </c:pt>
                <c:pt idx="228" formatCode="0.00%">
                  <c:v>4.0196879940686027E-2</c:v>
                </c:pt>
                <c:pt idx="229" formatCode="0.00%">
                  <c:v>4.0098862655372922E-2</c:v>
                </c:pt>
                <c:pt idx="230" formatCode="0.00%">
                  <c:v>3.9570728347125994E-2</c:v>
                </c:pt>
                <c:pt idx="231" formatCode="0.00%">
                  <c:v>3.9521519386160976E-2</c:v>
                </c:pt>
                <c:pt idx="232" formatCode="0.00%">
                  <c:v>3.9581316997406017E-2</c:v>
                </c:pt>
                <c:pt idx="233" formatCode="0.00%">
                  <c:v>3.9315840067442043E-2</c:v>
                </c:pt>
                <c:pt idx="234" formatCode="0.00%">
                  <c:v>3.9074862771463825E-2</c:v>
                </c:pt>
                <c:pt idx="235" formatCode="0.00%">
                  <c:v>3.8771110224887023E-2</c:v>
                </c:pt>
                <c:pt idx="236" formatCode="0.00%">
                  <c:v>3.855220028626849E-2</c:v>
                </c:pt>
                <c:pt idx="237" formatCode="0.00%">
                  <c:v>3.8501401465826014E-2</c:v>
                </c:pt>
                <c:pt idx="238" formatCode="0.00%">
                  <c:v>3.7975981368979533E-2</c:v>
                </c:pt>
                <c:pt idx="239" formatCode="0.00%">
                  <c:v>3.723986694143492E-2</c:v>
                </c:pt>
                <c:pt idx="240" formatCode="0.00%">
                  <c:v>3.6543923799997664E-2</c:v>
                </c:pt>
                <c:pt idx="241" formatCode="0.00%">
                  <c:v>3.5883883044333181E-2</c:v>
                </c:pt>
                <c:pt idx="242" formatCode="0.00%">
                  <c:v>3.526915315029229E-2</c:v>
                </c:pt>
                <c:pt idx="243" formatCode="0.00%">
                  <c:v>3.4651723277269238E-2</c:v>
                </c:pt>
                <c:pt idx="244" formatCode="0.00%">
                  <c:v>3.4162397212742224E-2</c:v>
                </c:pt>
                <c:pt idx="245" formatCode="0.00%">
                  <c:v>3.3649503150278565E-2</c:v>
                </c:pt>
                <c:pt idx="246" formatCode="0.00%">
                  <c:v>3.4180785264818082E-2</c:v>
                </c:pt>
                <c:pt idx="247" formatCode="0.00%">
                  <c:v>3.4126323071907091E-2</c:v>
                </c:pt>
                <c:pt idx="248" formatCode="0.00%">
                  <c:v>3.349738822740031E-2</c:v>
                </c:pt>
                <c:pt idx="249" formatCode="0.00%">
                  <c:v>3.307701046708731E-2</c:v>
                </c:pt>
                <c:pt idx="250" formatCode="0.00%">
                  <c:v>3.3079939996289692E-2</c:v>
                </c:pt>
                <c:pt idx="251" formatCode="0.00%">
                  <c:v>3.2900531369459272E-2</c:v>
                </c:pt>
                <c:pt idx="252" formatCode="0.00%">
                  <c:v>3.3443597065361326E-2</c:v>
                </c:pt>
                <c:pt idx="253" formatCode="0.00%">
                  <c:v>3.5261520430341142E-2</c:v>
                </c:pt>
                <c:pt idx="254" formatCode="0.00%">
                  <c:v>3.6058447508953123E-2</c:v>
                </c:pt>
                <c:pt idx="255" formatCode="0.00%">
                  <c:v>3.6989613973518028E-2</c:v>
                </c:pt>
                <c:pt idx="256" formatCode="0.00%">
                  <c:v>3.7703435787042536E-2</c:v>
                </c:pt>
                <c:pt idx="257" formatCode="0.00%">
                  <c:v>4.0050527483942638E-2</c:v>
                </c:pt>
                <c:pt idx="258" formatCode="0.00%">
                  <c:v>4.15652256330604E-2</c:v>
                </c:pt>
                <c:pt idx="259" formatCode="0.00%">
                  <c:v>4.2364972812298091E-2</c:v>
                </c:pt>
                <c:pt idx="260" formatCode="0.00%">
                  <c:v>4.269711688902466E-2</c:v>
                </c:pt>
                <c:pt idx="261" formatCode="0.00%">
                  <c:v>4.3636623621565847E-2</c:v>
                </c:pt>
                <c:pt idx="262" formatCode="0.00%">
                  <c:v>4.4099425534561754E-2</c:v>
                </c:pt>
                <c:pt idx="263" formatCode="0.00%">
                  <c:v>4.4209899583135183E-2</c:v>
                </c:pt>
                <c:pt idx="264" formatCode="0.00%">
                  <c:v>4.3634502144333384E-2</c:v>
                </c:pt>
                <c:pt idx="265" formatCode="0.00%">
                  <c:v>4.3046564893059226E-2</c:v>
                </c:pt>
                <c:pt idx="266" formatCode="0.00%">
                  <c:v>4.1815766141538716E-2</c:v>
                </c:pt>
                <c:pt idx="267" formatCode="0.00%">
                  <c:v>4.0586242588044774E-2</c:v>
                </c:pt>
                <c:pt idx="268" formatCode="0.00%">
                  <c:v>3.9611131668217878E-2</c:v>
                </c:pt>
                <c:pt idx="269" formatCode="0.00%">
                  <c:v>3.8764935340017209E-2</c:v>
                </c:pt>
                <c:pt idx="270" formatCode="0.00%">
                  <c:v>3.7743531937123709E-2</c:v>
                </c:pt>
                <c:pt idx="271" formatCode="0.00%">
                  <c:v>3.7232336599533108E-2</c:v>
                </c:pt>
                <c:pt idx="272" formatCode="0.00%">
                  <c:v>3.6764603684723847E-2</c:v>
                </c:pt>
                <c:pt idx="273" formatCode="0.00%">
                  <c:v>3.562264558036167E-2</c:v>
                </c:pt>
                <c:pt idx="274" formatCode="0.00%">
                  <c:v>3.5070179060182824E-2</c:v>
                </c:pt>
                <c:pt idx="275" formatCode="0.00%">
                  <c:v>3.4409803009210427E-2</c:v>
                </c:pt>
                <c:pt idx="276" formatCode="0.00%">
                  <c:v>3.408365638119927E-2</c:v>
                </c:pt>
                <c:pt idx="277" formatCode="0.00%">
                  <c:v>3.3763015501610184E-2</c:v>
                </c:pt>
                <c:pt idx="278" formatCode="0.00%">
                  <c:v>3.3458680222507822E-2</c:v>
                </c:pt>
                <c:pt idx="279" formatCode="0.00%">
                  <c:v>3.3346046690385711E-2</c:v>
                </c:pt>
                <c:pt idx="280" formatCode="0.00%">
                  <c:v>3.3147383622189379E-2</c:v>
                </c:pt>
                <c:pt idx="281" formatCode="0.00%">
                  <c:v>3.3162757593202322E-2</c:v>
                </c:pt>
                <c:pt idx="282" formatCode="0.00%">
                  <c:v>3.3877306137181804E-2</c:v>
                </c:pt>
                <c:pt idx="283" formatCode="0.00%">
                  <c:v>3.5172703594437311E-2</c:v>
                </c:pt>
                <c:pt idx="284" formatCode="0.00%">
                  <c:v>3.6663089429143161E-2</c:v>
                </c:pt>
                <c:pt idx="285" formatCode="0.00%">
                  <c:v>3.7183924122563709E-2</c:v>
                </c:pt>
                <c:pt idx="286" formatCode="0.00%">
                  <c:v>3.7263572858224979E-2</c:v>
                </c:pt>
              </c:numCache>
            </c:numRef>
          </c:val>
          <c:extLst>
            <c:ext xmlns:c16="http://schemas.microsoft.com/office/drawing/2014/chart" uri="{C3380CC4-5D6E-409C-BE32-E72D297353CC}">
              <c16:uniqueId val="{00000001-176A-44DF-A7FF-DEF236E70A07}"/>
            </c:ext>
          </c:extLst>
        </c:ser>
        <c:dLbls>
          <c:showLegendKey val="0"/>
          <c:showVal val="0"/>
          <c:showCatName val="0"/>
          <c:showSerName val="0"/>
          <c:showPercent val="0"/>
          <c:showBubbleSize val="0"/>
        </c:dLbls>
        <c:gapWidth val="150"/>
        <c:overlap val="100"/>
        <c:axId val="1577610768"/>
        <c:axId val="1577644464"/>
      </c:barChart>
      <c:lineChart>
        <c:grouping val="standard"/>
        <c:varyColors val="0"/>
        <c:ser>
          <c:idx val="2"/>
          <c:order val="2"/>
          <c:tx>
            <c:v>Water Utility COE</c:v>
          </c:tx>
          <c:spPr>
            <a:ln w="28575" cap="rnd">
              <a:solidFill>
                <a:srgbClr val="FF0000"/>
              </a:solidFill>
              <a:round/>
            </a:ln>
            <a:effectLst/>
          </c:spPr>
          <c:marker>
            <c:symbol val="none"/>
          </c:marker>
          <c:val>
            <c:numRef>
              <c:f>'Chrt PGCOE - Water'!$C$48:$KC$48</c:f>
              <c:numCache>
                <c:formatCode>General</c:formatCode>
                <c:ptCount val="287"/>
                <c:pt idx="13" formatCode="0.00%">
                  <c:v>5.6083474092294167E-2</c:v>
                </c:pt>
                <c:pt idx="14" formatCode="0.00%">
                  <c:v>5.5641354966248904E-2</c:v>
                </c:pt>
                <c:pt idx="15" formatCode="0.00%">
                  <c:v>5.5331584688218693E-2</c:v>
                </c:pt>
                <c:pt idx="16" formatCode="0.00%">
                  <c:v>5.4959055089519121E-2</c:v>
                </c:pt>
                <c:pt idx="17" formatCode="0.00%">
                  <c:v>5.4604266676964539E-2</c:v>
                </c:pt>
                <c:pt idx="18" formatCode="0.00%">
                  <c:v>5.3622569270490424E-2</c:v>
                </c:pt>
                <c:pt idx="19" formatCode="0.00%">
                  <c:v>5.2495548505056888E-2</c:v>
                </c:pt>
                <c:pt idx="20" formatCode="0.00%">
                  <c:v>5.2389708205940237E-2</c:v>
                </c:pt>
                <c:pt idx="21" formatCode="0.00%">
                  <c:v>5.2760814870781228E-2</c:v>
                </c:pt>
                <c:pt idx="22" formatCode="0.00%">
                  <c:v>5.439717496253077E-2</c:v>
                </c:pt>
                <c:pt idx="23" formatCode="0.00%">
                  <c:v>5.7005339012193734E-2</c:v>
                </c:pt>
                <c:pt idx="24" formatCode="0.00%">
                  <c:v>6.1508429324182837E-2</c:v>
                </c:pt>
                <c:pt idx="25" formatCode="0.00%">
                  <c:v>6.502466948849972E-2</c:v>
                </c:pt>
                <c:pt idx="26" formatCode="0.00%">
                  <c:v>6.8190104372129662E-2</c:v>
                </c:pt>
                <c:pt idx="27" formatCode="0.00%">
                  <c:v>7.3259657267668893E-2</c:v>
                </c:pt>
                <c:pt idx="28" formatCode="0.00%">
                  <c:v>7.6635314877431096E-2</c:v>
                </c:pt>
                <c:pt idx="29" formatCode="0.00%">
                  <c:v>8.0101214452229313E-2</c:v>
                </c:pt>
                <c:pt idx="30" formatCode="0.00%">
                  <c:v>8.4100164061340424E-2</c:v>
                </c:pt>
                <c:pt idx="31" formatCode="0.00%">
                  <c:v>8.5697240163448485E-2</c:v>
                </c:pt>
                <c:pt idx="32" formatCode="0.00%">
                  <c:v>8.7803460638451236E-2</c:v>
                </c:pt>
                <c:pt idx="33" formatCode="0.00%">
                  <c:v>8.9089614546403906E-2</c:v>
                </c:pt>
                <c:pt idx="34" formatCode="0.00%">
                  <c:v>9.0047475988211306E-2</c:v>
                </c:pt>
                <c:pt idx="35" formatCode="0.00%">
                  <c:v>9.0549822510093733E-2</c:v>
                </c:pt>
                <c:pt idx="36" formatCode="0.00%">
                  <c:v>8.994768142211948E-2</c:v>
                </c:pt>
                <c:pt idx="37" formatCode="0.00%">
                  <c:v>8.7075329751909569E-2</c:v>
                </c:pt>
                <c:pt idx="38" formatCode="0.00%">
                  <c:v>8.7464906417480365E-2</c:v>
                </c:pt>
                <c:pt idx="39" formatCode="0.00%">
                  <c:v>8.7348142423431946E-2</c:v>
                </c:pt>
                <c:pt idx="40" formatCode="0.00%">
                  <c:v>8.6011970898016127E-2</c:v>
                </c:pt>
                <c:pt idx="41" formatCode="0.00%">
                  <c:v>8.5104663734610175E-2</c:v>
                </c:pt>
                <c:pt idx="42" formatCode="0.00%">
                  <c:v>8.5605325327323456E-2</c:v>
                </c:pt>
                <c:pt idx="43" formatCode="0.00%">
                  <c:v>8.5115709545636825E-2</c:v>
                </c:pt>
                <c:pt idx="44" formatCode="0.00%">
                  <c:v>8.5014962523112136E-2</c:v>
                </c:pt>
                <c:pt idx="45" formatCode="0.00%">
                  <c:v>8.4047123032077814E-2</c:v>
                </c:pt>
                <c:pt idx="46" formatCode="0.00%">
                  <c:v>8.4517379219474956E-2</c:v>
                </c:pt>
                <c:pt idx="47" formatCode="0.00%">
                  <c:v>8.5133113885207182E-2</c:v>
                </c:pt>
                <c:pt idx="48" formatCode="0.00%">
                  <c:v>8.5590174571180955E-2</c:v>
                </c:pt>
                <c:pt idx="49" formatCode="0.00%">
                  <c:v>8.6617694294298719E-2</c:v>
                </c:pt>
                <c:pt idx="50" formatCode="0.00%">
                  <c:v>8.7659747118664283E-2</c:v>
                </c:pt>
                <c:pt idx="51" formatCode="0.00%">
                  <c:v>8.7707747676544962E-2</c:v>
                </c:pt>
                <c:pt idx="52" formatCode="0.00%">
                  <c:v>8.7501410927416562E-2</c:v>
                </c:pt>
                <c:pt idx="53" formatCode="0.00%">
                  <c:v>8.7104517154510036E-2</c:v>
                </c:pt>
                <c:pt idx="54" formatCode="0.00%">
                  <c:v>8.5710221228702005E-2</c:v>
                </c:pt>
                <c:pt idx="55" formatCode="0.00%">
                  <c:v>8.6510209821944989E-2</c:v>
                </c:pt>
                <c:pt idx="56" formatCode="0.00%">
                  <c:v>8.7693631738360811E-2</c:v>
                </c:pt>
                <c:pt idx="57" formatCode="0.00%">
                  <c:v>8.7216942615330778E-2</c:v>
                </c:pt>
                <c:pt idx="58" formatCode="0.00%">
                  <c:v>8.667059342202571E-2</c:v>
                </c:pt>
                <c:pt idx="59" formatCode="0.00%">
                  <c:v>8.5563938418416113E-2</c:v>
                </c:pt>
                <c:pt idx="60" formatCode="0.00%">
                  <c:v>8.4932348484431194E-2</c:v>
                </c:pt>
                <c:pt idx="61" formatCode="0.00%">
                  <c:v>8.3916330095067396E-2</c:v>
                </c:pt>
                <c:pt idx="62" formatCode="0.00%">
                  <c:v>8.3859094218689506E-2</c:v>
                </c:pt>
                <c:pt idx="63" formatCode="0.00%">
                  <c:v>8.2666286051885793E-2</c:v>
                </c:pt>
                <c:pt idx="64" formatCode="0.00%">
                  <c:v>8.2140357797608837E-2</c:v>
                </c:pt>
                <c:pt idx="65" formatCode="0.00%">
                  <c:v>8.1073169553302321E-2</c:v>
                </c:pt>
                <c:pt idx="66" formatCode="0.00%">
                  <c:v>8.0181113988071123E-2</c:v>
                </c:pt>
                <c:pt idx="67" formatCode="0.00%">
                  <c:v>8.0219172306865483E-2</c:v>
                </c:pt>
                <c:pt idx="68" formatCode="0.00%">
                  <c:v>7.9830198709541805E-2</c:v>
                </c:pt>
                <c:pt idx="69" formatCode="0.00%">
                  <c:v>7.9655721478052069E-2</c:v>
                </c:pt>
                <c:pt idx="70" formatCode="0.00%">
                  <c:v>7.9366712047422655E-2</c:v>
                </c:pt>
                <c:pt idx="71" formatCode="0.00%">
                  <c:v>7.9395687339343018E-2</c:v>
                </c:pt>
                <c:pt idx="72" formatCode="0.00%">
                  <c:v>7.9690644668288263E-2</c:v>
                </c:pt>
                <c:pt idx="73" formatCode="0.00%">
                  <c:v>8.0316136376172242E-2</c:v>
                </c:pt>
                <c:pt idx="74" formatCode="0.00%">
                  <c:v>7.9984461212400326E-2</c:v>
                </c:pt>
                <c:pt idx="75" formatCode="0.00%">
                  <c:v>8.0947297580603456E-2</c:v>
                </c:pt>
                <c:pt idx="76" formatCode="0.00%">
                  <c:v>8.1615000938660268E-2</c:v>
                </c:pt>
                <c:pt idx="77" formatCode="0.00%">
                  <c:v>8.1006299809560367E-2</c:v>
                </c:pt>
                <c:pt idx="78" formatCode="0.00%">
                  <c:v>8.0591219982842341E-2</c:v>
                </c:pt>
                <c:pt idx="79" formatCode="0.00%">
                  <c:v>8.0649784472054481E-2</c:v>
                </c:pt>
                <c:pt idx="80" formatCode="0.00%">
                  <c:v>7.9038415687494867E-2</c:v>
                </c:pt>
                <c:pt idx="81" formatCode="0.00%">
                  <c:v>7.8836985111333427E-2</c:v>
                </c:pt>
                <c:pt idx="82" formatCode="0.00%">
                  <c:v>7.8014906295564207E-2</c:v>
                </c:pt>
                <c:pt idx="83" formatCode="0.00%">
                  <c:v>7.7742379414218632E-2</c:v>
                </c:pt>
                <c:pt idx="84" formatCode="0.00%">
                  <c:v>7.8092039767352836E-2</c:v>
                </c:pt>
                <c:pt idx="85" formatCode="0.00%">
                  <c:v>7.918095123615039E-2</c:v>
                </c:pt>
                <c:pt idx="86" formatCode="0.00%">
                  <c:v>7.903262120730685E-2</c:v>
                </c:pt>
                <c:pt idx="87" formatCode="0.00%">
                  <c:v>7.8360402313556315E-2</c:v>
                </c:pt>
                <c:pt idx="88" formatCode="0.00%">
                  <c:v>7.7916083585544804E-2</c:v>
                </c:pt>
                <c:pt idx="89" formatCode="0.00%">
                  <c:v>7.6214173688330306E-2</c:v>
                </c:pt>
                <c:pt idx="90" formatCode="0.00%">
                  <c:v>7.5338072404789611E-2</c:v>
                </c:pt>
                <c:pt idx="91" formatCode="0.00%">
                  <c:v>7.541514185499841E-2</c:v>
                </c:pt>
                <c:pt idx="92" formatCode="0.00%">
                  <c:v>7.4993268115866221E-2</c:v>
                </c:pt>
                <c:pt idx="93" formatCode="0.00%">
                  <c:v>7.4724764930873253E-2</c:v>
                </c:pt>
                <c:pt idx="94" formatCode="0.00%">
                  <c:v>7.4650936114544306E-2</c:v>
                </c:pt>
                <c:pt idx="95" formatCode="0.00%">
                  <c:v>7.4805575868590504E-2</c:v>
                </c:pt>
                <c:pt idx="96" formatCode="0.00%">
                  <c:v>7.4403392096899446E-2</c:v>
                </c:pt>
                <c:pt idx="97" formatCode="0.00%">
                  <c:v>7.3740709259230638E-2</c:v>
                </c:pt>
                <c:pt idx="98" formatCode="0.00%">
                  <c:v>7.29169742553199E-2</c:v>
                </c:pt>
                <c:pt idx="99" formatCode="0.00%">
                  <c:v>7.2161696946526549E-2</c:v>
                </c:pt>
                <c:pt idx="100" formatCode="0.00%">
                  <c:v>7.1332668832520443E-2</c:v>
                </c:pt>
                <c:pt idx="101" formatCode="0.00%">
                  <c:v>7.0806626081299451E-2</c:v>
                </c:pt>
                <c:pt idx="102" formatCode="0.00%">
                  <c:v>7.0596951547801795E-2</c:v>
                </c:pt>
                <c:pt idx="103" formatCode="0.00%">
                  <c:v>7.0894353413414143E-2</c:v>
                </c:pt>
                <c:pt idx="104" formatCode="0.00%">
                  <c:v>7.0884096265254826E-2</c:v>
                </c:pt>
                <c:pt idx="105" formatCode="0.00%">
                  <c:v>7.0840552955530628E-2</c:v>
                </c:pt>
                <c:pt idx="106" formatCode="0.00%">
                  <c:v>7.0992300032109407E-2</c:v>
                </c:pt>
                <c:pt idx="107" formatCode="0.00%">
                  <c:v>7.0808286741364843E-2</c:v>
                </c:pt>
                <c:pt idx="108" formatCode="0.00%">
                  <c:v>7.097241965884224E-2</c:v>
                </c:pt>
                <c:pt idx="109" formatCode="0.00%">
                  <c:v>6.8678979442276022E-2</c:v>
                </c:pt>
                <c:pt idx="110" formatCode="0.00%">
                  <c:v>6.8372882946176688E-2</c:v>
                </c:pt>
                <c:pt idx="111" formatCode="0.00%">
                  <c:v>6.8378817298105729E-2</c:v>
                </c:pt>
                <c:pt idx="112" formatCode="0.00%">
                  <c:v>6.7767915843132506E-2</c:v>
                </c:pt>
                <c:pt idx="113" formatCode="0.00%">
                  <c:v>6.8833099647238646E-2</c:v>
                </c:pt>
                <c:pt idx="114" formatCode="0.00%">
                  <c:v>6.8630240178105067E-2</c:v>
                </c:pt>
                <c:pt idx="115" formatCode="0.00%">
                  <c:v>6.9797999023896606E-2</c:v>
                </c:pt>
                <c:pt idx="116" formatCode="0.00%">
                  <c:v>7.118873334360766E-2</c:v>
                </c:pt>
                <c:pt idx="117" formatCode="0.00%">
                  <c:v>7.2652531784093144E-2</c:v>
                </c:pt>
                <c:pt idx="118" formatCode="0.00%">
                  <c:v>7.3368433782493539E-2</c:v>
                </c:pt>
                <c:pt idx="119" formatCode="0.00%">
                  <c:v>7.4798487876491446E-2</c:v>
                </c:pt>
                <c:pt idx="120" formatCode="0.00%">
                  <c:v>7.6498256302903994E-2</c:v>
                </c:pt>
                <c:pt idx="121" formatCode="0.00%">
                  <c:v>7.6831874501595343E-2</c:v>
                </c:pt>
                <c:pt idx="122" formatCode="0.00%">
                  <c:v>7.736747190847218E-2</c:v>
                </c:pt>
                <c:pt idx="123" formatCode="0.00%">
                  <c:v>7.830853959296627E-2</c:v>
                </c:pt>
                <c:pt idx="124" formatCode="0.00%">
                  <c:v>7.9372166846157943E-2</c:v>
                </c:pt>
                <c:pt idx="125" formatCode="0.00%">
                  <c:v>7.9871639146615103E-2</c:v>
                </c:pt>
                <c:pt idx="126" formatCode="0.00%">
                  <c:v>8.0773690868594289E-2</c:v>
                </c:pt>
                <c:pt idx="127" formatCode="0.00%">
                  <c:v>8.048612103459174E-2</c:v>
                </c:pt>
                <c:pt idx="128" formatCode="0.00%">
                  <c:v>7.9392863019506543E-2</c:v>
                </c:pt>
                <c:pt idx="129" formatCode="0.00%">
                  <c:v>7.9416243808302811E-2</c:v>
                </c:pt>
                <c:pt idx="130" formatCode="0.00%">
                  <c:v>7.9097551299814536E-2</c:v>
                </c:pt>
                <c:pt idx="131" formatCode="0.00%">
                  <c:v>7.9201206228735846E-2</c:v>
                </c:pt>
                <c:pt idx="132" formatCode="0.00%">
                  <c:v>7.9892561989842847E-2</c:v>
                </c:pt>
                <c:pt idx="133" formatCode="0.00%">
                  <c:v>7.9805430410719774E-2</c:v>
                </c:pt>
                <c:pt idx="134" formatCode="0.00%">
                  <c:v>8.0335458857576522E-2</c:v>
                </c:pt>
                <c:pt idx="135" formatCode="0.00%">
                  <c:v>8.1414249631300908E-2</c:v>
                </c:pt>
                <c:pt idx="136" formatCode="0.00%">
                  <c:v>8.2416714842645858E-2</c:v>
                </c:pt>
                <c:pt idx="137" formatCode="0.00%">
                  <c:v>8.2227759774707851E-2</c:v>
                </c:pt>
                <c:pt idx="138" formatCode="0.00%">
                  <c:v>8.250964443258077E-2</c:v>
                </c:pt>
                <c:pt idx="139" formatCode="0.00%">
                  <c:v>8.3098052332855374E-2</c:v>
                </c:pt>
                <c:pt idx="140" formatCode="0.00%">
                  <c:v>8.4783814199577173E-2</c:v>
                </c:pt>
                <c:pt idx="141" formatCode="0.00%">
                  <c:v>8.5321364086157148E-2</c:v>
                </c:pt>
                <c:pt idx="142" formatCode="0.00%">
                  <c:v>8.6493970894433628E-2</c:v>
                </c:pt>
                <c:pt idx="143" formatCode="0.00%">
                  <c:v>8.7245094045574373E-2</c:v>
                </c:pt>
                <c:pt idx="144" formatCode="0.00%">
                  <c:v>8.6050194934872745E-2</c:v>
                </c:pt>
                <c:pt idx="145" formatCode="0.00%">
                  <c:v>8.7556051258727702E-2</c:v>
                </c:pt>
                <c:pt idx="146" formatCode="0.00%">
                  <c:v>8.791400251196449E-2</c:v>
                </c:pt>
                <c:pt idx="147" formatCode="0.00%">
                  <c:v>8.9329915446416649E-2</c:v>
                </c:pt>
                <c:pt idx="148" formatCode="0.00%">
                  <c:v>8.9835259334028125E-2</c:v>
                </c:pt>
                <c:pt idx="149" formatCode="0.00%">
                  <c:v>8.9956851850272732E-2</c:v>
                </c:pt>
                <c:pt idx="150" formatCode="0.00%">
                  <c:v>9.0248335782544847E-2</c:v>
                </c:pt>
                <c:pt idx="151" formatCode="0.00%">
                  <c:v>9.0193811442740496E-2</c:v>
                </c:pt>
                <c:pt idx="152" formatCode="0.00%">
                  <c:v>9.1092108986983195E-2</c:v>
                </c:pt>
                <c:pt idx="153" formatCode="0.00%">
                  <c:v>9.1260220292942895E-2</c:v>
                </c:pt>
                <c:pt idx="154" formatCode="0.00%">
                  <c:v>9.1913036186893254E-2</c:v>
                </c:pt>
                <c:pt idx="155" formatCode="0.00%">
                  <c:v>9.2332921728478901E-2</c:v>
                </c:pt>
                <c:pt idx="156" formatCode="0.00%">
                  <c:v>9.2718698642700353E-2</c:v>
                </c:pt>
                <c:pt idx="157" formatCode="0.00%">
                  <c:v>9.4490584054662541E-2</c:v>
                </c:pt>
                <c:pt idx="158" formatCode="0.00%">
                  <c:v>9.5014312969134596E-2</c:v>
                </c:pt>
                <c:pt idx="159" formatCode="0.00%">
                  <c:v>9.6280623287715278E-2</c:v>
                </c:pt>
                <c:pt idx="160" formatCode="0.00%">
                  <c:v>9.6150575051253018E-2</c:v>
                </c:pt>
                <c:pt idx="161" formatCode="0.00%">
                  <c:v>9.6236172262970515E-2</c:v>
                </c:pt>
                <c:pt idx="162" formatCode="0.00%">
                  <c:v>9.642957985270019E-2</c:v>
                </c:pt>
                <c:pt idx="163" formatCode="0.00%">
                  <c:v>9.6286786769335858E-2</c:v>
                </c:pt>
                <c:pt idx="164" formatCode="0.00%">
                  <c:v>9.6816739978733093E-2</c:v>
                </c:pt>
                <c:pt idx="165" formatCode="0.00%">
                  <c:v>9.64033922885012E-2</c:v>
                </c:pt>
                <c:pt idx="166" formatCode="0.00%">
                  <c:v>9.6417067195034012E-2</c:v>
                </c:pt>
                <c:pt idx="167" formatCode="0.00%">
                  <c:v>9.6552905398965633E-2</c:v>
                </c:pt>
                <c:pt idx="168" formatCode="0.00%">
                  <c:v>9.5984646675633473E-2</c:v>
                </c:pt>
                <c:pt idx="169" formatCode="0.00%">
                  <c:v>9.5517579993164098E-2</c:v>
                </c:pt>
                <c:pt idx="170" formatCode="0.00%">
                  <c:v>9.5091089718277622E-2</c:v>
                </c:pt>
                <c:pt idx="171" formatCode="0.00%">
                  <c:v>9.4343829972532586E-2</c:v>
                </c:pt>
                <c:pt idx="172" formatCode="0.00%">
                  <c:v>9.2946803132349723E-2</c:v>
                </c:pt>
                <c:pt idx="173" formatCode="0.00%">
                  <c:v>9.210643936189597E-2</c:v>
                </c:pt>
                <c:pt idx="174" formatCode="0.00%">
                  <c:v>9.0116561903194101E-2</c:v>
                </c:pt>
                <c:pt idx="175" formatCode="0.00%">
                  <c:v>8.9267802166197022E-2</c:v>
                </c:pt>
                <c:pt idx="176" formatCode="0.00%">
                  <c:v>8.7245406313687129E-2</c:v>
                </c:pt>
                <c:pt idx="177" formatCode="0.00%">
                  <c:v>8.6458745402327772E-2</c:v>
                </c:pt>
                <c:pt idx="178" formatCode="0.00%">
                  <c:v>8.5194461589722936E-2</c:v>
                </c:pt>
                <c:pt idx="179" formatCode="0.00%">
                  <c:v>8.5650658813838307E-2</c:v>
                </c:pt>
                <c:pt idx="180" formatCode="0.00%">
                  <c:v>8.4875528230763095E-2</c:v>
                </c:pt>
                <c:pt idx="181" formatCode="0.00%">
                  <c:v>8.3999043295592379E-2</c:v>
                </c:pt>
                <c:pt idx="182" formatCode="0.00%">
                  <c:v>8.369367398306643E-2</c:v>
                </c:pt>
                <c:pt idx="183" formatCode="0.00%">
                  <c:v>8.317855525317383E-2</c:v>
                </c:pt>
                <c:pt idx="184" formatCode="0.00%">
                  <c:v>8.2638047550093546E-2</c:v>
                </c:pt>
                <c:pt idx="185" formatCode="0.00%">
                  <c:v>8.2339354120919861E-2</c:v>
                </c:pt>
                <c:pt idx="186" formatCode="0.00%">
                  <c:v>8.261944367787491E-2</c:v>
                </c:pt>
                <c:pt idx="187" formatCode="0.00%">
                  <c:v>8.2509204290453858E-2</c:v>
                </c:pt>
                <c:pt idx="188" formatCode="0.00%">
                  <c:v>8.20085038876609E-2</c:v>
                </c:pt>
                <c:pt idx="189" formatCode="0.00%">
                  <c:v>8.1935088371458575E-2</c:v>
                </c:pt>
                <c:pt idx="190" formatCode="0.00%">
                  <c:v>8.1490063897831755E-2</c:v>
                </c:pt>
                <c:pt idx="191" formatCode="0.00%">
                  <c:v>8.0985635982525728E-2</c:v>
                </c:pt>
                <c:pt idx="192" formatCode="0.00%">
                  <c:v>7.9999288190580053E-2</c:v>
                </c:pt>
                <c:pt idx="193" formatCode="0.00%">
                  <c:v>7.920479276332798E-2</c:v>
                </c:pt>
                <c:pt idx="194" formatCode="0.00%">
                  <c:v>7.8684731203869679E-2</c:v>
                </c:pt>
                <c:pt idx="195" formatCode="0.00%">
                  <c:v>7.7840275277128931E-2</c:v>
                </c:pt>
                <c:pt idx="196" formatCode="0.00%">
                  <c:v>7.6541453603962542E-2</c:v>
                </c:pt>
                <c:pt idx="197" formatCode="0.00%">
                  <c:v>7.6210062233997816E-2</c:v>
                </c:pt>
                <c:pt idx="198" formatCode="0.00%">
                  <c:v>7.5476440194100741E-2</c:v>
                </c:pt>
                <c:pt idx="199" formatCode="0.00%">
                  <c:v>7.5203704285821169E-2</c:v>
                </c:pt>
                <c:pt idx="200" formatCode="0.00%">
                  <c:v>7.4785688985382778E-2</c:v>
                </c:pt>
                <c:pt idx="201" formatCode="0.00%">
                  <c:v>7.4922190545755357E-2</c:v>
                </c:pt>
                <c:pt idx="202" formatCode="0.00%">
                  <c:v>7.5433278664014863E-2</c:v>
                </c:pt>
                <c:pt idx="203" formatCode="0.00%">
                  <c:v>7.5903082832921326E-2</c:v>
                </c:pt>
                <c:pt idx="204" formatCode="0.00%">
                  <c:v>7.6033480613681648E-2</c:v>
                </c:pt>
                <c:pt idx="205" formatCode="0.00%">
                  <c:v>7.6293474641111581E-2</c:v>
                </c:pt>
                <c:pt idx="206" formatCode="0.00%">
                  <c:v>7.6505571187948984E-2</c:v>
                </c:pt>
                <c:pt idx="207" formatCode="0.00%">
                  <c:v>7.6878347588534957E-2</c:v>
                </c:pt>
                <c:pt idx="208" formatCode="0.00%">
                  <c:v>7.7391164186916536E-2</c:v>
                </c:pt>
                <c:pt idx="209" formatCode="0.00%">
                  <c:v>7.8624255618136629E-2</c:v>
                </c:pt>
                <c:pt idx="210" formatCode="0.00%">
                  <c:v>7.9502146675441226E-2</c:v>
                </c:pt>
                <c:pt idx="211" formatCode="0.00%">
                  <c:v>8.0883956481310887E-2</c:v>
                </c:pt>
                <c:pt idx="212" formatCode="0.00%">
                  <c:v>8.2084114045824524E-2</c:v>
                </c:pt>
                <c:pt idx="213" formatCode="0.00%">
                  <c:v>8.2577692210909132E-2</c:v>
                </c:pt>
                <c:pt idx="214" formatCode="0.00%">
                  <c:v>8.2846991703349082E-2</c:v>
                </c:pt>
                <c:pt idx="215" formatCode="0.00%">
                  <c:v>8.28198505219752E-2</c:v>
                </c:pt>
                <c:pt idx="216" formatCode="0.00%">
                  <c:v>8.2508285279256605E-2</c:v>
                </c:pt>
                <c:pt idx="217" formatCode="0.00%">
                  <c:v>8.2449955314038481E-2</c:v>
                </c:pt>
                <c:pt idx="218" formatCode="0.00%">
                  <c:v>8.2400531301427438E-2</c:v>
                </c:pt>
                <c:pt idx="219" formatCode="0.00%">
                  <c:v>8.2236249951310986E-2</c:v>
                </c:pt>
                <c:pt idx="220" formatCode="0.00%">
                  <c:v>8.1783137633299127E-2</c:v>
                </c:pt>
                <c:pt idx="221" formatCode="0.00%">
                  <c:v>8.145147000069454E-2</c:v>
                </c:pt>
                <c:pt idx="222" formatCode="0.00%">
                  <c:v>8.1232705945315842E-2</c:v>
                </c:pt>
                <c:pt idx="223" formatCode="0.00%">
                  <c:v>8.0718462155303317E-2</c:v>
                </c:pt>
                <c:pt idx="224" formatCode="0.00%">
                  <c:v>8.0281456225767642E-2</c:v>
                </c:pt>
                <c:pt idx="225" formatCode="0.00%">
                  <c:v>7.9474389512598054E-2</c:v>
                </c:pt>
                <c:pt idx="226" formatCode="0.00%">
                  <c:v>7.8968747686116544E-2</c:v>
                </c:pt>
                <c:pt idx="227" formatCode="0.00%">
                  <c:v>7.7846380984427407E-2</c:v>
                </c:pt>
                <c:pt idx="228" formatCode="0.00%">
                  <c:v>7.7982908716579188E-2</c:v>
                </c:pt>
                <c:pt idx="229" formatCode="0.00%">
                  <c:v>7.827213116277601E-2</c:v>
                </c:pt>
                <c:pt idx="230" formatCode="0.00%">
                  <c:v>7.8024876944348592E-2</c:v>
                </c:pt>
                <c:pt idx="231" formatCode="0.00%">
                  <c:v>7.7989057900416991E-2</c:v>
                </c:pt>
                <c:pt idx="232" formatCode="0.00%">
                  <c:v>7.8150335729436624E-2</c:v>
                </c:pt>
                <c:pt idx="233" formatCode="0.00%">
                  <c:v>7.8126155040720902E-2</c:v>
                </c:pt>
                <c:pt idx="234" formatCode="0.00%">
                  <c:v>7.809583753095381E-2</c:v>
                </c:pt>
                <c:pt idx="235" formatCode="0.00%">
                  <c:v>7.7975537189067662E-2</c:v>
                </c:pt>
                <c:pt idx="236" formatCode="0.00%">
                  <c:v>7.7875858132179079E-2</c:v>
                </c:pt>
                <c:pt idx="237" formatCode="0.00%">
                  <c:v>7.8790004265106586E-2</c:v>
                </c:pt>
                <c:pt idx="238" formatCode="0.00%">
                  <c:v>7.859120604989385E-2</c:v>
                </c:pt>
                <c:pt idx="239" formatCode="0.00%">
                  <c:v>7.8405314184436664E-2</c:v>
                </c:pt>
                <c:pt idx="240" formatCode="0.00%">
                  <c:v>7.8113834141711413E-2</c:v>
                </c:pt>
                <c:pt idx="241" formatCode="0.00%">
                  <c:v>7.7830023535189793E-2</c:v>
                </c:pt>
                <c:pt idx="242" formatCode="0.00%">
                  <c:v>7.7392520549179E-2</c:v>
                </c:pt>
                <c:pt idx="243" formatCode="0.00%">
                  <c:v>7.7203018707345764E-2</c:v>
                </c:pt>
                <c:pt idx="244" formatCode="0.00%">
                  <c:v>7.68668214974709E-2</c:v>
                </c:pt>
                <c:pt idx="245" formatCode="0.00%">
                  <c:v>7.6482276639575769E-2</c:v>
                </c:pt>
                <c:pt idx="246" formatCode="0.00%">
                  <c:v>7.670689480706247E-2</c:v>
                </c:pt>
                <c:pt idx="247" formatCode="0.00%">
                  <c:v>7.6319266500123051E-2</c:v>
                </c:pt>
                <c:pt idx="248" formatCode="0.00%">
                  <c:v>7.587251102139575E-2</c:v>
                </c:pt>
                <c:pt idx="249" formatCode="0.00%">
                  <c:v>7.5366970486044349E-2</c:v>
                </c:pt>
                <c:pt idx="250" formatCode="0.00%">
                  <c:v>7.50862060021006E-2</c:v>
                </c:pt>
                <c:pt idx="251" formatCode="0.00%">
                  <c:v>7.4620699845476812E-2</c:v>
                </c:pt>
                <c:pt idx="252" formatCode="0.00%">
                  <c:v>7.4613604200305661E-2</c:v>
                </c:pt>
                <c:pt idx="253" formatCode="0.00%">
                  <c:v>7.5429547863156671E-2</c:v>
                </c:pt>
                <c:pt idx="254" formatCode="0.00%">
                  <c:v>7.5293657729938734E-2</c:v>
                </c:pt>
                <c:pt idx="255" formatCode="0.00%">
                  <c:v>7.5343032284680839E-2</c:v>
                </c:pt>
                <c:pt idx="256" formatCode="0.00%">
                  <c:v>7.508008455538312E-2</c:v>
                </c:pt>
                <c:pt idx="257" formatCode="0.00%">
                  <c:v>7.6232634529445897E-2</c:v>
                </c:pt>
                <c:pt idx="258" formatCode="0.00%">
                  <c:v>7.6351825618697536E-2</c:v>
                </c:pt>
                <c:pt idx="259" formatCode="0.00%">
                  <c:v>7.6031211629193518E-2</c:v>
                </c:pt>
                <c:pt idx="260" formatCode="0.00%">
                  <c:v>7.5515923173506805E-2</c:v>
                </c:pt>
                <c:pt idx="261" formatCode="0.00%">
                  <c:v>7.56199197875769E-2</c:v>
                </c:pt>
                <c:pt idx="262" formatCode="0.00%">
                  <c:v>7.5219631338810836E-2</c:v>
                </c:pt>
                <c:pt idx="263" formatCode="0.00%">
                  <c:v>7.4496113713296952E-2</c:v>
                </c:pt>
                <c:pt idx="264" formatCode="0.00%">
                  <c:v>7.4010064692939845E-2</c:v>
                </c:pt>
                <c:pt idx="265" formatCode="0.00%">
                  <c:v>7.3561861403543094E-2</c:v>
                </c:pt>
                <c:pt idx="266" formatCode="0.00%">
                  <c:v>7.2388011436467836E-2</c:v>
                </c:pt>
                <c:pt idx="267" formatCode="0.00%">
                  <c:v>7.1789528170288691E-2</c:v>
                </c:pt>
                <c:pt idx="268" formatCode="0.00%">
                  <c:v>7.120599302874292E-2</c:v>
                </c:pt>
                <c:pt idx="269" formatCode="0.00%">
                  <c:v>7.071804107863755E-2</c:v>
                </c:pt>
                <c:pt idx="270" formatCode="0.00%">
                  <c:v>7.0032105332770725E-2</c:v>
                </c:pt>
                <c:pt idx="271" formatCode="0.00%">
                  <c:v>6.9670060397282768E-2</c:v>
                </c:pt>
                <c:pt idx="272" formatCode="0.00%">
                  <c:v>6.9810150748170971E-2</c:v>
                </c:pt>
                <c:pt idx="273" formatCode="0.00%">
                  <c:v>6.9872607543910642E-2</c:v>
                </c:pt>
                <c:pt idx="274" formatCode="0.00%">
                  <c:v>7.0100663972966284E-2</c:v>
                </c:pt>
                <c:pt idx="275" formatCode="0.00%">
                  <c:v>7.0144320712895086E-2</c:v>
                </c:pt>
                <c:pt idx="276" formatCode="0.00%">
                  <c:v>7.0656836863478428E-2</c:v>
                </c:pt>
                <c:pt idx="277" formatCode="0.00%">
                  <c:v>7.0785179471101786E-2</c:v>
                </c:pt>
                <c:pt idx="278" formatCode="0.00%">
                  <c:v>7.0874536326781715E-2</c:v>
                </c:pt>
                <c:pt idx="279" formatCode="0.00%">
                  <c:v>7.1050972099400367E-2</c:v>
                </c:pt>
                <c:pt idx="280" formatCode="0.00%">
                  <c:v>7.1052718245082747E-2</c:v>
                </c:pt>
                <c:pt idx="281" formatCode="0.00%">
                  <c:v>7.1208076682033911E-2</c:v>
                </c:pt>
                <c:pt idx="282" formatCode="0.00%">
                  <c:v>7.1444836367449222E-2</c:v>
                </c:pt>
                <c:pt idx="283" formatCode="0.00%">
                  <c:v>7.1900502699868571E-2</c:v>
                </c:pt>
                <c:pt idx="284" formatCode="0.00%">
                  <c:v>7.2345879437789445E-2</c:v>
                </c:pt>
                <c:pt idx="285" formatCode="0.00%">
                  <c:v>7.2112540169874256E-2</c:v>
                </c:pt>
                <c:pt idx="286" formatCode="0.00%">
                  <c:v>7.1603168901515274E-2</c:v>
                </c:pt>
              </c:numCache>
            </c:numRef>
          </c:val>
          <c:smooth val="0"/>
          <c:extLst>
            <c:ext xmlns:c16="http://schemas.microsoft.com/office/drawing/2014/chart" uri="{C3380CC4-5D6E-409C-BE32-E72D297353CC}">
              <c16:uniqueId val="{00000002-176A-44DF-A7FF-DEF236E70A07}"/>
            </c:ext>
          </c:extLst>
        </c:ser>
        <c:dLbls>
          <c:showLegendKey val="0"/>
          <c:showVal val="0"/>
          <c:showCatName val="0"/>
          <c:showSerName val="0"/>
          <c:showPercent val="0"/>
          <c:showBubbleSize val="0"/>
        </c:dLbls>
        <c:marker val="1"/>
        <c:smooth val="0"/>
        <c:axId val="1577610768"/>
        <c:axId val="1577644464"/>
      </c:lineChart>
      <c:dateAx>
        <c:axId val="1577610768"/>
        <c:scaling>
          <c:orientation val="minMax"/>
          <c:min val="43830"/>
        </c:scaling>
        <c:delete val="0"/>
        <c:axPos val="b"/>
        <c:numFmt formatCode="mmm\ dd\,\ yy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644464"/>
        <c:crosses val="autoZero"/>
        <c:auto val="1"/>
        <c:lblOffset val="100"/>
        <c:baseTimeUnit val="days"/>
        <c:majorUnit val="3"/>
        <c:majorTimeUnit val="months"/>
      </c:dateAx>
      <c:valAx>
        <c:axId val="1577644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61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0.04051</cdr:x>
      <cdr:y>0.46266</cdr:y>
    </cdr:from>
    <cdr:to>
      <cdr:x>0.10532</cdr:x>
      <cdr:y>0.61438</cdr:y>
    </cdr:to>
    <cdr:sp macro="" textlink="">
      <cdr:nvSpPr>
        <cdr:cNvPr id="2" name="TextBox 1">
          <a:extLst xmlns:a="http://schemas.openxmlformats.org/drawingml/2006/main">
            <a:ext uri="{FF2B5EF4-FFF2-40B4-BE49-F238E27FC236}">
              <a16:creationId xmlns:a16="http://schemas.microsoft.com/office/drawing/2014/main" id="{E54EB200-1E6D-4D02-B857-C6FA819DA70C}"/>
            </a:ext>
          </a:extLst>
        </cdr:cNvPr>
        <cdr:cNvSpPr txBox="1"/>
      </cdr:nvSpPr>
      <cdr:spPr>
        <a:xfrm xmlns:a="http://schemas.openxmlformats.org/drawingml/2006/main">
          <a:off x="571502" y="278844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0.04051</cdr:x>
      <cdr:y>0.46266</cdr:y>
    </cdr:from>
    <cdr:to>
      <cdr:x>0.10532</cdr:x>
      <cdr:y>0.61438</cdr:y>
    </cdr:to>
    <cdr:sp macro="" textlink="">
      <cdr:nvSpPr>
        <cdr:cNvPr id="2" name="TextBox 1">
          <a:extLst xmlns:a="http://schemas.openxmlformats.org/drawingml/2006/main">
            <a:ext uri="{FF2B5EF4-FFF2-40B4-BE49-F238E27FC236}">
              <a16:creationId xmlns:a16="http://schemas.microsoft.com/office/drawing/2014/main" id="{E54EB200-1E6D-4D02-B857-C6FA819DA70C}"/>
            </a:ext>
          </a:extLst>
        </cdr:cNvPr>
        <cdr:cNvSpPr txBox="1"/>
      </cdr:nvSpPr>
      <cdr:spPr>
        <a:xfrm xmlns:a="http://schemas.openxmlformats.org/drawingml/2006/main">
          <a:off x="571502" y="278844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3FA8D-11EA-4F64-8EC5-07003196E247}"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7C4D2-7588-4220-9C04-2A56F14DC2F0}" type="slidenum">
              <a:rPr lang="en-US" smtClean="0"/>
              <a:t>‹#›</a:t>
            </a:fld>
            <a:endParaRPr lang="en-US"/>
          </a:p>
        </p:txBody>
      </p:sp>
    </p:spTree>
    <p:extLst>
      <p:ext uri="{BB962C8B-B14F-4D97-AF65-F5344CB8AC3E}">
        <p14:creationId xmlns:p14="http://schemas.microsoft.com/office/powerpoint/2010/main" val="300755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a:t>
            </a:fld>
            <a:endParaRPr lang="en-US"/>
          </a:p>
        </p:txBody>
      </p:sp>
    </p:spTree>
    <p:extLst>
      <p:ext uri="{BB962C8B-B14F-4D97-AF65-F5344CB8AC3E}">
        <p14:creationId xmlns:p14="http://schemas.microsoft.com/office/powerpoint/2010/main" val="3154923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11</a:t>
            </a:fld>
            <a:endParaRPr lang="en-US"/>
          </a:p>
        </p:txBody>
      </p:sp>
    </p:spTree>
    <p:extLst>
      <p:ext uri="{BB962C8B-B14F-4D97-AF65-F5344CB8AC3E}">
        <p14:creationId xmlns:p14="http://schemas.microsoft.com/office/powerpoint/2010/main" val="137515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12</a:t>
            </a:fld>
            <a:endParaRPr lang="en-US"/>
          </a:p>
        </p:txBody>
      </p:sp>
    </p:spTree>
    <p:extLst>
      <p:ext uri="{BB962C8B-B14F-4D97-AF65-F5344CB8AC3E}">
        <p14:creationId xmlns:p14="http://schemas.microsoft.com/office/powerpoint/2010/main" val="210323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13</a:t>
            </a:fld>
            <a:endParaRPr lang="en-US"/>
          </a:p>
        </p:txBody>
      </p:sp>
    </p:spTree>
    <p:extLst>
      <p:ext uri="{BB962C8B-B14F-4D97-AF65-F5344CB8AC3E}">
        <p14:creationId xmlns:p14="http://schemas.microsoft.com/office/powerpoint/2010/main" val="111942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14</a:t>
            </a:fld>
            <a:endParaRPr lang="en-US"/>
          </a:p>
        </p:txBody>
      </p:sp>
    </p:spTree>
    <p:extLst>
      <p:ext uri="{BB962C8B-B14F-4D97-AF65-F5344CB8AC3E}">
        <p14:creationId xmlns:p14="http://schemas.microsoft.com/office/powerpoint/2010/main" val="105557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15</a:t>
            </a:fld>
            <a:endParaRPr lang="en-US"/>
          </a:p>
        </p:txBody>
      </p:sp>
    </p:spTree>
    <p:extLst>
      <p:ext uri="{BB962C8B-B14F-4D97-AF65-F5344CB8AC3E}">
        <p14:creationId xmlns:p14="http://schemas.microsoft.com/office/powerpoint/2010/main" val="1088177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16</a:t>
            </a:fld>
            <a:endParaRPr lang="en-US"/>
          </a:p>
        </p:txBody>
      </p:sp>
    </p:spTree>
    <p:extLst>
      <p:ext uri="{BB962C8B-B14F-4D97-AF65-F5344CB8AC3E}">
        <p14:creationId xmlns:p14="http://schemas.microsoft.com/office/powerpoint/2010/main" val="1503175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17</a:t>
            </a:fld>
            <a:endParaRPr lang="en-US"/>
          </a:p>
        </p:txBody>
      </p:sp>
    </p:spTree>
    <p:extLst>
      <p:ext uri="{BB962C8B-B14F-4D97-AF65-F5344CB8AC3E}">
        <p14:creationId xmlns:p14="http://schemas.microsoft.com/office/powerpoint/2010/main" val="1638953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18</a:t>
            </a:fld>
            <a:endParaRPr lang="en-US"/>
          </a:p>
        </p:txBody>
      </p:sp>
    </p:spTree>
    <p:extLst>
      <p:ext uri="{BB962C8B-B14F-4D97-AF65-F5344CB8AC3E}">
        <p14:creationId xmlns:p14="http://schemas.microsoft.com/office/powerpoint/2010/main" val="164604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19</a:t>
            </a:fld>
            <a:endParaRPr lang="en-US"/>
          </a:p>
        </p:txBody>
      </p:sp>
    </p:spTree>
    <p:extLst>
      <p:ext uri="{BB962C8B-B14F-4D97-AF65-F5344CB8AC3E}">
        <p14:creationId xmlns:p14="http://schemas.microsoft.com/office/powerpoint/2010/main" val="698426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20</a:t>
            </a:fld>
            <a:endParaRPr lang="en-US"/>
          </a:p>
        </p:txBody>
      </p:sp>
    </p:spTree>
    <p:extLst>
      <p:ext uri="{BB962C8B-B14F-4D97-AF65-F5344CB8AC3E}">
        <p14:creationId xmlns:p14="http://schemas.microsoft.com/office/powerpoint/2010/main" val="391274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a:t>
            </a:fld>
            <a:endParaRPr lang="en-US"/>
          </a:p>
        </p:txBody>
      </p:sp>
    </p:spTree>
    <p:extLst>
      <p:ext uri="{BB962C8B-B14F-4D97-AF65-F5344CB8AC3E}">
        <p14:creationId xmlns:p14="http://schemas.microsoft.com/office/powerpoint/2010/main" val="2000399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C7C4D2-7588-4220-9C04-2A56F14DC2F0}" type="slidenum">
              <a:rPr lang="en-US" smtClean="0"/>
              <a:t>21</a:t>
            </a:fld>
            <a:endParaRPr lang="en-US"/>
          </a:p>
        </p:txBody>
      </p:sp>
    </p:spTree>
    <p:extLst>
      <p:ext uri="{BB962C8B-B14F-4D97-AF65-F5344CB8AC3E}">
        <p14:creationId xmlns:p14="http://schemas.microsoft.com/office/powerpoint/2010/main" val="352935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3</a:t>
            </a:fld>
            <a:endParaRPr lang="en-US"/>
          </a:p>
        </p:txBody>
      </p:sp>
    </p:spTree>
    <p:extLst>
      <p:ext uri="{BB962C8B-B14F-4D97-AF65-F5344CB8AC3E}">
        <p14:creationId xmlns:p14="http://schemas.microsoft.com/office/powerpoint/2010/main" val="69667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4</a:t>
            </a:fld>
            <a:endParaRPr lang="en-US"/>
          </a:p>
        </p:txBody>
      </p:sp>
    </p:spTree>
    <p:extLst>
      <p:ext uri="{BB962C8B-B14F-4D97-AF65-F5344CB8AC3E}">
        <p14:creationId xmlns:p14="http://schemas.microsoft.com/office/powerpoint/2010/main" val="7674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5</a:t>
            </a:fld>
            <a:endParaRPr lang="en-US"/>
          </a:p>
        </p:txBody>
      </p:sp>
    </p:spTree>
    <p:extLst>
      <p:ext uri="{BB962C8B-B14F-4D97-AF65-F5344CB8AC3E}">
        <p14:creationId xmlns:p14="http://schemas.microsoft.com/office/powerpoint/2010/main" val="392423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6</a:t>
            </a:fld>
            <a:endParaRPr lang="en-US"/>
          </a:p>
        </p:txBody>
      </p:sp>
    </p:spTree>
    <p:extLst>
      <p:ext uri="{BB962C8B-B14F-4D97-AF65-F5344CB8AC3E}">
        <p14:creationId xmlns:p14="http://schemas.microsoft.com/office/powerpoint/2010/main" val="226252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7</a:t>
            </a:fld>
            <a:endParaRPr lang="en-US"/>
          </a:p>
        </p:txBody>
      </p:sp>
    </p:spTree>
    <p:extLst>
      <p:ext uri="{BB962C8B-B14F-4D97-AF65-F5344CB8AC3E}">
        <p14:creationId xmlns:p14="http://schemas.microsoft.com/office/powerpoint/2010/main" val="256983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9</a:t>
            </a:fld>
            <a:endParaRPr lang="en-US"/>
          </a:p>
        </p:txBody>
      </p:sp>
    </p:spTree>
    <p:extLst>
      <p:ext uri="{BB962C8B-B14F-4D97-AF65-F5344CB8AC3E}">
        <p14:creationId xmlns:p14="http://schemas.microsoft.com/office/powerpoint/2010/main" val="374799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10</a:t>
            </a:fld>
            <a:endParaRPr lang="en-US"/>
          </a:p>
        </p:txBody>
      </p:sp>
    </p:spTree>
    <p:extLst>
      <p:ext uri="{BB962C8B-B14F-4D97-AF65-F5344CB8AC3E}">
        <p14:creationId xmlns:p14="http://schemas.microsoft.com/office/powerpoint/2010/main" val="402388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153519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1626414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97280" y="5168348"/>
            <a:ext cx="10058400" cy="912412"/>
          </a:xfrm>
        </p:spPr>
        <p:txBody>
          <a:bodyPr/>
          <a:lstStyle>
            <a:lvl1pPr marL="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cxnSp>
        <p:nvCxnSpPr>
          <p:cNvPr id="7" name="Straight Connector 6">
            <a:extLst>
              <a:ext uri="{FF2B5EF4-FFF2-40B4-BE49-F238E27FC236}">
                <a16:creationId xmlns:a16="http://schemas.microsoft.com/office/drawing/2014/main" id="{6EE877FB-6383-515D-5684-7228EA40D38B}"/>
              </a:ext>
            </a:extLst>
          </p:cNvPr>
          <p:cNvCxnSpPr>
            <a:cxnSpLocks/>
          </p:cNvCxnSpPr>
          <p:nvPr userDrawn="1"/>
        </p:nvCxnSpPr>
        <p:spPr>
          <a:xfrm>
            <a:off x="1105483" y="5087332"/>
            <a:ext cx="1001971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Chart Placeholder 9">
            <a:extLst>
              <a:ext uri="{FF2B5EF4-FFF2-40B4-BE49-F238E27FC236}">
                <a16:creationId xmlns:a16="http://schemas.microsoft.com/office/drawing/2014/main" id="{E348BFD1-A457-4AE4-BDA7-786A4DAD5E6F}"/>
              </a:ext>
            </a:extLst>
          </p:cNvPr>
          <p:cNvSpPr>
            <a:spLocks noGrp="1"/>
          </p:cNvSpPr>
          <p:nvPr>
            <p:ph type="chart" sz="quarter" idx="13"/>
          </p:nvPr>
        </p:nvSpPr>
        <p:spPr>
          <a:xfrm>
            <a:off x="1105483" y="636105"/>
            <a:ext cx="10107000" cy="4153216"/>
          </a:xfrm>
        </p:spPr>
        <p:txBody>
          <a:bodyPr/>
          <a:lstStyle/>
          <a:p>
            <a:endParaRPr lang="en-US"/>
          </a:p>
        </p:txBody>
      </p:sp>
    </p:spTree>
    <p:extLst>
      <p:ext uri="{BB962C8B-B14F-4D97-AF65-F5344CB8AC3E}">
        <p14:creationId xmlns:p14="http://schemas.microsoft.com/office/powerpoint/2010/main" val="214734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97280" y="5168348"/>
            <a:ext cx="10058400" cy="912412"/>
          </a:xfrm>
        </p:spPr>
        <p:txBody>
          <a:bodyPr/>
          <a:lstStyle>
            <a:lvl1pPr marL="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cxnSp>
        <p:nvCxnSpPr>
          <p:cNvPr id="7" name="Straight Connector 6">
            <a:extLst>
              <a:ext uri="{FF2B5EF4-FFF2-40B4-BE49-F238E27FC236}">
                <a16:creationId xmlns:a16="http://schemas.microsoft.com/office/drawing/2014/main" id="{6EE877FB-6383-515D-5684-7228EA40D38B}"/>
              </a:ext>
            </a:extLst>
          </p:cNvPr>
          <p:cNvCxnSpPr>
            <a:cxnSpLocks/>
          </p:cNvCxnSpPr>
          <p:nvPr userDrawn="1"/>
        </p:nvCxnSpPr>
        <p:spPr>
          <a:xfrm>
            <a:off x="1105483" y="5087332"/>
            <a:ext cx="1001971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Chart Placeholder 9">
            <a:extLst>
              <a:ext uri="{FF2B5EF4-FFF2-40B4-BE49-F238E27FC236}">
                <a16:creationId xmlns:a16="http://schemas.microsoft.com/office/drawing/2014/main" id="{E348BFD1-A457-4AE4-BDA7-786A4DAD5E6F}"/>
              </a:ext>
            </a:extLst>
          </p:cNvPr>
          <p:cNvSpPr>
            <a:spLocks noGrp="1"/>
          </p:cNvSpPr>
          <p:nvPr>
            <p:ph type="chart" sz="quarter" idx="13"/>
          </p:nvPr>
        </p:nvSpPr>
        <p:spPr>
          <a:xfrm>
            <a:off x="1105483" y="636105"/>
            <a:ext cx="10107000" cy="4153216"/>
          </a:xfrm>
        </p:spPr>
        <p:txBody>
          <a:bodyPr/>
          <a:lstStyle/>
          <a:p>
            <a:endParaRPr lang="en-US"/>
          </a:p>
        </p:txBody>
      </p:sp>
    </p:spTree>
    <p:extLst>
      <p:ext uri="{BB962C8B-B14F-4D97-AF65-F5344CB8AC3E}">
        <p14:creationId xmlns:p14="http://schemas.microsoft.com/office/powerpoint/2010/main" val="72159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92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1661828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23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6D59DC-5176-4E35-803F-3821C13244F1}"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377579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6D59DC-5176-4E35-803F-3821C13244F1}"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1888884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6D59DC-5176-4E35-803F-3821C13244F1}"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252032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2732855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6D59DC-5176-4E35-803F-3821C13244F1}" type="datetimeFigureOut">
              <a:rPr lang="en-US" smtClean="0"/>
              <a:t>4/16/2026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3216953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D6D59DC-5176-4E35-803F-3821C13244F1}" type="datetimeFigureOut">
              <a:rPr lang="en-US" smtClean="0"/>
              <a:t>4/16/2026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53948F-B04C-449C-808F-046B2C57C1CF}" type="slidenum">
              <a:rPr lang="en-US" smtClean="0"/>
              <a:t>‹#›</a:t>
            </a:fld>
            <a:endParaRPr lang="en-US"/>
          </a:p>
        </p:txBody>
      </p:sp>
    </p:spTree>
    <p:extLst>
      <p:ext uri="{BB962C8B-B14F-4D97-AF65-F5344CB8AC3E}">
        <p14:creationId xmlns:p14="http://schemas.microsoft.com/office/powerpoint/2010/main" val="3554977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D59DC-5176-4E35-803F-3821C13244F1}"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4014945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3831269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269762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D59DC-5176-4E35-803F-3821C13244F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82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6D59DC-5176-4E35-803F-3821C13244F1}"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292750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6D59DC-5176-4E35-803F-3821C13244F1}"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340417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6D59DC-5176-4E35-803F-3821C13244F1}"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140994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6D59DC-5176-4E35-803F-3821C13244F1}" type="datetimeFigureOut">
              <a:rPr lang="en-US" smtClean="0"/>
              <a:t>4/16/2026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68233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D6D59DC-5176-4E35-803F-3821C13244F1}" type="datetimeFigureOut">
              <a:rPr lang="en-US" smtClean="0"/>
              <a:t>4/16/2026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53948F-B04C-449C-808F-046B2C57C1CF}" type="slidenum">
              <a:rPr lang="en-US" smtClean="0"/>
              <a:t>‹#›</a:t>
            </a:fld>
            <a:endParaRPr lang="en-US"/>
          </a:p>
        </p:txBody>
      </p:sp>
    </p:spTree>
    <p:extLst>
      <p:ext uri="{BB962C8B-B14F-4D97-AF65-F5344CB8AC3E}">
        <p14:creationId xmlns:p14="http://schemas.microsoft.com/office/powerpoint/2010/main" val="101472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D59DC-5176-4E35-803F-3821C13244F1}"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157650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D6D59DC-5176-4E35-803F-3821C13244F1}" type="datetimeFigureOut">
              <a:rPr lang="en-US" smtClean="0"/>
              <a:t>4/16/2026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953948F-B04C-449C-808F-046B2C57C1C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613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D6D59DC-5176-4E35-803F-3821C13244F1}" type="datetimeFigureOut">
              <a:rPr lang="en-US" smtClean="0"/>
              <a:t>4/16/2026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953948F-B04C-449C-808F-046B2C57C1CF}" type="slidenum">
              <a:rPr lang="en-US" smtClean="0"/>
              <a:t>‹#›</a:t>
            </a:fld>
            <a:endParaRPr lang="en-US"/>
          </a:p>
        </p:txBody>
      </p:sp>
    </p:spTree>
    <p:extLst>
      <p:ext uri="{BB962C8B-B14F-4D97-AF65-F5344CB8AC3E}">
        <p14:creationId xmlns:p14="http://schemas.microsoft.com/office/powerpoint/2010/main" val="3655550619"/>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aron@rothschildfinancial.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rothschildfinancial.com/" TargetMode="External"/><Relationship Id="rId4" Type="http://schemas.openxmlformats.org/officeDocument/2006/relationships/hyperlink" Target="http://www.necsi.edu/"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DC73-FE9E-A9E4-31D0-F95D703DF662}"/>
              </a:ext>
            </a:extLst>
          </p:cNvPr>
          <p:cNvSpPr>
            <a:spLocks noGrp="1"/>
          </p:cNvSpPr>
          <p:nvPr>
            <p:ph type="ctrTitle"/>
          </p:nvPr>
        </p:nvSpPr>
        <p:spPr/>
        <p:txBody>
          <a:bodyPr/>
          <a:lstStyle/>
          <a:p>
            <a:r>
              <a:rPr lang="en-US" dirty="0"/>
              <a:t>Fun with Betas:</a:t>
            </a:r>
            <a:br>
              <a:rPr lang="en-US" dirty="0"/>
            </a:br>
            <a:r>
              <a:rPr lang="en-US" dirty="0"/>
              <a:t>Option-Implied</a:t>
            </a:r>
            <a:br>
              <a:rPr lang="en-US" dirty="0"/>
            </a:br>
            <a:r>
              <a:rPr lang="en-US" dirty="0"/>
              <a:t>Beta Coefficients</a:t>
            </a:r>
          </a:p>
        </p:txBody>
      </p:sp>
      <p:sp>
        <p:nvSpPr>
          <p:cNvPr id="6" name="Subtitle 2">
            <a:extLst>
              <a:ext uri="{FF2B5EF4-FFF2-40B4-BE49-F238E27FC236}">
                <a16:creationId xmlns:a16="http://schemas.microsoft.com/office/drawing/2014/main" id="{8EEEF1B4-6B1B-AEFD-3A0E-90AE47F9724E}"/>
              </a:ext>
            </a:extLst>
          </p:cNvPr>
          <p:cNvSpPr txBox="1">
            <a:spLocks/>
          </p:cNvSpPr>
          <p:nvPr/>
        </p:nvSpPr>
        <p:spPr>
          <a:xfrm>
            <a:off x="1100051" y="4455620"/>
            <a:ext cx="10058400" cy="150068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Rothschild Financial Consulting</a:t>
            </a:r>
          </a:p>
          <a:p>
            <a:r>
              <a:rPr lang="en-US" b="1" dirty="0" err="1"/>
              <a:t>Surfa’s</a:t>
            </a:r>
            <a:r>
              <a:rPr lang="en-US" b="1" dirty="0"/>
              <a:t> 57</a:t>
            </a:r>
            <a:r>
              <a:rPr lang="en-US" b="1" baseline="30000" dirty="0"/>
              <a:t>TH</a:t>
            </a:r>
            <a:r>
              <a:rPr lang="en-US" b="1" dirty="0"/>
              <a:t> FINANCIAL FORUM</a:t>
            </a:r>
          </a:p>
          <a:p>
            <a:r>
              <a:rPr lang="en-US" dirty="0"/>
              <a:t>By </a:t>
            </a:r>
            <a:r>
              <a:rPr lang="en-US" dirty="0" err="1"/>
              <a:t>aaron</a:t>
            </a:r>
            <a:r>
              <a:rPr lang="en-US" dirty="0"/>
              <a:t> Rothschild</a:t>
            </a:r>
          </a:p>
          <a:p>
            <a:r>
              <a:rPr lang="en-US" dirty="0" err="1"/>
              <a:t>april</a:t>
            </a:r>
            <a:r>
              <a:rPr lang="en-US" dirty="0"/>
              <a:t> 17, 2026</a:t>
            </a:r>
          </a:p>
        </p:txBody>
      </p:sp>
    </p:spTree>
    <p:extLst>
      <p:ext uri="{BB962C8B-B14F-4D97-AF65-F5344CB8AC3E}">
        <p14:creationId xmlns:p14="http://schemas.microsoft.com/office/powerpoint/2010/main" val="59221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F6B7-CD0B-4E14-A114-9589E99BE757}"/>
              </a:ext>
            </a:extLst>
          </p:cNvPr>
          <p:cNvSpPr>
            <a:spLocks noGrp="1"/>
          </p:cNvSpPr>
          <p:nvPr>
            <p:ph type="title"/>
          </p:nvPr>
        </p:nvSpPr>
        <p:spPr/>
        <p:txBody>
          <a:bodyPr vert="horz" lIns="91440" tIns="45720" rIns="91440" bIns="45720" rtlCol="0" anchor="b">
            <a:normAutofit fontScale="90000"/>
          </a:bodyPr>
          <a:lstStyle/>
          <a:p>
            <a:r>
              <a:rPr lang="en-US" sz="5100">
                <a:solidFill>
                  <a:schemeClr val="tx1">
                    <a:lumMod val="85000"/>
                    <a:lumOff val="15000"/>
                  </a:schemeClr>
                </a:solidFill>
              </a:rPr>
              <a:t>S&amp;P 500 Option-Implied Volatility Surface</a:t>
            </a:r>
          </a:p>
        </p:txBody>
      </p:sp>
      <p:graphicFrame>
        <p:nvGraphicFramePr>
          <p:cNvPr id="4" name="ChrtVolTermStructSurf">
            <a:extLst>
              <a:ext uri="{FF2B5EF4-FFF2-40B4-BE49-F238E27FC236}">
                <a16:creationId xmlns:a16="http://schemas.microsoft.com/office/drawing/2014/main" id="{D6402D2E-F719-41D9-AB93-18D777FCEA7A}"/>
              </a:ext>
            </a:extLst>
          </p:cNvPr>
          <p:cNvGraphicFramePr>
            <a:graphicFrameLocks/>
          </p:cNvGraphicFramePr>
          <p:nvPr>
            <p:extLst>
              <p:ext uri="{D42A27DB-BD31-4B8C-83A1-F6EECF244321}">
                <p14:modId xmlns:p14="http://schemas.microsoft.com/office/powerpoint/2010/main" val="3399213901"/>
              </p:ext>
            </p:extLst>
          </p:nvPr>
        </p:nvGraphicFramePr>
        <p:xfrm>
          <a:off x="635457" y="640079"/>
          <a:ext cx="10916463" cy="4263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71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1CA4-749B-C87A-0BEA-3BEDEB38669E}"/>
              </a:ext>
            </a:extLst>
          </p:cNvPr>
          <p:cNvSpPr>
            <a:spLocks noGrp="1"/>
          </p:cNvSpPr>
          <p:nvPr>
            <p:ph type="title"/>
          </p:nvPr>
        </p:nvSpPr>
        <p:spPr/>
        <p:txBody>
          <a:bodyPr vert="horz" lIns="91440" tIns="45720" rIns="91440" bIns="45720" rtlCol="0" anchor="b">
            <a:normAutofit fontScale="90000"/>
          </a:bodyPr>
          <a:lstStyle/>
          <a:p>
            <a:r>
              <a:rPr lang="en-US" sz="6000" dirty="0">
                <a:solidFill>
                  <a:schemeClr val="tx1">
                    <a:lumMod val="85000"/>
                    <a:lumOff val="15000"/>
                  </a:schemeClr>
                </a:solidFill>
              </a:rPr>
              <a:t>S&amp;P 500 Option-Implied Volatility</a:t>
            </a:r>
          </a:p>
        </p:txBody>
      </p:sp>
      <p:graphicFrame>
        <p:nvGraphicFramePr>
          <p:cNvPr id="6" name="ChrtVolTermStructExpSlices">
            <a:extLst>
              <a:ext uri="{FF2B5EF4-FFF2-40B4-BE49-F238E27FC236}">
                <a16:creationId xmlns:a16="http://schemas.microsoft.com/office/drawing/2014/main" id="{A430C6FB-DF43-48F9-AD3B-AAEF33E6747D}"/>
              </a:ext>
            </a:extLst>
          </p:cNvPr>
          <p:cNvGraphicFramePr>
            <a:graphicFrameLocks/>
          </p:cNvGraphicFramePr>
          <p:nvPr>
            <p:extLst>
              <p:ext uri="{D42A27DB-BD31-4B8C-83A1-F6EECF244321}">
                <p14:modId xmlns:p14="http://schemas.microsoft.com/office/powerpoint/2010/main" val="540733070"/>
              </p:ext>
            </p:extLst>
          </p:nvPr>
        </p:nvGraphicFramePr>
        <p:xfrm>
          <a:off x="635457" y="640079"/>
          <a:ext cx="10916463" cy="3978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03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2" dur="500"/>
                                        <p:tgtEl>
                                          <p:spTgt spid="6">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7" dur="500"/>
                                        <p:tgtEl>
                                          <p:spTgt spid="6">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32" dur="500"/>
                                        <p:tgtEl>
                                          <p:spTgt spid="6">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37" dur="500"/>
                                        <p:tgtEl>
                                          <p:spTgt spid="6">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DD47-9B35-4B81-539D-2EBF751A6C64}"/>
              </a:ext>
            </a:extLst>
          </p:cNvPr>
          <p:cNvSpPr>
            <a:spLocks noGrp="1"/>
          </p:cNvSpPr>
          <p:nvPr>
            <p:ph type="title"/>
          </p:nvPr>
        </p:nvSpPr>
        <p:spPr/>
        <p:txBody>
          <a:bodyPr vert="horz" lIns="91440" tIns="45720" rIns="91440" bIns="45720" rtlCol="0" anchor="b">
            <a:normAutofit fontScale="90000"/>
          </a:bodyPr>
          <a:lstStyle/>
          <a:p>
            <a:r>
              <a:rPr lang="en-US" sz="4200" dirty="0">
                <a:solidFill>
                  <a:schemeClr val="tx1">
                    <a:lumMod val="85000"/>
                    <a:lumOff val="15000"/>
                  </a:schemeClr>
                </a:solidFill>
              </a:rPr>
              <a:t>VIX Index Equivalent for Water Utility Companies</a:t>
            </a:r>
          </a:p>
        </p:txBody>
      </p:sp>
      <p:graphicFrame>
        <p:nvGraphicFramePr>
          <p:cNvPr id="14" name="ChrtPGVIXComp">
            <a:extLst>
              <a:ext uri="{FF2B5EF4-FFF2-40B4-BE49-F238E27FC236}">
                <a16:creationId xmlns:a16="http://schemas.microsoft.com/office/drawing/2014/main" id="{DC344609-E154-425E-AB9B-56C12EC558AC}"/>
              </a:ext>
            </a:extLst>
          </p:cNvPr>
          <p:cNvGraphicFramePr>
            <a:graphicFrameLocks/>
          </p:cNvGraphicFramePr>
          <p:nvPr>
            <p:extLst>
              <p:ext uri="{D42A27DB-BD31-4B8C-83A1-F6EECF244321}">
                <p14:modId xmlns:p14="http://schemas.microsoft.com/office/powerpoint/2010/main" val="2866749067"/>
              </p:ext>
            </p:extLst>
          </p:nvPr>
        </p:nvGraphicFramePr>
        <p:xfrm>
          <a:off x="635457" y="640079"/>
          <a:ext cx="10916463" cy="4263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18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wipe(left)">
                                      <p:cBhvr>
                                        <p:cTn id="7" dur="500"/>
                                        <p:tgtEl>
                                          <p:spTgt spid="1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12" dur="500"/>
                                        <p:tgtEl>
                                          <p:spTgt spid="1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left)">
                                      <p:cBhvr>
                                        <p:cTn id="17" dur="500"/>
                                        <p:tgtEl>
                                          <p:spTgt spid="1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2469-F5CF-C562-E750-EE189509C0C9}"/>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dirty="0">
                <a:solidFill>
                  <a:schemeClr val="tx1">
                    <a:lumMod val="85000"/>
                    <a:lumOff val="15000"/>
                  </a:schemeClr>
                </a:solidFill>
              </a:rPr>
              <a:t>Definition of Skewness</a:t>
            </a:r>
          </a:p>
        </p:txBody>
      </p:sp>
      <p:pic>
        <p:nvPicPr>
          <p:cNvPr id="4" name="Picture 3">
            <a:extLst>
              <a:ext uri="{FF2B5EF4-FFF2-40B4-BE49-F238E27FC236}">
                <a16:creationId xmlns:a16="http://schemas.microsoft.com/office/drawing/2014/main" id="{4D37637E-36F3-A38B-1488-4008C5B4332C}"/>
              </a:ext>
            </a:extLst>
          </p:cNvPr>
          <p:cNvPicPr>
            <a:picLocks noChangeAspect="1"/>
          </p:cNvPicPr>
          <p:nvPr/>
        </p:nvPicPr>
        <p:blipFill>
          <a:blip r:embed="rId3"/>
          <a:stretch>
            <a:fillRect/>
          </a:stretch>
        </p:blipFill>
        <p:spPr>
          <a:xfrm>
            <a:off x="633999" y="1395599"/>
            <a:ext cx="6912217" cy="3543120"/>
          </a:xfrm>
          <a:prstGeom prst="rect">
            <a:avLst/>
          </a:prstGeom>
        </p:spPr>
      </p:pic>
    </p:spTree>
    <p:extLst>
      <p:ext uri="{BB962C8B-B14F-4D97-AF65-F5344CB8AC3E}">
        <p14:creationId xmlns:p14="http://schemas.microsoft.com/office/powerpoint/2010/main" val="18959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4CD7-CE0A-5FF2-0D3D-E4C1DF055822}"/>
              </a:ext>
            </a:extLst>
          </p:cNvPr>
          <p:cNvSpPr>
            <a:spLocks noGrp="1"/>
          </p:cNvSpPr>
          <p:nvPr>
            <p:ph type="title"/>
          </p:nvPr>
        </p:nvSpPr>
        <p:spPr/>
        <p:txBody>
          <a:bodyPr vert="horz" lIns="91440" tIns="45720" rIns="91440" bIns="45720" rtlCol="0" anchor="b">
            <a:normAutofit fontScale="90000"/>
          </a:bodyPr>
          <a:lstStyle/>
          <a:p>
            <a:r>
              <a:rPr lang="en-US" sz="4200">
                <a:solidFill>
                  <a:schemeClr val="tx1">
                    <a:lumMod val="85000"/>
                    <a:lumOff val="15000"/>
                  </a:schemeClr>
                </a:solidFill>
              </a:rPr>
              <a:t>SKEW Index Equivalent for Water Utility Companies</a:t>
            </a:r>
          </a:p>
        </p:txBody>
      </p:sp>
      <p:graphicFrame>
        <p:nvGraphicFramePr>
          <p:cNvPr id="6" name="ChrtPGSKEWComp">
            <a:extLst>
              <a:ext uri="{FF2B5EF4-FFF2-40B4-BE49-F238E27FC236}">
                <a16:creationId xmlns:a16="http://schemas.microsoft.com/office/drawing/2014/main" id="{9554AE78-08E0-4244-95AE-0154F70D7DD5}"/>
              </a:ext>
            </a:extLst>
          </p:cNvPr>
          <p:cNvGraphicFramePr>
            <a:graphicFrameLocks/>
          </p:cNvGraphicFramePr>
          <p:nvPr>
            <p:extLst>
              <p:ext uri="{D42A27DB-BD31-4B8C-83A1-F6EECF244321}">
                <p14:modId xmlns:p14="http://schemas.microsoft.com/office/powerpoint/2010/main" val="3584154526"/>
              </p:ext>
            </p:extLst>
          </p:nvPr>
        </p:nvGraphicFramePr>
        <p:xfrm>
          <a:off x="635457" y="640079"/>
          <a:ext cx="10907615" cy="4153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641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7" dur="50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15FD-056D-81F6-C048-1AFE6EFEF3A4}"/>
              </a:ext>
            </a:extLst>
          </p:cNvPr>
          <p:cNvSpPr>
            <a:spLocks noGrp="1"/>
          </p:cNvSpPr>
          <p:nvPr>
            <p:ph type="title"/>
          </p:nvPr>
        </p:nvSpPr>
        <p:spPr/>
        <p:txBody>
          <a:bodyPr vert="horz" lIns="91440" tIns="45720" rIns="91440" bIns="45720" rtlCol="0" anchor="b">
            <a:normAutofit fontScale="90000"/>
          </a:bodyPr>
          <a:lstStyle/>
          <a:p>
            <a:r>
              <a:rPr lang="en-US" sz="3300" dirty="0">
                <a:solidFill>
                  <a:schemeClr val="tx1">
                    <a:lumMod val="85000"/>
                    <a:lumOff val="15000"/>
                  </a:schemeClr>
                </a:solidFill>
              </a:rPr>
              <a:t>Option-Implied Betas for Utility Companies</a:t>
            </a:r>
            <a:br>
              <a:rPr lang="en-US" sz="3300" dirty="0">
                <a:solidFill>
                  <a:schemeClr val="tx1">
                    <a:lumMod val="85000"/>
                    <a:lumOff val="15000"/>
                  </a:schemeClr>
                </a:solidFill>
              </a:rPr>
            </a:br>
            <a:r>
              <a:rPr lang="en-US" sz="3300" dirty="0">
                <a:solidFill>
                  <a:schemeClr val="tx1">
                    <a:lumMod val="85000"/>
                    <a:lumOff val="15000"/>
                  </a:schemeClr>
                </a:solidFill>
              </a:rPr>
              <a:t>(3-Month Weighted Average)</a:t>
            </a:r>
          </a:p>
        </p:txBody>
      </p:sp>
      <p:graphicFrame>
        <p:nvGraphicFramePr>
          <p:cNvPr id="12" name="ChrtPGBetas5">
            <a:extLst>
              <a:ext uri="{FF2B5EF4-FFF2-40B4-BE49-F238E27FC236}">
                <a16:creationId xmlns:a16="http://schemas.microsoft.com/office/drawing/2014/main" id="{DAFE273C-6829-4B7E-ABD3-8227F79F0E46}"/>
              </a:ext>
            </a:extLst>
          </p:cNvPr>
          <p:cNvGraphicFramePr>
            <a:graphicFrameLocks/>
          </p:cNvGraphicFramePr>
          <p:nvPr>
            <p:extLst>
              <p:ext uri="{D42A27DB-BD31-4B8C-83A1-F6EECF244321}">
                <p14:modId xmlns:p14="http://schemas.microsoft.com/office/powerpoint/2010/main" val="3614480011"/>
              </p:ext>
            </p:extLst>
          </p:nvPr>
        </p:nvGraphicFramePr>
        <p:xfrm>
          <a:off x="635457" y="640078"/>
          <a:ext cx="10916463" cy="4109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698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2" dur="500"/>
                                        <p:tgtEl>
                                          <p:spTgt spid="1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7" dur="500"/>
                                        <p:tgtEl>
                                          <p:spTgt spid="1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22" dur="500"/>
                                        <p:tgtEl>
                                          <p:spTgt spid="1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C1A2-2906-3DCA-E1B1-C198ABA340D6}"/>
              </a:ext>
            </a:extLst>
          </p:cNvPr>
          <p:cNvSpPr>
            <a:spLocks noGrp="1"/>
          </p:cNvSpPr>
          <p:nvPr>
            <p:ph type="title"/>
          </p:nvPr>
        </p:nvSpPr>
        <p:spPr>
          <a:xfrm>
            <a:off x="1066800" y="5130248"/>
            <a:ext cx="10058400" cy="912412"/>
          </a:xfrm>
        </p:spPr>
        <p:txBody>
          <a:bodyPr vert="horz" lIns="91440" tIns="45720" rIns="91440" bIns="45720" rtlCol="0" anchor="b">
            <a:noAutofit/>
          </a:bodyPr>
          <a:lstStyle/>
          <a:p>
            <a:r>
              <a:rPr lang="en-US" sz="3000" dirty="0">
                <a:solidFill>
                  <a:schemeClr val="tx1">
                    <a:lumMod val="85000"/>
                    <a:lumOff val="15000"/>
                  </a:schemeClr>
                </a:solidFill>
              </a:rPr>
              <a:t>CAPM Components</a:t>
            </a:r>
            <a:br>
              <a:rPr lang="en-US" sz="3000" dirty="0">
                <a:solidFill>
                  <a:schemeClr val="tx1">
                    <a:lumMod val="85000"/>
                    <a:lumOff val="15000"/>
                  </a:schemeClr>
                </a:solidFill>
              </a:rPr>
            </a:br>
            <a:r>
              <a:rPr lang="en-US" sz="3000" dirty="0">
                <a:solidFill>
                  <a:schemeClr val="tx1">
                    <a:lumMod val="85000"/>
                    <a:lumOff val="15000"/>
                  </a:schemeClr>
                </a:solidFill>
              </a:rPr>
              <a:t>(30-Yr Risk-Free Rate; 3-Month Weighted Average)</a:t>
            </a:r>
          </a:p>
        </p:txBody>
      </p:sp>
      <p:graphicFrame>
        <p:nvGraphicFramePr>
          <p:cNvPr id="3" name="Chart 2">
            <a:extLst>
              <a:ext uri="{FF2B5EF4-FFF2-40B4-BE49-F238E27FC236}">
                <a16:creationId xmlns:a16="http://schemas.microsoft.com/office/drawing/2014/main" id="{019E7C7E-7685-4E16-87FE-45212E4BE7F4}"/>
              </a:ext>
            </a:extLst>
          </p:cNvPr>
          <p:cNvGraphicFramePr>
            <a:graphicFrameLocks/>
          </p:cNvGraphicFramePr>
          <p:nvPr>
            <p:extLst>
              <p:ext uri="{D42A27DB-BD31-4B8C-83A1-F6EECF244321}">
                <p14:modId xmlns:p14="http://schemas.microsoft.com/office/powerpoint/2010/main" val="1468994572"/>
              </p:ext>
            </p:extLst>
          </p:nvPr>
        </p:nvGraphicFramePr>
        <p:xfrm>
          <a:off x="685800" y="342900"/>
          <a:ext cx="10820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4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7" dur="5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22" dur="5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4C25-DEB3-8DA6-37EF-3ABFFCA7EC38}"/>
              </a:ext>
            </a:extLst>
          </p:cNvPr>
          <p:cNvSpPr>
            <a:spLocks noGrp="1"/>
          </p:cNvSpPr>
          <p:nvPr>
            <p:ph type="title"/>
          </p:nvPr>
        </p:nvSpPr>
        <p:spPr>
          <a:xfrm>
            <a:off x="1097280" y="286603"/>
            <a:ext cx="10058400" cy="899167"/>
          </a:xfrm>
        </p:spPr>
        <p:txBody>
          <a:bodyPr/>
          <a:lstStyle/>
          <a:p>
            <a:r>
              <a:rPr lang="en-US" dirty="0"/>
              <a:t>Is there enough option data?</a:t>
            </a:r>
          </a:p>
        </p:txBody>
      </p:sp>
      <p:sp>
        <p:nvSpPr>
          <p:cNvPr id="3" name="Content Placeholder 2">
            <a:extLst>
              <a:ext uri="{FF2B5EF4-FFF2-40B4-BE49-F238E27FC236}">
                <a16:creationId xmlns:a16="http://schemas.microsoft.com/office/drawing/2014/main" id="{AC2B4F76-C172-F5A6-3DF0-9EE0D5312911}"/>
              </a:ext>
            </a:extLst>
          </p:cNvPr>
          <p:cNvSpPr>
            <a:spLocks noGrp="1"/>
          </p:cNvSpPr>
          <p:nvPr>
            <p:ph idx="1"/>
          </p:nvPr>
        </p:nvSpPr>
        <p:spPr/>
        <p:txBody>
          <a:bodyPr>
            <a:normAutofit lnSpcReduction="10000"/>
          </a:bodyPr>
          <a:lstStyle/>
          <a:p>
            <a:pPr>
              <a:buFont typeface="Wingdings" panose="05000000000000000000" pitchFamily="2" charset="2"/>
              <a:buChar char="v"/>
            </a:pPr>
            <a:r>
              <a:rPr lang="en-US" sz="2400" dirty="0"/>
              <a:t> Trading activity in the stock options market is enormous, making this type of analysis highly robust.</a:t>
            </a:r>
          </a:p>
          <a:p>
            <a:pPr>
              <a:buFont typeface="Wingdings" panose="05000000000000000000" pitchFamily="2" charset="2"/>
              <a:buChar char="v"/>
            </a:pPr>
            <a:r>
              <a:rPr lang="en-US" sz="2400" dirty="0"/>
              <a:t> To eliminate day to day movements, we base our analysis on 13-week averages.</a:t>
            </a:r>
          </a:p>
          <a:p>
            <a:pPr>
              <a:buFont typeface="Wingdings" panose="05000000000000000000" pitchFamily="2" charset="2"/>
              <a:buChar char="v"/>
            </a:pPr>
            <a:r>
              <a:rPr lang="en-US" sz="2400" dirty="0"/>
              <a:t>Data from most recent case:</a:t>
            </a:r>
          </a:p>
          <a:p>
            <a:pPr lvl="2">
              <a:buFont typeface="Wingdings" panose="05000000000000000000" pitchFamily="2" charset="2"/>
              <a:buChar char="v"/>
            </a:pPr>
            <a:r>
              <a:rPr lang="en-US" sz="1800" dirty="0"/>
              <a:t> </a:t>
            </a:r>
            <a:r>
              <a:rPr lang="en-US" sz="1800" b="1" dirty="0"/>
              <a:t>Strike Prices:</a:t>
            </a:r>
            <a:r>
              <a:rPr lang="en-US" sz="1800" dirty="0"/>
              <a:t> On any given date, the option contracts analyzed cover between 4,277 and 5,197 different strike prices for calls and the same number for puts.</a:t>
            </a:r>
          </a:p>
          <a:p>
            <a:pPr lvl="2">
              <a:buFont typeface="Wingdings" panose="05000000000000000000" pitchFamily="2" charset="2"/>
              <a:buChar char="v"/>
            </a:pPr>
            <a:r>
              <a:rPr lang="en-US" sz="1800" dirty="0"/>
              <a:t> </a:t>
            </a:r>
            <a:r>
              <a:rPr lang="en-US" sz="1800" b="1" dirty="0"/>
              <a:t>Open Interest (Pre-Filtering): </a:t>
            </a:r>
            <a:r>
              <a:rPr lang="en-US" sz="1800" dirty="0"/>
              <a:t>Since each options contract represents 100 units of the underlying index, the total Open Interest covered between 526 and 775 million share equivalents for calls and between 805 and 1,266 million (1.3 billion) share equivalents for puts.</a:t>
            </a:r>
          </a:p>
          <a:p>
            <a:pPr lvl="2">
              <a:buFont typeface="Wingdings" panose="05000000000000000000" pitchFamily="2" charset="2"/>
              <a:buChar char="v"/>
            </a:pPr>
            <a:r>
              <a:rPr lang="en-US" sz="1800" dirty="0"/>
              <a:t> </a:t>
            </a:r>
            <a:r>
              <a:rPr lang="en-US" sz="1800" b="1" dirty="0"/>
              <a:t>Open Interest (Post-Filtering): </a:t>
            </a:r>
            <a:r>
              <a:rPr lang="en-US" sz="1800" dirty="0"/>
              <a:t>Even after applying strict filtering criteria to remove illiquid quotes, the dataset remains massive. The average number of share equivalents covered by the remaining puts and calls across the 13 dates is 1,051 million (over 1 billion shares).</a:t>
            </a:r>
          </a:p>
        </p:txBody>
      </p:sp>
    </p:spTree>
    <p:extLst>
      <p:ext uri="{BB962C8B-B14F-4D97-AF65-F5344CB8AC3E}">
        <p14:creationId xmlns:p14="http://schemas.microsoft.com/office/powerpoint/2010/main" val="416364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4C25-DEB3-8DA6-37EF-3ABFFCA7EC38}"/>
              </a:ext>
            </a:extLst>
          </p:cNvPr>
          <p:cNvSpPr>
            <a:spLocks noGrp="1"/>
          </p:cNvSpPr>
          <p:nvPr>
            <p:ph type="title"/>
          </p:nvPr>
        </p:nvSpPr>
        <p:spPr>
          <a:xfrm>
            <a:off x="1097280" y="286603"/>
            <a:ext cx="10058400" cy="843697"/>
          </a:xfrm>
        </p:spPr>
        <p:txBody>
          <a:bodyPr>
            <a:normAutofit/>
          </a:bodyPr>
          <a:lstStyle/>
          <a:p>
            <a:r>
              <a:rPr lang="en-US" sz="4400" dirty="0"/>
              <a:t>Volatility of Option-Implied Beta Coefficients</a:t>
            </a:r>
          </a:p>
        </p:txBody>
      </p:sp>
      <p:sp>
        <p:nvSpPr>
          <p:cNvPr id="3" name="Content Placeholder 2">
            <a:extLst>
              <a:ext uri="{FF2B5EF4-FFF2-40B4-BE49-F238E27FC236}">
                <a16:creationId xmlns:a16="http://schemas.microsoft.com/office/drawing/2014/main" id="{AC2B4F76-C172-F5A6-3DF0-9EE0D5312911}"/>
              </a:ext>
            </a:extLst>
          </p:cNvPr>
          <p:cNvSpPr>
            <a:spLocks noGrp="1"/>
          </p:cNvSpPr>
          <p:nvPr>
            <p:ph idx="1"/>
          </p:nvPr>
        </p:nvSpPr>
        <p:spPr/>
        <p:txBody>
          <a:bodyPr>
            <a:normAutofit/>
          </a:bodyPr>
          <a:lstStyle/>
          <a:p>
            <a:pPr>
              <a:buFont typeface="Wingdings" panose="05000000000000000000" pitchFamily="2" charset="2"/>
              <a:buChar char="v"/>
            </a:pPr>
            <a:r>
              <a:rPr lang="en-US" sz="2400" dirty="0"/>
              <a:t> Capital markets are volatile – day to day and intra-day</a:t>
            </a:r>
          </a:p>
          <a:p>
            <a:pPr>
              <a:buFont typeface="Wingdings" panose="05000000000000000000" pitchFamily="2" charset="2"/>
              <a:buChar char="v"/>
            </a:pPr>
            <a:r>
              <a:rPr lang="en-US" sz="2400" dirty="0"/>
              <a:t> Stock prices, VIX Index, Skew Index, Interest Rates all show volatility reflecting constantly changing investor expectations.</a:t>
            </a:r>
          </a:p>
          <a:p>
            <a:pPr>
              <a:buFont typeface="Wingdings" panose="05000000000000000000" pitchFamily="2" charset="2"/>
              <a:buChar char="v"/>
            </a:pPr>
            <a:r>
              <a:rPr lang="en-US" sz="2400" dirty="0"/>
              <a:t> As stock prices change, so does the implied Cost of Equity.</a:t>
            </a:r>
          </a:p>
          <a:p>
            <a:pPr>
              <a:buFont typeface="Wingdings" panose="05000000000000000000" pitchFamily="2" charset="2"/>
              <a:buChar char="v"/>
            </a:pPr>
            <a:r>
              <a:rPr lang="en-US" sz="2400" dirty="0"/>
              <a:t> Why should beta coefficients behave any differently?</a:t>
            </a:r>
          </a:p>
          <a:p>
            <a:pPr>
              <a:buFont typeface="Wingdings" panose="05000000000000000000" pitchFamily="2" charset="2"/>
              <a:buChar char="v"/>
            </a:pPr>
            <a:r>
              <a:rPr lang="en-US" sz="2400" dirty="0"/>
              <a:t> Far from being a weakness, we see these fluctuations as one of the most important strengths of option-implied beta coefficients</a:t>
            </a:r>
          </a:p>
          <a:p>
            <a:pPr>
              <a:buFont typeface="Wingdings" panose="05000000000000000000" pitchFamily="2" charset="2"/>
              <a:buChar char="v"/>
            </a:pPr>
            <a:r>
              <a:rPr lang="en-US" sz="2400" dirty="0"/>
              <a:t> Running 13-week (quarterly) averages helps smooth out volatility</a:t>
            </a:r>
          </a:p>
        </p:txBody>
      </p:sp>
    </p:spTree>
    <p:extLst>
      <p:ext uri="{BB962C8B-B14F-4D97-AF65-F5344CB8AC3E}">
        <p14:creationId xmlns:p14="http://schemas.microsoft.com/office/powerpoint/2010/main" val="63294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8FED-B920-3991-3A70-5C871861D831}"/>
              </a:ext>
            </a:extLst>
          </p:cNvPr>
          <p:cNvSpPr>
            <a:spLocks noGrp="1"/>
          </p:cNvSpPr>
          <p:nvPr>
            <p:ph type="title"/>
          </p:nvPr>
        </p:nvSpPr>
        <p:spPr/>
        <p:txBody>
          <a:bodyPr/>
          <a:lstStyle/>
          <a:p>
            <a:r>
              <a:rPr lang="en-US" dirty="0"/>
              <a:t>Volatility is an accurate reflection of capital markets</a:t>
            </a:r>
          </a:p>
        </p:txBody>
      </p:sp>
      <p:sp>
        <p:nvSpPr>
          <p:cNvPr id="3" name="Text Placeholder 2">
            <a:extLst>
              <a:ext uri="{FF2B5EF4-FFF2-40B4-BE49-F238E27FC236}">
                <a16:creationId xmlns:a16="http://schemas.microsoft.com/office/drawing/2014/main" id="{96753C43-5EBB-BDB6-50FE-D00657DA5BE2}"/>
              </a:ext>
            </a:extLst>
          </p:cNvPr>
          <p:cNvSpPr>
            <a:spLocks noGrp="1"/>
          </p:cNvSpPr>
          <p:nvPr>
            <p:ph type="body" idx="1"/>
          </p:nvPr>
        </p:nvSpPr>
        <p:spPr/>
        <p:txBody>
          <a:bodyPr/>
          <a:lstStyle/>
          <a:p>
            <a:r>
              <a:rPr lang="en-US" dirty="0"/>
              <a:t>SPX</a:t>
            </a:r>
          </a:p>
        </p:txBody>
      </p:sp>
      <p:sp>
        <p:nvSpPr>
          <p:cNvPr id="5" name="Text Placeholder 4">
            <a:extLst>
              <a:ext uri="{FF2B5EF4-FFF2-40B4-BE49-F238E27FC236}">
                <a16:creationId xmlns:a16="http://schemas.microsoft.com/office/drawing/2014/main" id="{12F2C5F3-02F5-F171-0584-29D7326415A6}"/>
              </a:ext>
            </a:extLst>
          </p:cNvPr>
          <p:cNvSpPr>
            <a:spLocks noGrp="1"/>
          </p:cNvSpPr>
          <p:nvPr>
            <p:ph type="body" sz="quarter" idx="3"/>
          </p:nvPr>
        </p:nvSpPr>
        <p:spPr/>
        <p:txBody>
          <a:bodyPr/>
          <a:lstStyle/>
          <a:p>
            <a:r>
              <a:rPr lang="en-US" dirty="0"/>
              <a:t>Option-implied betas</a:t>
            </a:r>
          </a:p>
        </p:txBody>
      </p:sp>
      <p:graphicFrame>
        <p:nvGraphicFramePr>
          <p:cNvPr id="7" name="Content Placeholder 6">
            <a:extLst>
              <a:ext uri="{FF2B5EF4-FFF2-40B4-BE49-F238E27FC236}">
                <a16:creationId xmlns:a16="http://schemas.microsoft.com/office/drawing/2014/main" id="{2592C96D-EC7A-9402-C498-C07AF5118B5B}"/>
              </a:ext>
            </a:extLst>
          </p:cNvPr>
          <p:cNvGraphicFramePr>
            <a:graphicFrameLocks noGrp="1"/>
          </p:cNvGraphicFramePr>
          <p:nvPr>
            <p:ph sz="half" idx="2"/>
            <p:extLst>
              <p:ext uri="{D42A27DB-BD31-4B8C-83A1-F6EECF244321}">
                <p14:modId xmlns:p14="http://schemas.microsoft.com/office/powerpoint/2010/main" val="3465407386"/>
              </p:ext>
            </p:extLst>
          </p:nvPr>
        </p:nvGraphicFramePr>
        <p:xfrm>
          <a:off x="1096963" y="2582863"/>
          <a:ext cx="4938712" cy="337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a:extLst>
              <a:ext uri="{FF2B5EF4-FFF2-40B4-BE49-F238E27FC236}">
                <a16:creationId xmlns:a16="http://schemas.microsoft.com/office/drawing/2014/main" id="{6B2AA5BF-0336-959E-2887-F1FF110CE3F6}"/>
              </a:ext>
            </a:extLst>
          </p:cNvPr>
          <p:cNvGraphicFramePr>
            <a:graphicFrameLocks noGrp="1"/>
          </p:cNvGraphicFramePr>
          <p:nvPr>
            <p:ph sz="quarter" idx="4"/>
            <p:extLst>
              <p:ext uri="{D42A27DB-BD31-4B8C-83A1-F6EECF244321}">
                <p14:modId xmlns:p14="http://schemas.microsoft.com/office/powerpoint/2010/main" val="4058963068"/>
              </p:ext>
            </p:extLst>
          </p:nvPr>
        </p:nvGraphicFramePr>
        <p:xfrm>
          <a:off x="6218238" y="2582863"/>
          <a:ext cx="4937125" cy="3378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539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2" dur="5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left)">
                                      <p:cBhvr>
                                        <p:cTn id="17" dur="500"/>
                                        <p:tgtEl>
                                          <p:spTgt spid="17">
                                            <p:graphicEl>
                                              <a:chart seriesIdx="-3" categoryIdx="-3" bldStep="gridLegen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left)">
                                      <p:cBhvr>
                                        <p:cTn id="22" dur="500"/>
                                        <p:tgtEl>
                                          <p:spTgt spid="17">
                                            <p:graphicEl>
                                              <a:chart seriesIdx="0"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graphicEl>
                                              <a:chart seriesIdx="1" categoryIdx="-4" bldStep="series"/>
                                            </p:graphicEl>
                                          </p:spTgt>
                                        </p:tgtEl>
                                        <p:attrNameLst>
                                          <p:attrName>style.visibility</p:attrName>
                                        </p:attrNameLst>
                                      </p:cBhvr>
                                      <p:to>
                                        <p:strVal val="visible"/>
                                      </p:to>
                                    </p:set>
                                    <p:animEffect transition="in" filter="wipe(left)">
                                      <p:cBhvr>
                                        <p:cTn id="27" dur="500"/>
                                        <p:tgtEl>
                                          <p:spTgt spid="1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Graphic spid="17" grpId="0"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B002-C257-A0DA-C73F-F9F51DB59581}"/>
              </a:ext>
            </a:extLst>
          </p:cNvPr>
          <p:cNvSpPr>
            <a:spLocks noGrp="1"/>
          </p:cNvSpPr>
          <p:nvPr>
            <p:ph type="title"/>
          </p:nvPr>
        </p:nvSpPr>
        <p:spPr/>
        <p:txBody>
          <a:bodyPr/>
          <a:lstStyle/>
          <a:p>
            <a:r>
              <a:rPr lang="en-US" i="1" dirty="0"/>
              <a:t>NOTICE AND DISCLAIMER</a:t>
            </a:r>
          </a:p>
        </p:txBody>
      </p:sp>
      <p:sp>
        <p:nvSpPr>
          <p:cNvPr id="3" name="Content Placeholder 2">
            <a:extLst>
              <a:ext uri="{FF2B5EF4-FFF2-40B4-BE49-F238E27FC236}">
                <a16:creationId xmlns:a16="http://schemas.microsoft.com/office/drawing/2014/main" id="{E197B561-6A68-2B6B-33C3-4C611996D07F}"/>
              </a:ext>
            </a:extLst>
          </p:cNvPr>
          <p:cNvSpPr>
            <a:spLocks noGrp="1"/>
          </p:cNvSpPr>
          <p:nvPr>
            <p:ph idx="1"/>
          </p:nvPr>
        </p:nvSpPr>
        <p:spPr/>
        <p:txBody>
          <a:bodyPr>
            <a:noAutofit/>
          </a:bodyPr>
          <a:lstStyle/>
          <a:p>
            <a:pPr>
              <a:buFont typeface="Wingdings" panose="05000000000000000000" pitchFamily="2" charset="2"/>
              <a:buChar char="v"/>
            </a:pPr>
            <a:r>
              <a:rPr lang="en-US" sz="2400" i="1" dirty="0"/>
              <a:t> The charts and information in this presentation are the property of Rothschild Financial Consulting (“RFC”) and may not be used for any purpose without the express written consent of RFC.  Even when the underlying data is publicly available from another source, the results of analyses performed by RFC and the way of presenting the data are and remain the property of RFC.</a:t>
            </a:r>
          </a:p>
          <a:p>
            <a:pPr>
              <a:buFont typeface="Wingdings" panose="05000000000000000000" pitchFamily="2" charset="2"/>
              <a:buChar char="v"/>
            </a:pPr>
            <a:r>
              <a:rPr lang="en-US" sz="2400" i="1" dirty="0"/>
              <a:t> The data in this presentation does not constitute a recommendation of any type by RFC for any particular purpose.  The data presented herein may not agree 100% with past recommendations by RFC for numerous reasons, including differences in the underlying proxy group.</a:t>
            </a:r>
          </a:p>
          <a:p>
            <a:pPr>
              <a:buFont typeface="Wingdings" panose="05000000000000000000" pitchFamily="2" charset="2"/>
              <a:buChar char="v"/>
            </a:pPr>
            <a:r>
              <a:rPr lang="en-US" sz="2400" i="1" dirty="0"/>
              <a:t> Please contact RFC for access and permission to use the data in this presentation, including the most recent weekly updates calculated by RFC.</a:t>
            </a:r>
          </a:p>
        </p:txBody>
      </p:sp>
    </p:spTree>
    <p:extLst>
      <p:ext uri="{BB962C8B-B14F-4D97-AF65-F5344CB8AC3E}">
        <p14:creationId xmlns:p14="http://schemas.microsoft.com/office/powerpoint/2010/main" val="322613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A897-71D4-DBC1-4081-9B5F654C5B1C}"/>
              </a:ext>
            </a:extLst>
          </p:cNvPr>
          <p:cNvSpPr>
            <a:spLocks noGrp="1"/>
          </p:cNvSpPr>
          <p:nvPr>
            <p:ph type="title"/>
          </p:nvPr>
        </p:nvSpPr>
        <p:spPr/>
        <p:txBody>
          <a:bodyPr/>
          <a:lstStyle/>
          <a:p>
            <a:r>
              <a:rPr lang="en-US" dirty="0"/>
              <a:t>Thank you for your time!</a:t>
            </a:r>
          </a:p>
        </p:txBody>
      </p:sp>
      <p:sp>
        <p:nvSpPr>
          <p:cNvPr id="3" name="Content Placeholder 2">
            <a:extLst>
              <a:ext uri="{FF2B5EF4-FFF2-40B4-BE49-F238E27FC236}">
                <a16:creationId xmlns:a16="http://schemas.microsoft.com/office/drawing/2014/main" id="{8142B191-5DDC-5DB5-14CF-95BD4B6D54C1}"/>
              </a:ext>
            </a:extLst>
          </p:cNvPr>
          <p:cNvSpPr>
            <a:spLocks noGrp="1"/>
          </p:cNvSpPr>
          <p:nvPr>
            <p:ph idx="1"/>
          </p:nvPr>
        </p:nvSpPr>
        <p:spPr>
          <a:xfrm>
            <a:off x="1097280" y="1845734"/>
            <a:ext cx="10058400" cy="4395578"/>
          </a:xfrm>
        </p:spPr>
        <p:txBody>
          <a:bodyPr>
            <a:noAutofit/>
          </a:bodyPr>
          <a:lstStyle/>
          <a:p>
            <a:pPr>
              <a:buFont typeface="Wingdings" panose="05000000000000000000" pitchFamily="2" charset="2"/>
              <a:buChar char="v"/>
            </a:pPr>
            <a:r>
              <a:rPr lang="en-US" sz="2800" dirty="0"/>
              <a:t> Questions?</a:t>
            </a:r>
          </a:p>
          <a:p>
            <a:pPr>
              <a:buFont typeface="Wingdings" panose="05000000000000000000" pitchFamily="2" charset="2"/>
              <a:buChar char="v"/>
            </a:pPr>
            <a:r>
              <a:rPr lang="en-US" sz="2800" dirty="0"/>
              <a:t> Please contact us if you have </a:t>
            </a:r>
            <a:r>
              <a:rPr lang="en-US" sz="2800"/>
              <a:t>any questions:</a:t>
            </a:r>
            <a:endParaRPr lang="en-US" sz="2800" dirty="0"/>
          </a:p>
          <a:p>
            <a:pPr lvl="3">
              <a:buFont typeface="Wingdings" panose="05000000000000000000" pitchFamily="2" charset="2"/>
              <a:buChar char="v"/>
            </a:pPr>
            <a:endParaRPr lang="en-US" sz="800" dirty="0"/>
          </a:p>
          <a:p>
            <a:pPr algn="ctr">
              <a:spcBef>
                <a:spcPts val="600"/>
              </a:spcBef>
              <a:spcAft>
                <a:spcPts val="0"/>
              </a:spcAft>
            </a:pPr>
            <a:r>
              <a:rPr lang="en-US" sz="2800" b="1" dirty="0">
                <a:cs typeface="Helvetica" panose="020B0604020202020204" pitchFamily="34" charset="0"/>
              </a:rPr>
              <a:t>Rothschild Financial Consulting</a:t>
            </a:r>
          </a:p>
          <a:p>
            <a:pPr algn="ctr">
              <a:spcBef>
                <a:spcPts val="0"/>
              </a:spcBef>
              <a:spcAft>
                <a:spcPts val="0"/>
              </a:spcAft>
            </a:pPr>
            <a:r>
              <a:rPr lang="en-US" dirty="0">
                <a:cs typeface="Helvetica" panose="020B0604020202020204" pitchFamily="34" charset="0"/>
                <a:hlinkClick r:id="rId3"/>
              </a:rPr>
              <a:t>aaron@rothschildfinancial.com</a:t>
            </a:r>
            <a:endParaRPr lang="en-US" dirty="0">
              <a:cs typeface="Helvetica" panose="020B0604020202020204" pitchFamily="34" charset="0"/>
            </a:endParaRPr>
          </a:p>
          <a:p>
            <a:pPr algn="ctr">
              <a:spcBef>
                <a:spcPts val="0"/>
              </a:spcBef>
              <a:spcAft>
                <a:spcPts val="0"/>
              </a:spcAft>
            </a:pPr>
            <a:r>
              <a:rPr lang="en-US" b="0" i="0" dirty="0">
                <a:solidFill>
                  <a:srgbClr val="888888"/>
                </a:solidFill>
                <a:effectLst/>
                <a:cs typeface="Helvetica" panose="020B0604020202020204" pitchFamily="34" charset="0"/>
              </a:rPr>
              <a:t>203-241-7824</a:t>
            </a:r>
          </a:p>
          <a:p>
            <a:pPr algn="ctr">
              <a:spcBef>
                <a:spcPts val="0"/>
              </a:spcBef>
              <a:spcAft>
                <a:spcPts val="0"/>
              </a:spcAft>
            </a:pPr>
            <a:r>
              <a:rPr lang="en-US" b="0" i="0" dirty="0">
                <a:solidFill>
                  <a:srgbClr val="1155CC"/>
                </a:solidFill>
                <a:effectLst/>
                <a:cs typeface="Helvetica" panose="020B0604020202020204" pitchFamily="34" charset="0"/>
                <a:hlinkClick r:id="rId4"/>
              </a:rPr>
              <a:t>www.</a:t>
            </a:r>
            <a:r>
              <a:rPr lang="en-US" b="0" i="0" dirty="0">
                <a:solidFill>
                  <a:srgbClr val="1155CC"/>
                </a:solidFill>
                <a:effectLst/>
                <a:cs typeface="Helvetica" panose="020B0604020202020204" pitchFamily="34" charset="0"/>
                <a:hlinkClick r:id="rId5"/>
              </a:rPr>
              <a:t>rothschildfinancial.com</a:t>
            </a:r>
            <a:endParaRPr lang="en-US" b="0" i="0" dirty="0">
              <a:solidFill>
                <a:srgbClr val="888888"/>
              </a:solidFill>
              <a:effectLst/>
              <a:cs typeface="Helvetica" panose="020B0604020202020204" pitchFamily="34" charset="0"/>
            </a:endParaRPr>
          </a:p>
        </p:txBody>
      </p:sp>
    </p:spTree>
    <p:extLst>
      <p:ext uri="{BB962C8B-B14F-4D97-AF65-F5344CB8AC3E}">
        <p14:creationId xmlns:p14="http://schemas.microsoft.com/office/powerpoint/2010/main" val="3647161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B002-C257-A0DA-C73F-F9F51DB59581}"/>
              </a:ext>
            </a:extLst>
          </p:cNvPr>
          <p:cNvSpPr>
            <a:spLocks noGrp="1"/>
          </p:cNvSpPr>
          <p:nvPr>
            <p:ph type="title"/>
          </p:nvPr>
        </p:nvSpPr>
        <p:spPr/>
        <p:txBody>
          <a:bodyPr/>
          <a:lstStyle/>
          <a:p>
            <a:r>
              <a:rPr lang="en-US" i="1" dirty="0"/>
              <a:t>NOTICE AND DISCLAIMER</a:t>
            </a:r>
          </a:p>
        </p:txBody>
      </p:sp>
      <p:sp>
        <p:nvSpPr>
          <p:cNvPr id="3" name="Content Placeholder 2">
            <a:extLst>
              <a:ext uri="{FF2B5EF4-FFF2-40B4-BE49-F238E27FC236}">
                <a16:creationId xmlns:a16="http://schemas.microsoft.com/office/drawing/2014/main" id="{E197B561-6A68-2B6B-33C3-4C611996D07F}"/>
              </a:ext>
            </a:extLst>
          </p:cNvPr>
          <p:cNvSpPr>
            <a:spLocks noGrp="1"/>
          </p:cNvSpPr>
          <p:nvPr>
            <p:ph idx="1"/>
          </p:nvPr>
        </p:nvSpPr>
        <p:spPr/>
        <p:txBody>
          <a:bodyPr>
            <a:noAutofit/>
          </a:bodyPr>
          <a:lstStyle/>
          <a:p>
            <a:pPr>
              <a:buFont typeface="Wingdings" panose="05000000000000000000" pitchFamily="2" charset="2"/>
              <a:buChar char="v"/>
            </a:pPr>
            <a:r>
              <a:rPr lang="en-US" sz="2400" i="1" dirty="0"/>
              <a:t> The charts and information in this presentation are the property of Rothschild Financial Consulting (“RFC”) and may not be used for any purpose without the express written consent of RFC.  Even when the underlying data is publicly available from another source, the results of analyses performed by RFC and the way of presenting the data are and remain the property of RFC.</a:t>
            </a:r>
          </a:p>
          <a:p>
            <a:pPr>
              <a:buFont typeface="Wingdings" panose="05000000000000000000" pitchFamily="2" charset="2"/>
              <a:buChar char="v"/>
            </a:pPr>
            <a:r>
              <a:rPr lang="en-US" sz="2400" i="1" dirty="0"/>
              <a:t> The data in this presentation does not constitute a recommendation of any type by RFC for any particular purpose.  The data presented herein may not agree 100% with past recommendations by RFC for numerous reasons, including differences in the underlying proxy group.</a:t>
            </a:r>
          </a:p>
          <a:p>
            <a:pPr>
              <a:buFont typeface="Wingdings" panose="05000000000000000000" pitchFamily="2" charset="2"/>
              <a:buChar char="v"/>
            </a:pPr>
            <a:r>
              <a:rPr lang="en-US" sz="2400" i="1" dirty="0"/>
              <a:t> Please contact RFC for access and permission to use the data in this presentation, including the most recent weekly updates calculated by RFC.</a:t>
            </a:r>
          </a:p>
        </p:txBody>
      </p:sp>
    </p:spTree>
    <p:extLst>
      <p:ext uri="{BB962C8B-B14F-4D97-AF65-F5344CB8AC3E}">
        <p14:creationId xmlns:p14="http://schemas.microsoft.com/office/powerpoint/2010/main" val="228626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EDD0-247A-9A21-42F3-6CE1FCA2DECA}"/>
              </a:ext>
            </a:extLst>
          </p:cNvPr>
          <p:cNvSpPr>
            <a:spLocks noGrp="1"/>
          </p:cNvSpPr>
          <p:nvPr>
            <p:ph type="title"/>
          </p:nvPr>
        </p:nvSpPr>
        <p:spPr/>
        <p:txBody>
          <a:bodyPr/>
          <a:lstStyle/>
          <a:p>
            <a:r>
              <a:rPr lang="en-US" dirty="0"/>
              <a:t>CAPM Formula</a:t>
            </a:r>
          </a:p>
        </p:txBody>
      </p:sp>
      <p:sp>
        <p:nvSpPr>
          <p:cNvPr id="3" name="Content Placeholder 2">
            <a:extLst>
              <a:ext uri="{FF2B5EF4-FFF2-40B4-BE49-F238E27FC236}">
                <a16:creationId xmlns:a16="http://schemas.microsoft.com/office/drawing/2014/main" id="{AC7C695F-B8A1-A07F-866A-E682FDEE381D}"/>
              </a:ext>
            </a:extLst>
          </p:cNvPr>
          <p:cNvSpPr>
            <a:spLocks noGrp="1"/>
          </p:cNvSpPr>
          <p:nvPr>
            <p:ph idx="1"/>
          </p:nvPr>
        </p:nvSpPr>
        <p:spPr>
          <a:xfrm>
            <a:off x="776004" y="2043442"/>
            <a:ext cx="10058400" cy="4023360"/>
          </a:xfrm>
        </p:spPr>
        <p:txBody>
          <a:bodyPr>
            <a:normAutofit lnSpcReduction="10000"/>
          </a:bodyPr>
          <a:lstStyle/>
          <a:p>
            <a:pPr marL="1371600" marR="0" indent="0">
              <a:spcBef>
                <a:spcPts val="0"/>
              </a:spcBef>
              <a:spcAft>
                <a:spcPts val="1200"/>
              </a:spcAft>
              <a:buNone/>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K = Rf + βί * [Rm – Rf]</a:t>
            </a:r>
            <a:endParaRPr lang="en-US" sz="4400" dirty="0">
              <a:latin typeface="Times New Roman" panose="02020603050405020304" pitchFamily="18" charset="0"/>
              <a:ea typeface="Calibri" panose="020F0502020204030204" pitchFamily="34" charset="0"/>
              <a:cs typeface="Arial" panose="020B0604020202020204" pitchFamily="34" charset="0"/>
            </a:endParaRPr>
          </a:p>
          <a:p>
            <a:pPr marL="1828800" marR="0" indent="-45720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Where:</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304288" lvl="2" indent="-45720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 is the cost of equity;</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304288" lvl="2" indent="-457200">
              <a:spcBef>
                <a:spcPts val="0"/>
              </a:spcBef>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304288" lvl="2" indent="-45720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Rf is the risk-free interest rate;</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304288" lvl="2" indent="-457200">
              <a:spcBef>
                <a:spcPts val="0"/>
              </a:spcBef>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304288" lvl="2" indent="-45720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Rm is the expected return on the overall market (e.g., S&amp;P 500);</a:t>
            </a:r>
          </a:p>
          <a:p>
            <a:pPr marL="2304288" lvl="2" indent="-457200">
              <a:spcBef>
                <a:spcPts val="0"/>
              </a:spcBef>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304288" lvl="2" indent="-45720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[Rm – Rf] is the premium investors expect to earn above the risk-free rate for investing in the overall market (“equity risk premium” or “market risk premium”); and</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304288" lvl="2" indent="-457200">
              <a:spcBef>
                <a:spcPts val="0"/>
              </a:spcBef>
              <a:spcAft>
                <a:spcPts val="120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304288" lvl="2" indent="-457200">
              <a:spcBef>
                <a:spcPts val="0"/>
              </a:spcBef>
              <a:spcAft>
                <a:spcPts val="120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βί (Beta) is a measure of non-diversifiable, or systematic, risk.   </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75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4C25-DEB3-8DA6-37EF-3ABFFCA7EC38}"/>
              </a:ext>
            </a:extLst>
          </p:cNvPr>
          <p:cNvSpPr>
            <a:spLocks noGrp="1"/>
          </p:cNvSpPr>
          <p:nvPr>
            <p:ph type="title"/>
          </p:nvPr>
        </p:nvSpPr>
        <p:spPr/>
        <p:txBody>
          <a:bodyPr/>
          <a:lstStyle/>
          <a:p>
            <a:r>
              <a:rPr lang="en-US" dirty="0"/>
              <a:t>Shortfalls of </a:t>
            </a:r>
            <a:br>
              <a:rPr lang="en-US" dirty="0"/>
            </a:br>
            <a:r>
              <a:rPr lang="en-US" dirty="0"/>
              <a:t>Traditional Historical Beta Coefficients</a:t>
            </a:r>
          </a:p>
        </p:txBody>
      </p:sp>
      <p:sp>
        <p:nvSpPr>
          <p:cNvPr id="3" name="Content Placeholder 2">
            <a:extLst>
              <a:ext uri="{FF2B5EF4-FFF2-40B4-BE49-F238E27FC236}">
                <a16:creationId xmlns:a16="http://schemas.microsoft.com/office/drawing/2014/main" id="{AC2B4F76-C172-F5A6-3DF0-9EE0D5312911}"/>
              </a:ext>
            </a:extLst>
          </p:cNvPr>
          <p:cNvSpPr>
            <a:spLocks noGrp="1"/>
          </p:cNvSpPr>
          <p:nvPr>
            <p:ph idx="1"/>
          </p:nvPr>
        </p:nvSpPr>
        <p:spPr/>
        <p:txBody>
          <a:bodyPr>
            <a:normAutofit fontScale="92500"/>
          </a:bodyPr>
          <a:lstStyle/>
          <a:p>
            <a:pPr>
              <a:buFont typeface="Wingdings" panose="05000000000000000000" pitchFamily="2" charset="2"/>
              <a:buChar char="v"/>
            </a:pPr>
            <a:r>
              <a:rPr lang="en-US" sz="2400" dirty="0"/>
              <a:t> Based on historical data, so exclusively backward looking</a:t>
            </a:r>
          </a:p>
          <a:p>
            <a:pPr>
              <a:buFont typeface="Wingdings" panose="05000000000000000000" pitchFamily="2" charset="2"/>
              <a:buChar char="v"/>
            </a:pPr>
            <a:r>
              <a:rPr lang="en-US" sz="2400" dirty="0"/>
              <a:t> Depending on the horizon, can take a long time to reflect fundamental change, or on the flip-side, can carry strong market anomalies long into the future, such as after COVID pandemic</a:t>
            </a:r>
          </a:p>
          <a:p>
            <a:pPr>
              <a:buFont typeface="Wingdings" panose="05000000000000000000" pitchFamily="2" charset="2"/>
              <a:buChar char="v"/>
            </a:pPr>
            <a:r>
              <a:rPr lang="en-US" sz="2400" dirty="0"/>
              <a:t> Often include Blume adjustment by default, meant to help transition from historical to forward-looking, but not applicable for mature industries, such as regulated utilities</a:t>
            </a:r>
          </a:p>
          <a:p>
            <a:pPr>
              <a:buFont typeface="Wingdings" panose="05000000000000000000" pitchFamily="2" charset="2"/>
              <a:buChar char="v"/>
            </a:pPr>
            <a:r>
              <a:rPr lang="en-US" sz="2400" dirty="0"/>
              <a:t> Data Providers can take a long time to publish updated beta coefficients, resulting in coefficients that are months out of date</a:t>
            </a:r>
          </a:p>
          <a:p>
            <a:pPr>
              <a:buFont typeface="Wingdings" panose="05000000000000000000" pitchFamily="2" charset="2"/>
              <a:buChar char="v"/>
            </a:pPr>
            <a:r>
              <a:rPr lang="en-US" sz="2400" dirty="0"/>
              <a:t>Other problems with Value Line beta calculation methodology (Index should match MRP, day of week)</a:t>
            </a:r>
          </a:p>
          <a:p>
            <a:pPr>
              <a:buFont typeface="Wingdings" panose="05000000000000000000" pitchFamily="2" charset="2"/>
              <a:buChar char="v"/>
            </a:pPr>
            <a:endParaRPr lang="en-US" sz="2400" dirty="0"/>
          </a:p>
        </p:txBody>
      </p:sp>
    </p:spTree>
    <p:extLst>
      <p:ext uri="{BB962C8B-B14F-4D97-AF65-F5344CB8AC3E}">
        <p14:creationId xmlns:p14="http://schemas.microsoft.com/office/powerpoint/2010/main" val="29486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4C25-DEB3-8DA6-37EF-3ABFFCA7EC38}"/>
              </a:ext>
            </a:extLst>
          </p:cNvPr>
          <p:cNvSpPr>
            <a:spLocks noGrp="1"/>
          </p:cNvSpPr>
          <p:nvPr>
            <p:ph type="title"/>
          </p:nvPr>
        </p:nvSpPr>
        <p:spPr/>
        <p:txBody>
          <a:bodyPr/>
          <a:lstStyle/>
          <a:p>
            <a:r>
              <a:rPr lang="en-US" dirty="0"/>
              <a:t>What are </a:t>
            </a:r>
            <a:br>
              <a:rPr lang="en-US" dirty="0"/>
            </a:br>
            <a:r>
              <a:rPr lang="en-US" dirty="0"/>
              <a:t>Option-Implied Beta Coefficients?</a:t>
            </a:r>
          </a:p>
        </p:txBody>
      </p:sp>
      <p:sp>
        <p:nvSpPr>
          <p:cNvPr id="3" name="Content Placeholder 2">
            <a:extLst>
              <a:ext uri="{FF2B5EF4-FFF2-40B4-BE49-F238E27FC236}">
                <a16:creationId xmlns:a16="http://schemas.microsoft.com/office/drawing/2014/main" id="{AC2B4F76-C172-F5A6-3DF0-9EE0D5312911}"/>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sz="2400" dirty="0"/>
              <a:t> A stock option is a contract giving the right to buy (call) or sell (put) a stock at a specific price for a set duration. </a:t>
            </a:r>
          </a:p>
          <a:p>
            <a:pPr>
              <a:buFont typeface="Wingdings" panose="05000000000000000000" pitchFamily="2" charset="2"/>
              <a:buChar char="v"/>
            </a:pPr>
            <a:r>
              <a:rPr lang="en-US" sz="2400" dirty="0"/>
              <a:t> Stock options provide a great deal of information regarding investors’ expectations – these are both forward-looking and market-based.</a:t>
            </a:r>
          </a:p>
          <a:p>
            <a:pPr>
              <a:buFont typeface="Wingdings" panose="05000000000000000000" pitchFamily="2" charset="2"/>
              <a:buChar char="v"/>
            </a:pPr>
            <a:r>
              <a:rPr lang="en-US" sz="2400" dirty="0"/>
              <a:t> Unlike historical returns, option prices are inherently forward-looking, incorporating current market expectations of future volatility and risk.</a:t>
            </a:r>
          </a:p>
          <a:p>
            <a:pPr>
              <a:buFont typeface="Wingdings" panose="05000000000000000000" pitchFamily="2" charset="2"/>
              <a:buChar char="v"/>
            </a:pPr>
            <a:r>
              <a:rPr lang="en-US" sz="2400" dirty="0"/>
              <a:t> An option-implied beta is a forward-looking measure of systematic risk that extracts investor expectations from the current market prices of individual stock and index options to provide a real-time assessment of future market sensitivity.</a:t>
            </a:r>
          </a:p>
          <a:p>
            <a:pPr>
              <a:buFont typeface="Wingdings" panose="05000000000000000000" pitchFamily="2" charset="2"/>
              <a:buChar char="v"/>
            </a:pPr>
            <a:r>
              <a:rPr lang="en-US" sz="2400" dirty="0"/>
              <a:t> Modern methodologies utilize the same rigorous filtering used by the CBOE for the VIX and SKEW indices to extract market signals.</a:t>
            </a:r>
          </a:p>
          <a:p>
            <a:pPr>
              <a:buFont typeface="Wingdings" panose="05000000000000000000" pitchFamily="2" charset="2"/>
              <a:buChar char="v"/>
            </a:pPr>
            <a:r>
              <a:rPr lang="en-US" sz="2400" dirty="0"/>
              <a:t> Forward-looking and overcome all shortfalls with historical beta coefficients.</a:t>
            </a:r>
          </a:p>
        </p:txBody>
      </p:sp>
    </p:spTree>
    <p:extLst>
      <p:ext uri="{BB962C8B-B14F-4D97-AF65-F5344CB8AC3E}">
        <p14:creationId xmlns:p14="http://schemas.microsoft.com/office/powerpoint/2010/main" val="332200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3955-C534-4C16-B95E-64687AEA097A}"/>
              </a:ext>
            </a:extLst>
          </p:cNvPr>
          <p:cNvSpPr>
            <a:spLocks noGrp="1"/>
          </p:cNvSpPr>
          <p:nvPr>
            <p:ph type="title"/>
          </p:nvPr>
        </p:nvSpPr>
        <p:spPr/>
        <p:txBody>
          <a:bodyPr vert="horz" lIns="91440" tIns="45720" rIns="91440" bIns="45720" rtlCol="0" anchor="b">
            <a:normAutofit fontScale="90000"/>
          </a:bodyPr>
          <a:lstStyle/>
          <a:p>
            <a:r>
              <a:rPr lang="en-US" sz="3300" dirty="0">
                <a:solidFill>
                  <a:schemeClr val="tx1">
                    <a:lumMod val="85000"/>
                    <a:lumOff val="15000"/>
                  </a:schemeClr>
                </a:solidFill>
              </a:rPr>
              <a:t>Option-Implied Betas vs Historical Betas:</a:t>
            </a:r>
            <a:br>
              <a:rPr lang="en-US" sz="3300" dirty="0">
                <a:solidFill>
                  <a:schemeClr val="tx1">
                    <a:lumMod val="85000"/>
                    <a:lumOff val="15000"/>
                  </a:schemeClr>
                </a:solidFill>
              </a:rPr>
            </a:br>
            <a:r>
              <a:rPr lang="en-US" sz="3300" dirty="0">
                <a:solidFill>
                  <a:schemeClr val="tx1">
                    <a:lumMod val="85000"/>
                    <a:lumOff val="15000"/>
                  </a:schemeClr>
                </a:solidFill>
              </a:rPr>
              <a:t>PG&amp;E Betas Before and After 2018 Paradise Camp Fire</a:t>
            </a:r>
          </a:p>
        </p:txBody>
      </p:sp>
      <p:graphicFrame>
        <p:nvGraphicFramePr>
          <p:cNvPr id="4" name="ChrtPCG">
            <a:extLst>
              <a:ext uri="{FF2B5EF4-FFF2-40B4-BE49-F238E27FC236}">
                <a16:creationId xmlns:a16="http://schemas.microsoft.com/office/drawing/2014/main" id="{41FCDED7-8D13-4EB0-B4A2-6F88470A1D5C}"/>
              </a:ext>
            </a:extLst>
          </p:cNvPr>
          <p:cNvGraphicFramePr>
            <a:graphicFrameLocks/>
          </p:cNvGraphicFramePr>
          <p:nvPr>
            <p:extLst>
              <p:ext uri="{D42A27DB-BD31-4B8C-83A1-F6EECF244321}">
                <p14:modId xmlns:p14="http://schemas.microsoft.com/office/powerpoint/2010/main" val="3782504827"/>
              </p:ext>
            </p:extLst>
          </p:nvPr>
        </p:nvGraphicFramePr>
        <p:xfrm>
          <a:off x="635457" y="640079"/>
          <a:ext cx="10916463" cy="4263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2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500"/>
                                        <p:tgtEl>
                                          <p:spTgt spid="4">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7" dur="500"/>
                                        <p:tgtEl>
                                          <p:spTgt spid="4">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32" dur="500"/>
                                        <p:tgtEl>
                                          <p:spTgt spid="4">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37" dur="500"/>
                                        <p:tgtEl>
                                          <p:spTgt spid="4">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wipe(left)">
                                      <p:cBhvr>
                                        <p:cTn id="42" dur="500"/>
                                        <p:tgtEl>
                                          <p:spTgt spid="4">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C1A2-2906-3DCA-E1B1-C198ABA340D6}"/>
              </a:ext>
            </a:extLst>
          </p:cNvPr>
          <p:cNvSpPr>
            <a:spLocks noGrp="1"/>
          </p:cNvSpPr>
          <p:nvPr>
            <p:ph type="title"/>
          </p:nvPr>
        </p:nvSpPr>
        <p:spPr/>
        <p:txBody>
          <a:bodyPr vert="horz" lIns="91440" tIns="45720" rIns="91440" bIns="45720" rtlCol="0" anchor="b">
            <a:normAutofit fontScale="90000"/>
          </a:bodyPr>
          <a:lstStyle/>
          <a:p>
            <a:r>
              <a:rPr lang="en-US" sz="3300" dirty="0">
                <a:solidFill>
                  <a:schemeClr val="tx1">
                    <a:lumMod val="85000"/>
                    <a:lumOff val="15000"/>
                  </a:schemeClr>
                </a:solidFill>
              </a:rPr>
              <a:t>Option-Implied Betas vs Historical Betas:</a:t>
            </a:r>
            <a:br>
              <a:rPr lang="en-US" sz="3300" dirty="0">
                <a:solidFill>
                  <a:schemeClr val="tx1">
                    <a:lumMod val="85000"/>
                    <a:lumOff val="15000"/>
                  </a:schemeClr>
                </a:solidFill>
              </a:rPr>
            </a:br>
            <a:r>
              <a:rPr lang="en-US" sz="3300" dirty="0">
                <a:solidFill>
                  <a:schemeClr val="tx1">
                    <a:lumMod val="85000"/>
                    <a:lumOff val="15000"/>
                  </a:schemeClr>
                </a:solidFill>
              </a:rPr>
              <a:t>Electric Utility Companies (Spot Weekly Values)</a:t>
            </a:r>
          </a:p>
        </p:txBody>
      </p:sp>
      <p:graphicFrame>
        <p:nvGraphicFramePr>
          <p:cNvPr id="11" name="Chart 10">
            <a:extLst>
              <a:ext uri="{FF2B5EF4-FFF2-40B4-BE49-F238E27FC236}">
                <a16:creationId xmlns:a16="http://schemas.microsoft.com/office/drawing/2014/main" id="{76B9E360-EB51-4DA4-98FB-42D958497F45}"/>
              </a:ext>
            </a:extLst>
          </p:cNvPr>
          <p:cNvGraphicFramePr>
            <a:graphicFrameLocks/>
          </p:cNvGraphicFramePr>
          <p:nvPr>
            <p:extLst>
              <p:ext uri="{D42A27DB-BD31-4B8C-83A1-F6EECF244321}">
                <p14:modId xmlns:p14="http://schemas.microsoft.com/office/powerpoint/2010/main" val="3134841851"/>
              </p:ext>
            </p:extLst>
          </p:nvPr>
        </p:nvGraphicFramePr>
        <p:xfrm>
          <a:off x="633999" y="713231"/>
          <a:ext cx="10916463" cy="408736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ABAA12C6-6417-0BFD-0587-1FE0E837344E}"/>
              </a:ext>
            </a:extLst>
          </p:cNvPr>
          <p:cNvCxnSpPr>
            <a:cxnSpLocks/>
          </p:cNvCxnSpPr>
          <p:nvPr/>
        </p:nvCxnSpPr>
        <p:spPr>
          <a:xfrm>
            <a:off x="5976772" y="895066"/>
            <a:ext cx="0" cy="2622834"/>
          </a:xfrm>
          <a:prstGeom prst="line">
            <a:avLst/>
          </a:prstGeom>
          <a:ln>
            <a:solidFill>
              <a:srgbClr val="679E2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1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7" dur="5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12" dur="5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17" dur="500"/>
                                        <p:tgtEl>
                                          <p:spTgt spid="11">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wipe(left)">
                                      <p:cBhvr>
                                        <p:cTn id="22" dur="500"/>
                                        <p:tgtEl>
                                          <p:spTgt spid="11">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graphicEl>
                                              <a:chart seriesIdx="3" categoryIdx="-4" bldStep="series"/>
                                            </p:graphicEl>
                                          </p:spTgt>
                                        </p:tgtEl>
                                        <p:attrNameLst>
                                          <p:attrName>style.visibility</p:attrName>
                                        </p:attrNameLst>
                                      </p:cBhvr>
                                      <p:to>
                                        <p:strVal val="visible"/>
                                      </p:to>
                                    </p:set>
                                    <p:animEffect transition="in" filter="wipe(left)">
                                      <p:cBhvr>
                                        <p:cTn id="27" dur="500"/>
                                        <p:tgtEl>
                                          <p:spTgt spid="11">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graphicEl>
                                              <a:chart seriesIdx="4" categoryIdx="-4" bldStep="series"/>
                                            </p:graphicEl>
                                          </p:spTgt>
                                        </p:tgtEl>
                                        <p:attrNameLst>
                                          <p:attrName>style.visibility</p:attrName>
                                        </p:attrNameLst>
                                      </p:cBhvr>
                                      <p:to>
                                        <p:strVal val="visible"/>
                                      </p:to>
                                    </p:set>
                                    <p:animEffect transition="in" filter="wipe(left)">
                                      <p:cBhvr>
                                        <p:cTn id="32" dur="500"/>
                                        <p:tgtEl>
                                          <p:spTgt spid="11">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graphicEl>
                                              <a:chart seriesIdx="5" categoryIdx="-4" bldStep="series"/>
                                            </p:graphicEl>
                                          </p:spTgt>
                                        </p:tgtEl>
                                        <p:attrNameLst>
                                          <p:attrName>style.visibility</p:attrName>
                                        </p:attrNameLst>
                                      </p:cBhvr>
                                      <p:to>
                                        <p:strVal val="visible"/>
                                      </p:to>
                                    </p:set>
                                    <p:animEffect transition="in" filter="wipe(left)">
                                      <p:cBhvr>
                                        <p:cTn id="37" dur="500"/>
                                        <p:tgtEl>
                                          <p:spTgt spid="11">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graphicEl>
                                              <a:chart seriesIdx="6" categoryIdx="-4" bldStep="series"/>
                                            </p:graphicEl>
                                          </p:spTgt>
                                        </p:tgtEl>
                                        <p:attrNameLst>
                                          <p:attrName>style.visibility</p:attrName>
                                        </p:attrNameLst>
                                      </p:cBhvr>
                                      <p:to>
                                        <p:strVal val="visible"/>
                                      </p:to>
                                    </p:set>
                                    <p:animEffect transition="in" filter="wipe(left)">
                                      <p:cBhvr>
                                        <p:cTn id="42" dur="500"/>
                                        <p:tgtEl>
                                          <p:spTgt spid="11">
                                            <p:graphicEl>
                                              <a:chart seriesIdx="6"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graphicEl>
                                              <a:chart seriesIdx="7" categoryIdx="-4" bldStep="series"/>
                                            </p:graphicEl>
                                          </p:spTgt>
                                        </p:tgtEl>
                                        <p:attrNameLst>
                                          <p:attrName>style.visibility</p:attrName>
                                        </p:attrNameLst>
                                      </p:cBhvr>
                                      <p:to>
                                        <p:strVal val="visible"/>
                                      </p:to>
                                    </p:set>
                                    <p:animEffect transition="in" filter="wipe(left)">
                                      <p:cBhvr>
                                        <p:cTn id="47" dur="500"/>
                                        <p:tgtEl>
                                          <p:spTgt spid="11">
                                            <p:graphicEl>
                                              <a:chart seriesIdx="7"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graphicEl>
                                              <a:chart seriesIdx="8" categoryIdx="-4" bldStep="series"/>
                                            </p:graphicEl>
                                          </p:spTgt>
                                        </p:tgtEl>
                                        <p:attrNameLst>
                                          <p:attrName>style.visibility</p:attrName>
                                        </p:attrNameLst>
                                      </p:cBhvr>
                                      <p:to>
                                        <p:strVal val="visible"/>
                                      </p:to>
                                    </p:set>
                                    <p:animEffect transition="in" filter="wipe(left)">
                                      <p:cBhvr>
                                        <p:cTn id="52" dur="500"/>
                                        <p:tgtEl>
                                          <p:spTgt spid="11">
                                            <p:graphicEl>
                                              <a:chart seriesIdx="8"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32CD-5D81-5131-3F4E-044D146B537D}"/>
              </a:ext>
            </a:extLst>
          </p:cNvPr>
          <p:cNvSpPr>
            <a:spLocks noGrp="1"/>
          </p:cNvSpPr>
          <p:nvPr>
            <p:ph type="title"/>
          </p:nvPr>
        </p:nvSpPr>
        <p:spPr/>
        <p:txBody>
          <a:bodyPr>
            <a:normAutofit/>
          </a:bodyPr>
          <a:lstStyle/>
          <a:p>
            <a:r>
              <a:rPr lang="en-US" sz="6000" dirty="0"/>
              <a:t>How are </a:t>
            </a:r>
            <a:br>
              <a:rPr lang="en-US" sz="6000" dirty="0"/>
            </a:br>
            <a:r>
              <a:rPr lang="en-US" sz="6000" dirty="0"/>
              <a:t>Option-Implied Beta Coefficients Calculated?</a:t>
            </a:r>
          </a:p>
        </p:txBody>
      </p:sp>
    </p:spTree>
    <p:extLst>
      <p:ext uri="{BB962C8B-B14F-4D97-AF65-F5344CB8AC3E}">
        <p14:creationId xmlns:p14="http://schemas.microsoft.com/office/powerpoint/2010/main" val="344452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B8F5-48FB-D31C-C295-6306802AD18E}"/>
              </a:ext>
            </a:extLst>
          </p:cNvPr>
          <p:cNvSpPr>
            <a:spLocks noGrp="1"/>
          </p:cNvSpPr>
          <p:nvPr>
            <p:ph type="title"/>
          </p:nvPr>
        </p:nvSpPr>
        <p:spPr/>
        <p:txBody>
          <a:bodyPr vert="horz" lIns="91440" tIns="45720" rIns="91440" bIns="45720" rtlCol="0" anchor="b">
            <a:normAutofit/>
          </a:bodyPr>
          <a:lstStyle/>
          <a:p>
            <a:r>
              <a:rPr lang="en-US" sz="6000" dirty="0">
                <a:solidFill>
                  <a:schemeClr val="tx1">
                    <a:lumMod val="85000"/>
                    <a:lumOff val="15000"/>
                  </a:schemeClr>
                </a:solidFill>
              </a:rPr>
              <a:t>CBOE VIX Index – “Fear Index”</a:t>
            </a:r>
          </a:p>
        </p:txBody>
      </p:sp>
      <p:graphicFrame>
        <p:nvGraphicFramePr>
          <p:cNvPr id="4" name="Chart 3">
            <a:extLst>
              <a:ext uri="{FF2B5EF4-FFF2-40B4-BE49-F238E27FC236}">
                <a16:creationId xmlns:a16="http://schemas.microsoft.com/office/drawing/2014/main" id="{F1D4293F-166C-4196-AE03-41E6F12C2269}"/>
              </a:ext>
            </a:extLst>
          </p:cNvPr>
          <p:cNvGraphicFramePr>
            <a:graphicFrameLocks/>
          </p:cNvGraphicFramePr>
          <p:nvPr>
            <p:extLst>
              <p:ext uri="{D42A27DB-BD31-4B8C-83A1-F6EECF244321}">
                <p14:modId xmlns:p14="http://schemas.microsoft.com/office/powerpoint/2010/main" val="2079596220"/>
              </p:ext>
            </p:extLst>
          </p:nvPr>
        </p:nvGraphicFramePr>
        <p:xfrm>
          <a:off x="635457" y="640079"/>
          <a:ext cx="10916463" cy="3907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2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2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20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20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3821</TotalTime>
  <Words>1130</Words>
  <Application>Microsoft Office PowerPoint</Application>
  <PresentationFormat>Widescreen</PresentationFormat>
  <Paragraphs>100</Paragraphs>
  <Slides>21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Times New Roman</vt:lpstr>
      <vt:lpstr>Wingdings</vt:lpstr>
      <vt:lpstr>Retrospect</vt:lpstr>
      <vt:lpstr>1_Retrospect</vt:lpstr>
      <vt:lpstr>Fun with Betas: Option-Implied Beta Coefficients</vt:lpstr>
      <vt:lpstr>NOTICE AND DISCLAIMER</vt:lpstr>
      <vt:lpstr>CAPM Formula</vt:lpstr>
      <vt:lpstr>Shortfalls of  Traditional Historical Beta Coefficients</vt:lpstr>
      <vt:lpstr>What are  Option-Implied Beta Coefficients?</vt:lpstr>
      <vt:lpstr>Option-Implied Betas vs Historical Betas: PG&amp;E Betas Before and After 2018 Paradise Camp Fire</vt:lpstr>
      <vt:lpstr>Option-Implied Betas vs Historical Betas: Electric Utility Companies (Spot Weekly Values)</vt:lpstr>
      <vt:lpstr>How are  Option-Implied Beta Coefficients Calculated?</vt:lpstr>
      <vt:lpstr>CBOE VIX Index – “Fear Index”</vt:lpstr>
      <vt:lpstr>S&amp;P 500 Option-Implied Volatility Surface</vt:lpstr>
      <vt:lpstr>S&amp;P 500 Option-Implied Volatility</vt:lpstr>
      <vt:lpstr>VIX Index Equivalent for Water Utility Companies</vt:lpstr>
      <vt:lpstr>Definition of Skewness</vt:lpstr>
      <vt:lpstr>SKEW Index Equivalent for Water Utility Companies</vt:lpstr>
      <vt:lpstr>Option-Implied Betas for Utility Companies (3-Month Weighted Average)</vt:lpstr>
      <vt:lpstr>CAPM Components (30-Yr Risk-Free Rate; 3-Month Weighted Average)</vt:lpstr>
      <vt:lpstr>Is there enough option data?</vt:lpstr>
      <vt:lpstr>Volatility of Option-Implied Beta Coefficients</vt:lpstr>
      <vt:lpstr>Volatility is an accurate reflection of capital markets</vt:lpstr>
      <vt:lpstr>Thank you for your time!</vt:lpstr>
      <vt:lpstr>NOTICE AND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Calculating the Cost of Equity for Water Utility Companies</dc:title>
  <dc:creator>Aaron Rothschild;Edgar Bandera</dc:creator>
  <cp:lastModifiedBy>Edgar Bandera</cp:lastModifiedBy>
  <cp:revision>215</cp:revision>
  <dcterms:created xsi:type="dcterms:W3CDTF">2022-06-28T13:14:53Z</dcterms:created>
  <dcterms:modified xsi:type="dcterms:W3CDTF">2026-04-16T18:48:34Z</dcterms:modified>
</cp:coreProperties>
</file>